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1A9EF-4F42-4801-ADCA-514FBF8C6814}">
          <p14:sldIdLst>
            <p14:sldId id="258"/>
            <p14:sldId id="259"/>
            <p14:sldId id="260"/>
            <p14:sldId id="261"/>
          </p14:sldIdLst>
        </p14:section>
        <p14:section name="ToDo" id="{E0391D76-6520-45AA-BD99-1383414C8AFC}">
          <p14:sldIdLst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40" y="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ccount.box.com/login/ss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 into box via MSSM’s </a:t>
            </a:r>
            <a:r>
              <a:rPr lang="en-US" dirty="0"/>
              <a:t>single sign on: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account.box.com/login/sso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023"/>
          <a:stretch/>
        </p:blipFill>
        <p:spPr bwMode="auto">
          <a:xfrm>
            <a:off x="762000" y="1676400"/>
            <a:ext cx="7543800" cy="405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68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our working group’s folder </a:t>
            </a:r>
            <a:r>
              <a:rPr lang="en-US" dirty="0" smtClean="0">
                <a:sym typeface="Wingdings" panose="05000000000000000000" pitchFamily="2" charset="2"/>
              </a:rPr>
              <a:t> ‘</a:t>
            </a:r>
            <a:r>
              <a:rPr lang="en-US" dirty="0" err="1" smtClean="0">
                <a:sym typeface="Wingdings" panose="05000000000000000000" pitchFamily="2" charset="2"/>
              </a:rPr>
              <a:t>MSSMsleep</a:t>
            </a:r>
            <a:r>
              <a:rPr lang="en-US" dirty="0" smtClean="0">
                <a:sym typeface="Wingdings" panose="05000000000000000000" pitchFamily="2" charset="2"/>
              </a:rPr>
              <a:t>’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706"/>
          <a:stretch/>
        </p:blipFill>
        <p:spPr bwMode="auto">
          <a:xfrm>
            <a:off x="521697" y="1905000"/>
            <a:ext cx="810060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96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D/L file with right-click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376"/>
          <a:stretch/>
        </p:blipFill>
        <p:spPr bwMode="auto">
          <a:xfrm>
            <a:off x="490509" y="1828800"/>
            <a:ext cx="8162982" cy="447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77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U/L single file with ‘Upload’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706"/>
          <a:stretch/>
        </p:blipFill>
        <p:spPr bwMode="auto">
          <a:xfrm>
            <a:off x="1066799" y="1600200"/>
            <a:ext cx="698328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56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Design benchmark tests for upload/synch/download that are site-specific </a:t>
            </a:r>
            <a:r>
              <a:rPr lang="en-US" sz="1800" dirty="0" smtClean="0"/>
              <a:t>(Varga lab, Pulmonary floor, 98</a:t>
            </a:r>
            <a:r>
              <a:rPr lang="en-US" sz="1800" baseline="30000" dirty="0" smtClean="0"/>
              <a:t>th</a:t>
            </a:r>
            <a:r>
              <a:rPr lang="en-US" sz="1800" dirty="0"/>
              <a:t> </a:t>
            </a:r>
            <a:r>
              <a:rPr lang="en-US" sz="1800" dirty="0" smtClean="0"/>
              <a:t>street, SMA, </a:t>
            </a:r>
            <a:r>
              <a:rPr lang="en-US" sz="1800" dirty="0" err="1" smtClean="0"/>
              <a:t>etc</a:t>
            </a:r>
            <a:r>
              <a:rPr lang="en-US" sz="1800" dirty="0" smtClean="0"/>
              <a:t>).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Test workflow for Box sync (sync’ing local files to Box and </a:t>
            </a:r>
            <a:r>
              <a:rPr lang="en-US" sz="1800" dirty="0" smtClean="0"/>
              <a:t>back).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Assign someone to test </a:t>
            </a:r>
            <a:r>
              <a:rPr lang="en-US" sz="1800" dirty="0" smtClean="0"/>
              <a:t>Minerva.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Assign someone to test other clinical </a:t>
            </a:r>
            <a:r>
              <a:rPr lang="en-US" sz="1800" dirty="0" smtClean="0"/>
              <a:t>files.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Test large file size &gt;20Gb sync (animal research, Korey). Note: what are largest files for the human research?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371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913469"/>
              </p:ext>
            </p:extLst>
          </p:nvPr>
        </p:nvGraphicFramePr>
        <p:xfrm>
          <a:off x="533400" y="1295400"/>
          <a:ext cx="3947161" cy="543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635318"/>
                <a:gridCol w="568643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Task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Owner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Make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HowToDoc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1/16/17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Korey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/>
                        <a:t>Matlab</a:t>
                      </a:r>
                      <a:r>
                        <a:rPr lang="en-US" sz="1000" dirty="0" smtClean="0"/>
                        <a:t> file (medium size) test  from</a:t>
                      </a:r>
                      <a:r>
                        <a:rPr lang="en-US" sz="1000" baseline="0" dirty="0" smtClean="0"/>
                        <a:t> ‘home’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1/16/17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Korey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/>
                        <a:t>Matlab</a:t>
                      </a:r>
                      <a:r>
                        <a:rPr lang="en-US" sz="1000" dirty="0" smtClean="0"/>
                        <a:t> file (medium size) test  from</a:t>
                      </a:r>
                      <a:r>
                        <a:rPr lang="en-US" sz="1000" baseline="0" dirty="0" smtClean="0"/>
                        <a:t> ‘Varga lab’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1/16/17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Korey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82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949"/>
          <a:stretch/>
        </p:blipFill>
        <p:spPr bwMode="auto">
          <a:xfrm>
            <a:off x="76200" y="1219200"/>
            <a:ext cx="593978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40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141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Log into box via MSSM’s single sign on: https://account.box.com/login/sso</vt:lpstr>
      <vt:lpstr>Find our working group’s folder  ‘MSSMsleep’</vt:lpstr>
      <vt:lpstr>D/L file with right-click</vt:lpstr>
      <vt:lpstr>U/L single file with ‘Upload’</vt:lpstr>
      <vt:lpstr>To Do</vt:lpstr>
      <vt:lpstr>Done</vt:lpstr>
      <vt:lpstr>Diagnostics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Kam, Korey</cp:lastModifiedBy>
  <cp:revision>6</cp:revision>
  <dcterms:created xsi:type="dcterms:W3CDTF">2006-08-16T00:00:00Z</dcterms:created>
  <dcterms:modified xsi:type="dcterms:W3CDTF">2017-01-16T17:55:12Z</dcterms:modified>
</cp:coreProperties>
</file>