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1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8F2C1-8A14-4773-BC69-077AA6BEF8A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9AC04-3910-408F-8B17-1508A9A8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0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9AC04-3910-408F-8B17-1508A9A85A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4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9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5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0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5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0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0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4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8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24B33-863B-4BDB-B3BB-1315F1051867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3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553185"/>
              </p:ext>
            </p:extLst>
          </p:nvPr>
        </p:nvGraphicFramePr>
        <p:xfrm>
          <a:off x="4038600" y="978932"/>
          <a:ext cx="4155046" cy="9871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6859"/>
                <a:gridCol w="962709"/>
                <a:gridCol w="1207739"/>
                <a:gridCol w="1207739"/>
              </a:tblGrid>
              <a:tr h="4935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Location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err="1">
                          <a:effectLst/>
                          <a:latin typeface="Arial Black" panose="020B0A04020102020204" pitchFamily="34" charset="0"/>
                        </a:rPr>
                        <a:t>Bregma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Midline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D-V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4935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LC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-</a:t>
                      </a:r>
                      <a:r>
                        <a:rPr lang="en-US" sz="1200" u="none" strike="noStrike" baseline="0" dirty="0" smtClean="0">
                          <a:effectLst/>
                          <a:latin typeface="Arial Black" panose="020B0A04020102020204" pitchFamily="34" charset="0"/>
                        </a:rPr>
                        <a:t>5.50</a:t>
                      </a:r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 mm (anterior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±0.85 mm (lateral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-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3.60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mm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038600" y="6096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Stereotaxic Coordinates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57200" y="609600"/>
            <a:ext cx="3316697" cy="3695065"/>
            <a:chOff x="457200" y="1143000"/>
            <a:chExt cx="3316697" cy="3695065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 bwMode="auto">
            <a:xfrm>
              <a:off x="457200" y="1524000"/>
              <a:ext cx="3316697" cy="3314065"/>
              <a:chOff x="0" y="0"/>
              <a:chExt cx="1857373" cy="2152650"/>
            </a:xfrm>
          </p:grpSpPr>
          <p:pic>
            <p:nvPicPr>
              <p:cNvPr id="5" name="Picture 4" descr="Z:\Lafranco\JL stuff\Rat Skull Crop 050715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5400000">
                <a:off x="-126360" y="168916"/>
                <a:ext cx="2152650" cy="18148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TextBox 5"/>
              <p:cNvSpPr txBox="1">
                <a:spLocks noChangeArrowheads="1"/>
              </p:cNvSpPr>
              <p:nvPr/>
            </p:nvSpPr>
            <p:spPr bwMode="auto">
              <a:xfrm rot="5400000">
                <a:off x="941479" y="798757"/>
                <a:ext cx="258716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>
                <a:spLocks noChangeArrowheads="1"/>
              </p:cNvSpPr>
              <p:nvPr/>
            </p:nvSpPr>
            <p:spPr bwMode="auto">
              <a:xfrm rot="5400000">
                <a:off x="720076" y="1375894"/>
                <a:ext cx="338321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TextBox 7"/>
              <p:cNvSpPr txBox="1">
                <a:spLocks noChangeArrowheads="1"/>
              </p:cNvSpPr>
              <p:nvPr/>
            </p:nvSpPr>
            <p:spPr bwMode="auto">
              <a:xfrm rot="5400000">
                <a:off x="-172229" y="1760709"/>
                <a:ext cx="557235" cy="21277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 bwMode="auto">
              <a:xfrm>
                <a:off x="712074" y="931778"/>
                <a:ext cx="596747" cy="231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Bregma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 bwMode="auto">
              <a:xfrm>
                <a:off x="694863" y="1633358"/>
                <a:ext cx="670658" cy="1031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Lambda</a:t>
                </a: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236216" y="4295001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❶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17556" y="1143000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Implant Map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02902" y="4267200"/>
            <a:ext cx="240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Nuchal muscle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28800" y="3762256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❶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62400" y="2057400"/>
            <a:ext cx="426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Locus coeruleus input to hippocampal CA3 drives single-trial learning of a novel context</a:t>
            </a:r>
          </a:p>
        </p:txBody>
      </p:sp>
    </p:spTree>
    <p:extLst>
      <p:ext uri="{BB962C8B-B14F-4D97-AF65-F5344CB8AC3E}">
        <p14:creationId xmlns:p14="http://schemas.microsoft.com/office/powerpoint/2010/main" val="22486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44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Kam, Korey</dc:creator>
  <cp:lastModifiedBy>Kam, Korey</cp:lastModifiedBy>
  <cp:revision>36</cp:revision>
  <dcterms:created xsi:type="dcterms:W3CDTF">2016-08-23T18:38:10Z</dcterms:created>
  <dcterms:modified xsi:type="dcterms:W3CDTF">2018-05-30T13:01:03Z</dcterms:modified>
</cp:coreProperties>
</file>