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0281"/>
              </p:ext>
            </p:extLst>
          </p:nvPr>
        </p:nvGraphicFramePr>
        <p:xfrm>
          <a:off x="4572001" y="914400"/>
          <a:ext cx="3535996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96"/>
                <a:gridCol w="1218290"/>
                <a:gridCol w="154611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R-M1</a:t>
                      </a:r>
                      <a:endParaRPr lang="en-US" sz="1000" dirty="0" smtClean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(Chan2)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Depth/Cannula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(Chan1)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EMG wire (Chan3)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91467"/>
              </p:ext>
            </p:extLst>
          </p:nvPr>
        </p:nvGraphicFramePr>
        <p:xfrm>
          <a:off x="4498524" y="2807732"/>
          <a:ext cx="3330010" cy="2072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6859"/>
                <a:gridCol w="1132459"/>
                <a:gridCol w="1420692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+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Pin-out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Stereotaxic Coordinates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53284"/>
            <a:chOff x="457200" y="1143000"/>
            <a:chExt cx="3316697" cy="4153284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Bregma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94863" y="1633358"/>
                <a:ext cx="670658" cy="1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❶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92615" y="4960528"/>
              <a:ext cx="555794" cy="3357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3/6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694" y="2771001"/>
              <a:ext cx="31290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Implant Map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 Pinnacle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Optrode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3-Channel 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Nuchal muscle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780" y="1143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392016" y="910287"/>
            <a:ext cx="169155" cy="417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00200" y="3516868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856918" cy="433864"/>
            <a:chOff x="4449966" y="5040868"/>
            <a:chExt cx="1856918" cy="433864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Anchor screw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524000"/>
            <a:ext cx="27443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0"/>
              <p:cNvSpPr txBox="1"/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Adjust</a:t>
                </a:r>
                <a:r>
                  <a:rPr lang="en-US" sz="18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ratio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𝑋</m:t>
                        </m:r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𝐵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18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38800"/>
                <a:ext cx="3124200" cy="522579"/>
              </a:xfrm>
              <a:prstGeom prst="rect">
                <a:avLst/>
              </a:prstGeom>
              <a:blipFill rotWithShape="1">
                <a:blip r:embed="rId4"/>
                <a:stretch>
                  <a:fillRect l="-155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600200" y="2238560"/>
            <a:ext cx="5052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78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23</cp:revision>
  <dcterms:created xsi:type="dcterms:W3CDTF">2016-08-23T18:38:10Z</dcterms:created>
  <dcterms:modified xsi:type="dcterms:W3CDTF">2017-06-27T13:22:52Z</dcterms:modified>
</cp:coreProperties>
</file>