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1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83365"/>
              </p:ext>
            </p:extLst>
          </p:nvPr>
        </p:nvGraphicFramePr>
        <p:xfrm>
          <a:off x="5029200" y="914400"/>
          <a:ext cx="3078797" cy="14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830"/>
                <a:gridCol w="1060767"/>
                <a:gridCol w="1346200"/>
              </a:tblGrid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GND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L-M1</a:t>
                      </a:r>
                      <a:endParaRPr lang="en-US" sz="1000" dirty="0" smtClean="0">
                        <a:latin typeface="Arial Black" panose="020B0A04020102020204" pitchFamily="34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(Chan2)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000" dirty="0" err="1" smtClean="0">
                          <a:latin typeface="Arial Black" panose="020B0A04020102020204" pitchFamily="34" charset="0"/>
                        </a:rPr>
                        <a:t>optrode</a:t>
                      </a:r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 R-M1</a:t>
                      </a:r>
                      <a:r>
                        <a:rPr lang="en-US" sz="1000" baseline="0" dirty="0" smtClean="0">
                          <a:latin typeface="Arial Black" panose="020B0A04020102020204" pitchFamily="34" charset="0"/>
                        </a:rPr>
                        <a:t> (Chan3)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COMM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EMG (Chan1)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000" dirty="0" err="1" smtClean="0">
                          <a:latin typeface="Arial Black" panose="020B0A04020102020204" pitchFamily="34" charset="0"/>
                        </a:rPr>
                        <a:t>optrode</a:t>
                      </a:r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 R-M1</a:t>
                      </a:r>
                      <a:r>
                        <a:rPr lang="en-US" sz="1000" baseline="0" dirty="0" smtClean="0">
                          <a:latin typeface="Arial Black" panose="020B0A04020102020204" pitchFamily="34" charset="0"/>
                        </a:rPr>
                        <a:t> (Chan3)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91467"/>
              </p:ext>
            </p:extLst>
          </p:nvPr>
        </p:nvGraphicFramePr>
        <p:xfrm>
          <a:off x="4498524" y="2807732"/>
          <a:ext cx="3330010" cy="20729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6859"/>
                <a:gridCol w="1132459"/>
                <a:gridCol w="1420692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+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(anterior)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±2.0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(lateral)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EMG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Nuchal</a:t>
                      </a:r>
                      <a:r>
                        <a:rPr lang="en-US" sz="12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200" u="none" strike="noStrike" baseline="0" dirty="0" err="1" smtClean="0">
                          <a:effectLst/>
                          <a:latin typeface="Arial Black" panose="020B0A04020102020204" pitchFamily="34" charset="0"/>
                        </a:rPr>
                        <a:t>musc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53000" y="6096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Pin-out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24384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Stereotaxic Coordinates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4255532"/>
            <a:chOff x="457200" y="1143000"/>
            <a:chExt cx="3316697" cy="4255532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Bregma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694863" y="1633358"/>
                <a:ext cx="670658" cy="103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Lambda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236216" y="4295001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❶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029200"/>
              <a:ext cx="31290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17699" y="2771001"/>
              <a:ext cx="8034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❸</a:t>
              </a:r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❻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28800" y="4295001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❹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76400" y="2771001"/>
              <a:ext cx="31290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143000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Implant Map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156" y="152400"/>
            <a:ext cx="71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Optrode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Pinnacle 3-Channel layout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4736068"/>
            <a:ext cx="2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Nuchal muscle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3809" y="121164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White out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</p:cNvCxnSpPr>
          <p:nvPr/>
        </p:nvCxnSpPr>
        <p:spPr>
          <a:xfrm flipV="1">
            <a:off x="4860045" y="978933"/>
            <a:ext cx="169155" cy="4173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752600" y="1828800"/>
            <a:ext cx="27443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449966" y="5040868"/>
            <a:ext cx="1856918" cy="433864"/>
            <a:chOff x="4449966" y="5040868"/>
            <a:chExt cx="1856918" cy="433864"/>
          </a:xfrm>
        </p:grpSpPr>
        <p:sp>
          <p:nvSpPr>
            <p:cNvPr id="29" name="Rectangle 28"/>
            <p:cNvSpPr/>
            <p:nvPr/>
          </p:nvSpPr>
          <p:spPr>
            <a:xfrm>
              <a:off x="4449966" y="5105400"/>
              <a:ext cx="27443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4400" y="5040868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Anchor screw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316366" y="1752600"/>
            <a:ext cx="27443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0"/>
              <p:cNvSpPr txBox="1"/>
              <p:nvPr/>
            </p:nvSpPr>
            <p:spPr>
              <a:xfrm>
                <a:off x="4572000" y="5638800"/>
                <a:ext cx="3124200" cy="52257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Adjust</a:t>
                </a:r>
                <a:r>
                  <a:rPr lang="en-US" sz="18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ratio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/>
                          </a:rPr>
                          <m:t>𝑀𝑒𝑎𝑠𝑢𝑟𝑒𝑑</m:t>
                        </m:r>
                        <m:r>
                          <a:rPr lang="en-US" sz="1800" b="0" i="1">
                            <a:latin typeface="Cambria Math"/>
                          </a:rPr>
                          <m:t> </m:t>
                        </m:r>
                        <m:r>
                          <a:rPr lang="en-US" sz="1800" b="0" i="1">
                            <a:latin typeface="Cambria Math"/>
                          </a:rPr>
                          <m:t>𝑋</m:t>
                        </m:r>
                        <m:r>
                          <a:rPr lang="en-US" sz="1800" b="0" i="1">
                            <a:latin typeface="Cambria Math"/>
                          </a:rPr>
                          <m:t> </m:t>
                        </m:r>
                        <m:r>
                          <a:rPr lang="en-US" sz="1800" b="0" i="1" baseline="-25000">
                            <a:latin typeface="Cambria Math"/>
                          </a:rPr>
                          <m:t>𝐵</m:t>
                        </m:r>
                        <m:r>
                          <a:rPr lang="en-US" sz="1800" b="0" i="1" baseline="-25000">
                            <a:latin typeface="Cambria Math"/>
                          </a:rPr>
                          <m:t>−</m:t>
                        </m:r>
                        <m:r>
                          <a:rPr lang="en-US" sz="1800" b="0" i="1" baseline="-2500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sz="1800" b="0" i="1">
                            <a:latin typeface="Cambria Math"/>
                          </a:rPr>
                          <m:t>𝑅𝑒𝑓𝑒𝑟𝑒𝑛𝑐𝑒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𝑋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r>
                          <a:rPr lang="en-US" sz="18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𝐵</m:t>
                        </m:r>
                        <m:r>
                          <a:rPr lang="en-US" sz="18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−</m:t>
                        </m:r>
                        <m:r>
                          <a:rPr lang="en-US" sz="18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𝐿</m:t>
                        </m:r>
                      </m:den>
                    </m:f>
                  </m:oMath>
                </a14:m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38800"/>
                <a:ext cx="3124200" cy="522579"/>
              </a:xfrm>
              <a:prstGeom prst="rect">
                <a:avLst/>
              </a:prstGeom>
              <a:blipFill rotWithShape="1">
                <a:blip r:embed="rId4"/>
                <a:stretch>
                  <a:fillRect l="-155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79</Words>
  <Application>Microsoft Office PowerPoint</Application>
  <PresentationFormat>On-screen Show (4:3)</PresentationFormat>
  <Paragraphs>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22</cp:revision>
  <dcterms:created xsi:type="dcterms:W3CDTF">2016-08-23T18:38:10Z</dcterms:created>
  <dcterms:modified xsi:type="dcterms:W3CDTF">2017-06-27T13:23:47Z</dcterms:modified>
</cp:coreProperties>
</file>