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9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750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 (EMG)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(M1,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twisted)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 (RPC)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(M1,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twisted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21979"/>
              </p:ext>
            </p:extLst>
          </p:nvPr>
        </p:nvGraphicFramePr>
        <p:xfrm>
          <a:off x="4498524" y="2807732"/>
          <a:ext cx="3429000" cy="21280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+1.1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63199"/>
            <a:chOff x="457200" y="1143000"/>
            <a:chExt cx="3316697" cy="416319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029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000" y="2771001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❸</a:t>
              </a:r>
              <a:r>
                <a:rPr lang="en-US" sz="1200" dirty="0">
                  <a:solidFill>
                    <a:prstClr val="black"/>
                  </a:solidFill>
                </a:rPr>
                <a:t> ❻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575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2130623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732525" cy="372309"/>
            <a:chOff x="4449966" y="5040868"/>
            <a:chExt cx="1732525" cy="372309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*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45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Anchor screw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Korey Kam</cp:lastModifiedBy>
  <cp:revision>16</cp:revision>
  <dcterms:created xsi:type="dcterms:W3CDTF">2016-08-23T18:38:10Z</dcterms:created>
  <dcterms:modified xsi:type="dcterms:W3CDTF">2016-12-23T16:22:09Z</dcterms:modified>
</cp:coreProperties>
</file>