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12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31279"/>
              </p:ext>
            </p:extLst>
          </p:nvPr>
        </p:nvGraphicFramePr>
        <p:xfrm>
          <a:off x="5029200" y="914400"/>
          <a:ext cx="2895600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EEG2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COMM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EEG1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REF-EEG3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13446"/>
              </p:ext>
            </p:extLst>
          </p:nvPr>
        </p:nvGraphicFramePr>
        <p:xfrm>
          <a:off x="4498524" y="2807732"/>
          <a:ext cx="3429000" cy="1737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659"/>
                <a:gridCol w="923925"/>
                <a:gridCol w="1042416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+1.1 </a:t>
                      </a:r>
                      <a:b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(anterior)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(lateral)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6515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Parietal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-2 </a:t>
                      </a:r>
                      <a:b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(posterior)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+1.5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lateral, right only)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Pin-out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32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Stereotaxic Coordinates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3695065"/>
            <a:chOff x="457200" y="1143000"/>
            <a:chExt cx="3316697" cy="369506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err="1">
                    <a:latin typeface="Arial Black" panose="020B0A04020102020204" pitchFamily="34" charset="0"/>
                  </a:rPr>
                  <a:t>Bregma</a:t>
                </a:r>
                <a:endParaRPr lang="en-US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737535" y="1696727"/>
                <a:ext cx="551991" cy="14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latin typeface="Arial Black" panose="020B0A04020102020204" pitchFamily="34" charset="0"/>
                  </a:rPr>
                  <a:t>Lambda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972350" y="429500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❻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09800" y="4307117"/>
              <a:ext cx="3545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❶</a:t>
              </a:r>
              <a:endParaRPr lang="en-US" sz="1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27432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❷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29550" y="37338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❸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❹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76400" y="27432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❺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</a:rPr>
                <a:t>Implant Map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Pinnacle 3-Channel layout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36" name="Curved Connector 35"/>
          <p:cNvCxnSpPr/>
          <p:nvPr/>
        </p:nvCxnSpPr>
        <p:spPr>
          <a:xfrm flipV="1">
            <a:off x="5487762" y="1905000"/>
            <a:ext cx="1827438" cy="443300"/>
          </a:xfrm>
          <a:prstGeom prst="curvedConnector3">
            <a:avLst>
              <a:gd name="adj1" fmla="val 78082"/>
            </a:avLst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42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9</cp:revision>
  <dcterms:created xsi:type="dcterms:W3CDTF">2016-08-23T18:38:10Z</dcterms:created>
  <dcterms:modified xsi:type="dcterms:W3CDTF">2016-08-29T21:24:57Z</dcterms:modified>
</cp:coreProperties>
</file>