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50281"/>
              </p:ext>
            </p:extLst>
          </p:nvPr>
        </p:nvGraphicFramePr>
        <p:xfrm>
          <a:off x="4572001" y="914400"/>
          <a:ext cx="3535996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96"/>
                <a:gridCol w="1218290"/>
                <a:gridCol w="154611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R-M1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(Chan2)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EMG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wire (Chan3)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Depth/Cannula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Depth/Cannula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(Chan1)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EMG wire (Chan3)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91467"/>
              </p:ext>
            </p:extLst>
          </p:nvPr>
        </p:nvGraphicFramePr>
        <p:xfrm>
          <a:off x="4498524" y="2807732"/>
          <a:ext cx="3330010" cy="20729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859"/>
                <a:gridCol w="1132459"/>
                <a:gridCol w="1420692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+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±2.0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Pin-out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Stereotaxic Coordinates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153284"/>
            <a:chOff x="457200" y="1143000"/>
            <a:chExt cx="3316697" cy="4153284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Bregma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694863" y="1633358"/>
                <a:ext cx="670658" cy="1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❶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92615" y="4960528"/>
              <a:ext cx="555794" cy="335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3/6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82694" y="2771001"/>
              <a:ext cx="31290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Implant Map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6800" y="4736068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Nuchal muscle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780" y="1143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392016" y="910287"/>
            <a:ext cx="169155" cy="417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00200" y="3516868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49966" y="5040868"/>
            <a:ext cx="1856918" cy="433864"/>
            <a:chOff x="4449966" y="5040868"/>
            <a:chExt cx="1856918" cy="433864"/>
          </a:xfrm>
        </p:grpSpPr>
        <p:sp>
          <p:nvSpPr>
            <p:cNvPr id="29" name="Rectangle 28"/>
            <p:cNvSpPr/>
            <p:nvPr/>
          </p:nvSpPr>
          <p:spPr>
            <a:xfrm>
              <a:off x="4449966" y="5105400"/>
              <a:ext cx="27443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400" y="5040868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Anchor screw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16366" y="1524000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0"/>
              <p:cNvSpPr txBox="1"/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Adjust</a:t>
                </a:r>
                <a:r>
                  <a:rPr lang="en-US" sz="18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ratio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1800" b="0" i="1">
                            <a:latin typeface="Cambria Math"/>
                          </a:rPr>
                          <m:t>𝑅𝑒𝑓𝑒𝑟𝑒𝑛𝑐𝑒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blipFill rotWithShape="1">
                <a:blip r:embed="rId4"/>
                <a:stretch>
                  <a:fillRect l="-155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600200" y="2238560"/>
            <a:ext cx="5052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73</Words>
  <Application>Microsoft Office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24</cp:revision>
  <dcterms:created xsi:type="dcterms:W3CDTF">2016-08-23T18:38:10Z</dcterms:created>
  <dcterms:modified xsi:type="dcterms:W3CDTF">2017-08-04T21:44:51Z</dcterms:modified>
</cp:coreProperties>
</file>