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281"/>
              </p:ext>
            </p:extLst>
          </p:nvPr>
        </p:nvGraphicFramePr>
        <p:xfrm>
          <a:off x="4572001" y="914400"/>
          <a:ext cx="3535996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96"/>
                <a:gridCol w="1218290"/>
                <a:gridCol w="154611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R-M1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(Chan2)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53284"/>
            <a:chOff x="457200" y="1143000"/>
            <a:chExt cx="3316697" cy="4153284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92615" y="4960528"/>
              <a:ext cx="555794" cy="335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3/6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694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Pinnacle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Optrode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3-Channel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780" y="1143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392016" y="910287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00200" y="3516868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600200" y="2238560"/>
            <a:ext cx="505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78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23</cp:revision>
  <dcterms:created xsi:type="dcterms:W3CDTF">2016-08-23T18:38:10Z</dcterms:created>
  <dcterms:modified xsi:type="dcterms:W3CDTF">2017-07-19T15:33:44Z</dcterms:modified>
</cp:coreProperties>
</file>