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9" r:id="rId10"/>
    <p:sldId id="263" r:id="rId11"/>
    <p:sldId id="264" r:id="rId12"/>
    <p:sldId id="270" r:id="rId13"/>
    <p:sldId id="265" r:id="rId1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90"/>
  </p:normalViewPr>
  <p:slideViewPr>
    <p:cSldViewPr snapToGrid="0">
      <p:cViewPr varScale="1">
        <p:scale>
          <a:sx n="140" d="100"/>
          <a:sy n="14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DA54-B0FE-4ED8-F76A-A2B6BFD6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FEF9E-D327-0105-97F2-3E4F8DF0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777F-7CA0-A6F8-26DD-B6BF3D3F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284C-8BC0-64F8-5CD6-5B1EA049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95E6-BFEF-B0D3-4ACB-5AAAA45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5947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A5DE-E664-B11B-55CB-66341985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81280-E67C-E9E0-947F-F9A70B907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2C6E-9C0D-587B-4DCA-1B3FF325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77D8-8EF8-0992-6D1C-9E8CBD78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D634-5616-3818-D562-934B2087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59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E913C-6493-1260-7675-7D96CF9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E999-DF2F-C8DA-5865-4D8EA7958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E432-6069-F59A-D8A7-C52C376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D6A5-A3DE-820E-6A52-7FF1E6E9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B0ED-89CC-4931-9D0A-72E009B0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6591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25-61B6-BD23-3EB5-7CFE2AC5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B17D-B9B5-3B13-ED11-FDD4B4E5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6FE5-9663-42C1-207B-881D5A3A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84CA-2582-23B1-69DC-422F83C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E033-08A1-8B55-96A2-F9D4C6CD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356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0FC-7049-1C5E-9D50-79EC2EC4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503E-53EC-1617-9268-126EB1CB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9606-5D0C-2F09-2897-0029F365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B6CA-8694-AFD7-0D7E-9438A862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FB00-1C8F-327E-98E7-69FD4EDF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98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2A6E-5C68-277C-D2CD-07B9D914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58A7-79B4-7360-9EB1-C3F9E3E59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E868F-3058-3DA3-2DD1-F360CF27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422B-956A-B407-42C5-0AB5656E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E88D3-05BB-6757-BEA9-FB6987B2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0929-D612-FB3D-6B29-9BB6E434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617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DFE2-9E62-FB3C-5397-3BCBBB8D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51D3-0C1C-9CB5-183B-3A9FAC9F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E3978-4A70-8DD7-ED47-B8C09B68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652CA-886C-6AFF-2249-D312D7449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11F08-88CF-5AF5-C4D9-EB152F57E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E3E4-92B0-F089-6252-22788CD3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1827D-80B7-1A62-938A-AE74C89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6BC29-36DE-B8F4-7C92-45E32BAE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58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CD02-D0F6-19F1-A3F5-79650C8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DBA3F-661E-E440-7CBB-31A37B2E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CC006-CDD3-B9EF-970E-3D0F1FAA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1FB3B-FC1A-00B2-8443-F426B70B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232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A9FF2-E87E-80A1-4C2C-2A563B46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86CD-08A6-6B75-E869-B22C69B6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6296A-443A-868F-DF92-E0952805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9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C07A-4AE7-715D-62B5-773D010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97A5-5DE3-8632-AA6A-4F0643BA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74DF1-CC1C-C3F2-F3FE-C69652537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5348-23C5-77F3-D619-FF9E734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0E3F3-97C6-8159-849C-441EC3FF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6878-B7B9-D4D5-7FFF-060C181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12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B9D1-C0B5-EA28-AC9A-7AF5AA15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777BA-1E78-0407-5915-450952DA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0E243-2220-2141-A4FF-7E73299A9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510F-70BE-496F-0596-995A991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ED34-47C6-858D-2739-0CD17725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54895-54C8-486F-05E0-5F69173B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1588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EF247-F893-9619-DCD5-2565E5A2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60014-B1F1-0A1C-A234-2E55B3BB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2A62-3E76-6DFD-7F76-36BE14BB1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E96C6-2CB3-FB47-A1BB-AACD9F5A33C4}" type="datetimeFigureOut">
              <a:rPr lang="en-TR" smtClean="0"/>
              <a:t>21.12.2024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F778-B237-36CA-7BB5-2EF22DD33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EFD9-54D0-8119-0408-716988BA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8D867-0F0B-B24C-9286-3499EBA289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02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2E48-69F9-51F3-7888-84C07A2F7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DSA 210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4639A-19E8-DCDC-BF5D-F76F49BA2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Number of Steps Analysis</a:t>
            </a:r>
          </a:p>
          <a:p>
            <a:r>
              <a:rPr lang="en-US" dirty="0"/>
              <a:t>B</a:t>
            </a:r>
            <a:r>
              <a:rPr lang="en-TR" dirty="0"/>
              <a:t>y İlbars Efe Korkmaz (30669)</a:t>
            </a:r>
          </a:p>
        </p:txBody>
      </p:sp>
    </p:spTree>
    <p:extLst>
      <p:ext uri="{BB962C8B-B14F-4D97-AF65-F5344CB8AC3E}">
        <p14:creationId xmlns:p14="http://schemas.microsoft.com/office/powerpoint/2010/main" val="411949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ECA9-DA36-C6D8-F10E-B6990E11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Figure 4: Step Trend with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C3432-DD23-BD70-C245-9ED30837E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338802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7C6A2-BF42-F92C-9BC1-0764ED3D96B5}"/>
              </a:ext>
            </a:extLst>
          </p:cNvPr>
          <p:cNvSpPr txBox="1"/>
          <p:nvPr/>
        </p:nvSpPr>
        <p:spPr>
          <a:xfrm>
            <a:off x="1455595" y="5833872"/>
            <a:ext cx="928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dirty="0"/>
              <a:t>T</a:t>
            </a:r>
            <a:r>
              <a:rPr lang="en-US" dirty="0"/>
              <a:t>he</a:t>
            </a:r>
            <a:r>
              <a:rPr lang="en-TR" dirty="0"/>
              <a:t> downward slope points out a decline in the activity, blue dots representing the variability.</a:t>
            </a:r>
          </a:p>
        </p:txBody>
      </p:sp>
    </p:spTree>
    <p:extLst>
      <p:ext uri="{BB962C8B-B14F-4D97-AF65-F5344CB8AC3E}">
        <p14:creationId xmlns:p14="http://schemas.microsoft.com/office/powerpoint/2010/main" val="5992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67CD-9BE4-C817-CCE3-7226D477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Results. What do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EAF0-B56C-34C3-AD84-7B92D7AA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780520" cy="4351338"/>
          </a:xfrm>
        </p:spPr>
        <p:txBody>
          <a:bodyPr/>
          <a:lstStyle/>
          <a:p>
            <a:pPr marL="0" indent="0">
              <a:buNone/>
            </a:pPr>
            <a:r>
              <a:rPr lang="en-TR" dirty="0"/>
              <a:t>By using the right dataset, and the right analysis methods,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r>
              <a:rPr lang="en-TR" dirty="0"/>
              <a:t>We can gather insights and findings about the factors  that affect us.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r>
              <a:rPr lang="en-TR" dirty="0"/>
              <a:t>By using just a simple dataset, I can see what I did, how it goes, and what</a:t>
            </a:r>
          </a:p>
          <a:p>
            <a:pPr marL="0" indent="0">
              <a:buNone/>
            </a:pPr>
            <a:r>
              <a:rPr lang="en-TR" dirty="0"/>
              <a:t>I should do, by using the right techniques. </a:t>
            </a:r>
          </a:p>
        </p:txBody>
      </p:sp>
    </p:spTree>
    <p:extLst>
      <p:ext uri="{BB962C8B-B14F-4D97-AF65-F5344CB8AC3E}">
        <p14:creationId xmlns:p14="http://schemas.microsoft.com/office/powerpoint/2010/main" val="251000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B475-92F3-1E52-25E4-0A9394AC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EDFF-1DD8-7DD8-9FFD-03A8DC64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152" y="2766218"/>
            <a:ext cx="5949696" cy="1325563"/>
          </a:xfrm>
        </p:spPr>
        <p:txBody>
          <a:bodyPr/>
          <a:lstStyle/>
          <a:p>
            <a:r>
              <a:rPr lang="en-TR" dirty="0"/>
              <a:t>What could be improved?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B363A-2288-765A-CAB2-ADCDBAFE561E}"/>
              </a:ext>
            </a:extLst>
          </p:cNvPr>
          <p:cNvSpPr txBox="1"/>
          <p:nvPr/>
        </p:nvSpPr>
        <p:spPr>
          <a:xfrm>
            <a:off x="850392" y="166200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R" dirty="0"/>
              <a:t>ncorporation with more health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6D419-BEB6-946E-5C37-8D5AF3F153D5}"/>
              </a:ext>
            </a:extLst>
          </p:cNvPr>
          <p:cNvSpPr txBox="1"/>
          <p:nvPr/>
        </p:nvSpPr>
        <p:spPr>
          <a:xfrm>
            <a:off x="7407668" y="1109996"/>
            <a:ext cx="34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Prediction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steps</a:t>
            </a: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5E452-6E79-1F97-14FE-FBF74FB425CB}"/>
              </a:ext>
            </a:extLst>
          </p:cNvPr>
          <p:cNvSpPr txBox="1"/>
          <p:nvPr/>
        </p:nvSpPr>
        <p:spPr>
          <a:xfrm>
            <a:off x="1024128" y="5197998"/>
            <a:ext cx="30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Advanced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analysis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61BAD-025F-0534-A5BC-3D7764562053}"/>
              </a:ext>
            </a:extLst>
          </p:cNvPr>
          <p:cNvSpPr txBox="1"/>
          <p:nvPr/>
        </p:nvSpPr>
        <p:spPr>
          <a:xfrm>
            <a:off x="7407668" y="4301779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Automation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744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FF88-7980-1046-1654-6C0F0262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TR" dirty="0"/>
              <a:t>Thank you very much for listening to me.</a:t>
            </a:r>
          </a:p>
        </p:txBody>
      </p:sp>
    </p:spTree>
    <p:extLst>
      <p:ext uri="{BB962C8B-B14F-4D97-AF65-F5344CB8AC3E}">
        <p14:creationId xmlns:p14="http://schemas.microsoft.com/office/powerpoint/2010/main" val="902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eart with a pulse line&#10;&#10;Description automatically generated">
            <a:extLst>
              <a:ext uri="{FF2B5EF4-FFF2-40B4-BE49-F238E27FC236}">
                <a16:creationId xmlns:a16="http://schemas.microsoft.com/office/drawing/2014/main" id="{3E460732-A716-DB7F-9330-C7457E99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BC1F0F-6ED7-C33E-4AB4-1FB93519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Dataset I’m Going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D0AE-786C-2679-CEEF-5009C6CF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Number of Steps information from Apple Health </a:t>
            </a:r>
          </a:p>
        </p:txBody>
      </p:sp>
    </p:spTree>
    <p:extLst>
      <p:ext uri="{BB962C8B-B14F-4D97-AF65-F5344CB8AC3E}">
        <p14:creationId xmlns:p14="http://schemas.microsoft.com/office/powerpoint/2010/main" val="818343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9E9AD5-706F-4FE0-F6D1-4C595F67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TR" sz="3600" dirty="0"/>
              <a:t>Why do 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1CB1-AEE9-9774-57BF-FF575D18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-apple-system"/>
              </a:rPr>
              <a:t>I have always been a very active person. I've always loved walking, while listening to music, thinking and sometimes just to walk. In this term project, I will analyze my number of steps data, and </a:t>
            </a:r>
            <a:r>
              <a:rPr lang="en-US" sz="1800" b="1" i="0" dirty="0">
                <a:effectLst/>
                <a:latin typeface="-apple-system"/>
              </a:rPr>
              <a:t>find out how changes in my life changed my walking behavior and try to get insights from the data about my life's going.</a:t>
            </a:r>
            <a:endParaRPr lang="en-TR" sz="1800" b="1" dirty="0"/>
          </a:p>
        </p:txBody>
      </p:sp>
    </p:spTree>
    <p:extLst>
      <p:ext uri="{BB962C8B-B14F-4D97-AF65-F5344CB8AC3E}">
        <p14:creationId xmlns:p14="http://schemas.microsoft.com/office/powerpoint/2010/main" val="47431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39C4-8461-99B6-7448-4F37EEE4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43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TR" dirty="0"/>
              <a:t>The output visualizations that we get.</a:t>
            </a:r>
            <a:br>
              <a:rPr lang="en-TR" dirty="0"/>
            </a:br>
            <a:br>
              <a:rPr lang="en-TR" dirty="0"/>
            </a:br>
            <a:r>
              <a:rPr lang="en-TR" b="1" dirty="0"/>
              <a:t>Let’s have a look at them.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0417747-5D57-EBD9-AC8A-AE4BF0C8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00" y="3220244"/>
            <a:ext cx="6985000" cy="1562100"/>
          </a:xfrm>
        </p:spPr>
      </p:pic>
    </p:spTree>
    <p:extLst>
      <p:ext uri="{BB962C8B-B14F-4D97-AF65-F5344CB8AC3E}">
        <p14:creationId xmlns:p14="http://schemas.microsoft.com/office/powerpoint/2010/main" val="212933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D99-674C-1F94-301C-C5426686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8" y="246253"/>
            <a:ext cx="10515600" cy="1325563"/>
          </a:xfrm>
        </p:spPr>
        <p:txBody>
          <a:bodyPr/>
          <a:lstStyle/>
          <a:p>
            <a:r>
              <a:rPr lang="en-TR" dirty="0"/>
              <a:t>Figure 1: Daily Steps with Moving Average</a:t>
            </a:r>
          </a:p>
        </p:txBody>
      </p:sp>
      <p:pic>
        <p:nvPicPr>
          <p:cNvPr id="5" name="Content Placeholder 4" descr="A graph showing a number of steps&#10;&#10;Description automatically generated">
            <a:extLst>
              <a:ext uri="{FF2B5EF4-FFF2-40B4-BE49-F238E27FC236}">
                <a16:creationId xmlns:a16="http://schemas.microsoft.com/office/drawing/2014/main" id="{D346FE30-B63A-A2A8-58F5-84073DE2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335627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8082E-C2A8-E861-8A2B-B9B8F889EF6E}"/>
              </a:ext>
            </a:extLst>
          </p:cNvPr>
          <p:cNvSpPr txBox="1"/>
          <p:nvPr/>
        </p:nvSpPr>
        <p:spPr>
          <a:xfrm>
            <a:off x="941832" y="5980176"/>
            <a:ext cx="107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 created this visualization not just to only see the trend, but rather to be able to pinpoint some of the spikes.</a:t>
            </a:r>
          </a:p>
        </p:txBody>
      </p:sp>
    </p:spTree>
    <p:extLst>
      <p:ext uri="{BB962C8B-B14F-4D97-AF65-F5344CB8AC3E}">
        <p14:creationId xmlns:p14="http://schemas.microsoft.com/office/powerpoint/2010/main" val="19313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4775F-AFED-40E9-AFF5-DFA44B4EC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9B80-A504-6F32-065D-2D2F2DF1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8" y="246253"/>
            <a:ext cx="10515600" cy="1325563"/>
          </a:xfrm>
        </p:spPr>
        <p:txBody>
          <a:bodyPr/>
          <a:lstStyle/>
          <a:p>
            <a:r>
              <a:rPr lang="en-TR" dirty="0"/>
              <a:t>Figure 1: Daily Steps with Moving Average</a:t>
            </a:r>
          </a:p>
        </p:txBody>
      </p:sp>
      <p:pic>
        <p:nvPicPr>
          <p:cNvPr id="5" name="Content Placeholder 4" descr="A graph showing a number of steps&#10;&#10;Description automatically generated">
            <a:extLst>
              <a:ext uri="{FF2B5EF4-FFF2-40B4-BE49-F238E27FC236}">
                <a16:creationId xmlns:a16="http://schemas.microsoft.com/office/drawing/2014/main" id="{60F4C171-B81C-376D-54E1-6A8111FAC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335627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AF7B0-3EE5-9C5C-1C83-62AF6C5B6E0E}"/>
              </a:ext>
            </a:extLst>
          </p:cNvPr>
          <p:cNvSpPr txBox="1"/>
          <p:nvPr/>
        </p:nvSpPr>
        <p:spPr>
          <a:xfrm>
            <a:off x="941832" y="5980176"/>
            <a:ext cx="107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 created this visualization not just to only see the trend, but rather to be able to pinpoint some of the spikes.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C338B-73D0-1628-BA6F-31F2C0BF42C9}"/>
              </a:ext>
            </a:extLst>
          </p:cNvPr>
          <p:cNvCxnSpPr/>
          <p:nvPr/>
        </p:nvCxnSpPr>
        <p:spPr>
          <a:xfrm flipH="1">
            <a:off x="6790267" y="1888067"/>
            <a:ext cx="3369733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1E825-5030-CBA8-0220-F9353517738B}"/>
              </a:ext>
            </a:extLst>
          </p:cNvPr>
          <p:cNvCxnSpPr/>
          <p:nvPr/>
        </p:nvCxnSpPr>
        <p:spPr>
          <a:xfrm>
            <a:off x="1473200" y="1879600"/>
            <a:ext cx="2379133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529C-3D26-A110-199B-6699930C25A7}"/>
              </a:ext>
            </a:extLst>
          </p:cNvPr>
          <p:cNvCxnSpPr/>
          <p:nvPr/>
        </p:nvCxnSpPr>
        <p:spPr>
          <a:xfrm flipH="1" flipV="1">
            <a:off x="7950200" y="3115733"/>
            <a:ext cx="2040467" cy="169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6DE0E5-8B06-6FF9-AF1D-6E0E6020A759}"/>
              </a:ext>
            </a:extLst>
          </p:cNvPr>
          <p:cNvSpPr txBox="1"/>
          <p:nvPr/>
        </p:nvSpPr>
        <p:spPr>
          <a:xfrm>
            <a:off x="396314" y="1533756"/>
            <a:ext cx="20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My trip to Germany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ABED9-C3CA-C7C1-B5D0-6F0706F52C62}"/>
              </a:ext>
            </a:extLst>
          </p:cNvPr>
          <p:cNvSpPr txBox="1"/>
          <p:nvPr/>
        </p:nvSpPr>
        <p:spPr>
          <a:xfrm>
            <a:off x="10201121" y="1694934"/>
            <a:ext cx="17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Offtown Festival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2A2CA-51D5-5D29-E95E-D5D006AEF316}"/>
              </a:ext>
            </a:extLst>
          </p:cNvPr>
          <p:cNvSpPr txBox="1"/>
          <p:nvPr/>
        </p:nvSpPr>
        <p:spPr>
          <a:xfrm>
            <a:off x="9979011" y="4793735"/>
            <a:ext cx="20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My trip to Denmark</a:t>
            </a:r>
          </a:p>
        </p:txBody>
      </p:sp>
    </p:spTree>
    <p:extLst>
      <p:ext uri="{BB962C8B-B14F-4D97-AF65-F5344CB8AC3E}">
        <p14:creationId xmlns:p14="http://schemas.microsoft.com/office/powerpoint/2010/main" val="64204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945D-B05F-EB98-DE25-DC529F7F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Figure 2: Histogram of Dist. </a:t>
            </a:r>
            <a:r>
              <a:rPr lang="en-US" dirty="0"/>
              <a:t>O</a:t>
            </a:r>
            <a:r>
              <a:rPr lang="en-TR" dirty="0"/>
              <a:t>f Daily Steps</a:t>
            </a:r>
          </a:p>
        </p:txBody>
      </p:sp>
      <p:pic>
        <p:nvPicPr>
          <p:cNvPr id="5" name="Content Placeholder 4" descr="A graph of a distribution of steps&#10;&#10;Description automatically generated">
            <a:extLst>
              <a:ext uri="{FF2B5EF4-FFF2-40B4-BE49-F238E27FC236}">
                <a16:creationId xmlns:a16="http://schemas.microsoft.com/office/drawing/2014/main" id="{DBCA65F6-1C82-19B8-86F3-DE4A1B686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322705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69D95-2CEA-8CAA-CBAB-4B5B4B652D1A}"/>
              </a:ext>
            </a:extLst>
          </p:cNvPr>
          <p:cNvSpPr txBox="1"/>
          <p:nvPr/>
        </p:nvSpPr>
        <p:spPr>
          <a:xfrm>
            <a:off x="838200" y="5794855"/>
            <a:ext cx="1090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Here, we can see that my daily step amount clusters around 10,000 steps, which is the widely recommended</a:t>
            </a:r>
          </a:p>
          <a:p>
            <a:r>
              <a:rPr lang="en-US" dirty="0"/>
              <a:t>A</a:t>
            </a:r>
            <a:r>
              <a:rPr lang="en-TR" dirty="0"/>
              <a:t>mount for staying healthy and active. Therefore, I’m happy.</a:t>
            </a:r>
          </a:p>
        </p:txBody>
      </p:sp>
    </p:spTree>
    <p:extLst>
      <p:ext uri="{BB962C8B-B14F-4D97-AF65-F5344CB8AC3E}">
        <p14:creationId xmlns:p14="http://schemas.microsoft.com/office/powerpoint/2010/main" val="108648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2A86-21E6-942A-82F7-27536DCE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Figure 3: Monthly Step Change</a:t>
            </a:r>
          </a:p>
        </p:txBody>
      </p:sp>
      <p:pic>
        <p:nvPicPr>
          <p:cNvPr id="5" name="Content Placeholder 4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C7A96521-DD8D-D759-362E-22559682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359281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E2FDF-83B9-8EB5-4AC5-DC1B5484432C}"/>
              </a:ext>
            </a:extLst>
          </p:cNvPr>
          <p:cNvSpPr txBox="1"/>
          <p:nvPr/>
        </p:nvSpPr>
        <p:spPr>
          <a:xfrm>
            <a:off x="956734" y="5960534"/>
            <a:ext cx="99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dirty="0"/>
              <a:t>Here, we see how much the number of steps changed, compared to the previous amount. I use this</a:t>
            </a:r>
          </a:p>
          <a:p>
            <a:pPr algn="ctr"/>
            <a:r>
              <a:rPr lang="en-US" dirty="0"/>
              <a:t>D</a:t>
            </a:r>
            <a:r>
              <a:rPr lang="en-TR" dirty="0"/>
              <a:t>ata to see how the significant transition phases affect my number of steps. </a:t>
            </a:r>
          </a:p>
        </p:txBody>
      </p:sp>
    </p:spTree>
    <p:extLst>
      <p:ext uri="{BB962C8B-B14F-4D97-AF65-F5344CB8AC3E}">
        <p14:creationId xmlns:p14="http://schemas.microsoft.com/office/powerpoint/2010/main" val="47594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FA141-702D-DA41-1B0B-FFAFAA85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C60C-9E39-78C0-FE81-494E4FF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Figure 3: Monthly Step Change</a:t>
            </a:r>
          </a:p>
        </p:txBody>
      </p:sp>
      <p:pic>
        <p:nvPicPr>
          <p:cNvPr id="5" name="Content Placeholder 4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F72D9732-1444-08B4-93B8-F128268C0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359281"/>
            <a:ext cx="87026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50EE5-1486-2402-01EA-BCAF70678188}"/>
              </a:ext>
            </a:extLst>
          </p:cNvPr>
          <p:cNvSpPr txBox="1"/>
          <p:nvPr/>
        </p:nvSpPr>
        <p:spPr>
          <a:xfrm>
            <a:off x="956734" y="5960534"/>
            <a:ext cx="99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dirty="0"/>
              <a:t>Here, we see how much the number of steps changed, compared to the previous amount. I use this</a:t>
            </a:r>
          </a:p>
          <a:p>
            <a:pPr algn="ctr"/>
            <a:r>
              <a:rPr lang="en-US" dirty="0"/>
              <a:t>D</a:t>
            </a:r>
            <a:r>
              <a:rPr lang="en-TR" dirty="0"/>
              <a:t>ata to see how the significant transition phases affect my number of steps.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0875B0-BDC1-DC73-CDD8-76F5FEEEC181}"/>
              </a:ext>
            </a:extLst>
          </p:cNvPr>
          <p:cNvCxnSpPr/>
          <p:nvPr/>
        </p:nvCxnSpPr>
        <p:spPr>
          <a:xfrm>
            <a:off x="838200" y="1359281"/>
            <a:ext cx="2345267" cy="757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00A201-1398-0228-24B8-1A933876A0E0}"/>
              </a:ext>
            </a:extLst>
          </p:cNvPr>
          <p:cNvCxnSpPr/>
          <p:nvPr/>
        </p:nvCxnSpPr>
        <p:spPr>
          <a:xfrm flipV="1">
            <a:off x="1549400" y="4182533"/>
            <a:ext cx="2413000" cy="931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F71F3-E21A-D88C-8720-B7FC16A9B537}"/>
              </a:ext>
            </a:extLst>
          </p:cNvPr>
          <p:cNvCxnSpPr>
            <a:cxnSpLocks/>
          </p:cNvCxnSpPr>
          <p:nvPr/>
        </p:nvCxnSpPr>
        <p:spPr>
          <a:xfrm flipH="1" flipV="1">
            <a:off x="7628467" y="4987962"/>
            <a:ext cx="2742671" cy="2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8C1BA3-332E-0F7A-CB0F-512D1DC9FBD3}"/>
              </a:ext>
            </a:extLst>
          </p:cNvPr>
          <p:cNvCxnSpPr>
            <a:cxnSpLocks/>
          </p:cNvCxnSpPr>
          <p:nvPr/>
        </p:nvCxnSpPr>
        <p:spPr>
          <a:xfrm flipH="1" flipV="1">
            <a:off x="7239000" y="4724400"/>
            <a:ext cx="3132138" cy="52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848441-3886-6B2F-146C-BC650152D49C}"/>
              </a:ext>
            </a:extLst>
          </p:cNvPr>
          <p:cNvCxnSpPr>
            <a:cxnSpLocks/>
          </p:cNvCxnSpPr>
          <p:nvPr/>
        </p:nvCxnSpPr>
        <p:spPr>
          <a:xfrm flipH="1">
            <a:off x="8060267" y="1606475"/>
            <a:ext cx="2167466" cy="1097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0FABB-8E0A-6D37-3F70-2E9EA783AFDF}"/>
              </a:ext>
            </a:extLst>
          </p:cNvPr>
          <p:cNvCxnSpPr>
            <a:cxnSpLocks/>
          </p:cNvCxnSpPr>
          <p:nvPr/>
        </p:nvCxnSpPr>
        <p:spPr>
          <a:xfrm flipH="1">
            <a:off x="9558867" y="3429000"/>
            <a:ext cx="888471" cy="798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609276-FB3C-431F-7A29-092196A0FE18}"/>
              </a:ext>
            </a:extLst>
          </p:cNvPr>
          <p:cNvSpPr txBox="1"/>
          <p:nvPr/>
        </p:nvSpPr>
        <p:spPr>
          <a:xfrm>
            <a:off x="10447338" y="4724400"/>
            <a:ext cx="282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I left the dorm,</a:t>
            </a:r>
          </a:p>
          <a:p>
            <a:r>
              <a:rPr lang="en-US" dirty="0"/>
              <a:t>m</a:t>
            </a:r>
            <a:r>
              <a:rPr lang="en-TR" dirty="0"/>
              <a:t>oved in to </a:t>
            </a:r>
          </a:p>
          <a:p>
            <a:r>
              <a:rPr lang="en-US" dirty="0"/>
              <a:t>a</a:t>
            </a:r>
            <a:r>
              <a:rPr lang="en-TR" dirty="0"/>
              <a:t>n apartment</a:t>
            </a:r>
          </a:p>
          <a:p>
            <a:r>
              <a:rPr lang="en-TR" dirty="0"/>
              <a:t>(very sedentary)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37FC2-6358-A960-F50A-BF0FA72B5AE1}"/>
              </a:ext>
            </a:extLst>
          </p:cNvPr>
          <p:cNvSpPr txBox="1"/>
          <p:nvPr/>
        </p:nvSpPr>
        <p:spPr>
          <a:xfrm>
            <a:off x="10371138" y="3214890"/>
            <a:ext cx="282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Midterms</a:t>
            </a:r>
            <a:r>
              <a:rPr lang="tr-TR" dirty="0"/>
              <a:t> </a:t>
            </a:r>
            <a:r>
              <a:rPr lang="tr-TR" dirty="0" err="1"/>
              <a:t>arrived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05B67-044C-7ACF-EBC5-975B80E71E0A}"/>
              </a:ext>
            </a:extLst>
          </p:cNvPr>
          <p:cNvSpPr txBox="1"/>
          <p:nvPr/>
        </p:nvSpPr>
        <p:spPr>
          <a:xfrm>
            <a:off x="86518" y="5001398"/>
            <a:ext cx="240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School begins </a:t>
            </a:r>
          </a:p>
          <a:p>
            <a:r>
              <a:rPr lang="en-US" dirty="0"/>
              <a:t>A</a:t>
            </a:r>
            <a:r>
              <a:rPr lang="en-TR" dirty="0"/>
              <a:t>fter the summer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7DD2C-0B96-EFFA-29E6-61F84189481B}"/>
              </a:ext>
            </a:extLst>
          </p:cNvPr>
          <p:cNvSpPr txBox="1"/>
          <p:nvPr/>
        </p:nvSpPr>
        <p:spPr>
          <a:xfrm>
            <a:off x="72606" y="102790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trips</a:t>
            </a:r>
            <a:endParaRPr lang="en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18008-2E14-739B-9FB3-1DB28BB606A0}"/>
              </a:ext>
            </a:extLst>
          </p:cNvPr>
          <p:cNvSpPr txBox="1"/>
          <p:nvPr/>
        </p:nvSpPr>
        <p:spPr>
          <a:xfrm>
            <a:off x="10190283" y="1253874"/>
            <a:ext cx="193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Realized I need to</a:t>
            </a:r>
          </a:p>
          <a:p>
            <a:r>
              <a:rPr lang="en-US" dirty="0"/>
              <a:t>walk more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577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472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Office Theme</vt:lpstr>
      <vt:lpstr>DSA 210 Term Project</vt:lpstr>
      <vt:lpstr>Dataset I’m Going to Use</vt:lpstr>
      <vt:lpstr>Why do I do this?</vt:lpstr>
      <vt:lpstr>The output visualizations that we get.  Let’s have a look at them.</vt:lpstr>
      <vt:lpstr>Figure 1: Daily Steps with Moving Average</vt:lpstr>
      <vt:lpstr>Figure 1: Daily Steps with Moving Average</vt:lpstr>
      <vt:lpstr>Figure 2: Histogram of Dist. Of Daily Steps</vt:lpstr>
      <vt:lpstr>Figure 3: Monthly Step Change</vt:lpstr>
      <vt:lpstr>Figure 3: Monthly Step Change</vt:lpstr>
      <vt:lpstr>Figure 4: Step Trend with Regression Line</vt:lpstr>
      <vt:lpstr>Results. What do we learn?</vt:lpstr>
      <vt:lpstr>What could be improved?</vt:lpstr>
      <vt:lpstr>Thank you very much for listening to 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İlbars Efe Korkmaz</dc:creator>
  <cp:lastModifiedBy>İlbars Efe Korkmaz</cp:lastModifiedBy>
  <cp:revision>16</cp:revision>
  <dcterms:created xsi:type="dcterms:W3CDTF">2024-12-21T18:40:00Z</dcterms:created>
  <dcterms:modified xsi:type="dcterms:W3CDTF">2024-12-21T21:32:59Z</dcterms:modified>
</cp:coreProperties>
</file>