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58" r:id="rId3"/>
    <p:sldId id="274" r:id="rId4"/>
    <p:sldId id="267" r:id="rId5"/>
    <p:sldId id="275" r:id="rId6"/>
    <p:sldId id="272" r:id="rId7"/>
  </p:sldIdLst>
  <p:sldSz cx="10688638" cy="75707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ower BI Thai" id="{372E5858-9500-47A2-9078-DB95378B3AE8}">
          <p14:sldIdLst>
            <p14:sldId id="273"/>
          </p14:sldIdLst>
        </p14:section>
        <p14:section name="Power BI English" id="{C7B51CB8-8F59-4981-AD61-DCB6772E7889}">
          <p14:sldIdLst>
            <p14:sldId id="258"/>
          </p14:sldIdLst>
        </p14:section>
        <p14:section name="Power Query Thai" id="{278FCBFF-4C7E-4811-B8D0-06AF92A66C11}">
          <p14:sldIdLst>
            <p14:sldId id="274"/>
          </p14:sldIdLst>
        </p14:section>
        <p14:section name="Power Query English" id="{B6D35516-4E3D-4C9A-BCA4-8D4C8BA56145}">
          <p14:sldIdLst>
            <p14:sldId id="267"/>
          </p14:sldIdLst>
        </p14:section>
        <p14:section name="DAX Thai" id="{33BE2C82-1432-4030-A378-4FA3B83744B0}">
          <p14:sldIdLst>
            <p14:sldId id="275"/>
          </p14:sldIdLst>
        </p14:section>
        <p14:section name="DAX English" id="{1494DAAA-D0F1-426F-B9FE-87068D59E782}">
          <p14:sldIdLst>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300"/>
    <a:srgbClr val="333333"/>
    <a:srgbClr val="7D8B9C"/>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369AAA-4758-4310-B9AD-3EBB173EA224}" v="4" dt="2021-06-28T01:29:21.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8" autoAdjust="0"/>
    <p:restoredTop sz="97494" autoAdjust="0"/>
  </p:normalViewPr>
  <p:slideViewPr>
    <p:cSldViewPr snapToGrid="0">
      <p:cViewPr>
        <p:scale>
          <a:sx n="200" d="100"/>
          <a:sy n="200" d="100"/>
        </p:scale>
        <p:origin x="16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Štěpán Rešl" userId="0cd9404baab3018e" providerId="LiveId" clId="{DB8DB276-FA46-403A-8AF7-8BF6310457B7}"/>
    <pc:docChg chg="modSld">
      <pc:chgData name="Štěpán Rešl" userId="0cd9404baab3018e" providerId="LiveId" clId="{DB8DB276-FA46-403A-8AF7-8BF6310457B7}" dt="2020-10-07T15:38:31.108" v="70" actId="122"/>
      <pc:docMkLst>
        <pc:docMk/>
      </pc:docMkLst>
      <pc:sldChg chg="modSp mod">
        <pc:chgData name="Štěpán Rešl" userId="0cd9404baab3018e" providerId="LiveId" clId="{DB8DB276-FA46-403A-8AF7-8BF6310457B7}" dt="2020-10-07T15:38:31.108" v="70" actId="122"/>
        <pc:sldMkLst>
          <pc:docMk/>
          <pc:sldMk cId="256306045" sldId="258"/>
        </pc:sldMkLst>
        <pc:spChg chg="mod">
          <ac:chgData name="Štěpán Rešl" userId="0cd9404baab3018e" providerId="LiveId" clId="{DB8DB276-FA46-403A-8AF7-8BF6310457B7}" dt="2020-10-07T15:38:31.108" v="70" actId="122"/>
          <ac:spMkLst>
            <pc:docMk/>
            <pc:sldMk cId="256306045" sldId="258"/>
            <ac:spMk id="22" creationId="{FC5FB706-8E40-4DF5-8DEB-8D6730F31DE7}"/>
          </ac:spMkLst>
        </pc:spChg>
        <pc:spChg chg="mod">
          <ac:chgData name="Štěpán Rešl" userId="0cd9404baab3018e" providerId="LiveId" clId="{DB8DB276-FA46-403A-8AF7-8BF6310457B7}" dt="2020-10-07T15:09:13.413" v="19" actId="20577"/>
          <ac:spMkLst>
            <pc:docMk/>
            <pc:sldMk cId="256306045" sldId="258"/>
            <ac:spMk id="28" creationId="{10383874-F348-4D9A-AC6B-B7C238AD4720}"/>
          </ac:spMkLst>
        </pc:spChg>
        <pc:spChg chg="mod">
          <ac:chgData name="Štěpán Rešl" userId="0cd9404baab3018e" providerId="LiveId" clId="{DB8DB276-FA46-403A-8AF7-8BF6310457B7}" dt="2020-10-07T15:08:45.324" v="5" actId="1035"/>
          <ac:spMkLst>
            <pc:docMk/>
            <pc:sldMk cId="256306045" sldId="258"/>
            <ac:spMk id="31" creationId="{4A87EDB7-D9C3-4C71-AD0F-D74DB6C6B7F5}"/>
          </ac:spMkLst>
        </pc:spChg>
        <pc:spChg chg="mod">
          <ac:chgData name="Štěpán Rešl" userId="0cd9404baab3018e" providerId="LiveId" clId="{DB8DB276-FA46-403A-8AF7-8BF6310457B7}" dt="2020-10-07T15:33:49.375" v="21" actId="20577"/>
          <ac:spMkLst>
            <pc:docMk/>
            <pc:sldMk cId="256306045" sldId="258"/>
            <ac:spMk id="33" creationId="{40B42CA5-D81A-445B-8345-E1891AA37727}"/>
          </ac:spMkLst>
        </pc:spChg>
        <pc:spChg chg="mod">
          <ac:chgData name="Štěpán Rešl" userId="0cd9404baab3018e" providerId="LiveId" clId="{DB8DB276-FA46-403A-8AF7-8BF6310457B7}" dt="2020-10-07T15:34:07.439" v="29" actId="20577"/>
          <ac:spMkLst>
            <pc:docMk/>
            <pc:sldMk cId="256306045" sldId="258"/>
            <ac:spMk id="37" creationId="{CBF856DB-4B96-4A33-844D-529B6925BF42}"/>
          </ac:spMkLst>
        </pc:spChg>
        <pc:spChg chg="mod">
          <ac:chgData name="Štěpán Rešl" userId="0cd9404baab3018e" providerId="LiveId" clId="{DB8DB276-FA46-403A-8AF7-8BF6310457B7}" dt="2020-10-07T15:34:18.390" v="45" actId="20577"/>
          <ac:spMkLst>
            <pc:docMk/>
            <pc:sldMk cId="256306045" sldId="258"/>
            <ac:spMk id="69" creationId="{911C5A06-C296-4EA1-B4C3-638EAD9B0D72}"/>
          </ac:spMkLst>
        </pc:spChg>
      </pc:sldChg>
    </pc:docChg>
  </pc:docChgLst>
  <pc:docChgLst>
    <pc:chgData name="Štěpán Rešl" userId="0cd9404baab3018e" providerId="LiveId" clId="{8D7A0D78-CBD1-4698-A50C-4E54938134F7}"/>
    <pc:docChg chg="undo redo custSel addSld modSld sldOrd addSection delSection modSection">
      <pc:chgData name="Štěpán Rešl" userId="0cd9404baab3018e" providerId="LiveId" clId="{8D7A0D78-CBD1-4698-A50C-4E54938134F7}" dt="2021-05-20T17:48:22.139" v="19213" actId="1036"/>
      <pc:docMkLst>
        <pc:docMk/>
      </pc:docMkLst>
      <pc:sldChg chg="ord">
        <pc:chgData name="Štěpán Rešl" userId="0cd9404baab3018e" providerId="LiveId" clId="{8D7A0D78-CBD1-4698-A50C-4E54938134F7}" dt="2021-05-13T09:22:38.375" v="1"/>
        <pc:sldMkLst>
          <pc:docMk/>
          <pc:sldMk cId="3698158797" sldId="260"/>
        </pc:sldMkLst>
      </pc:sldChg>
      <pc:sldChg chg="mod modShow">
        <pc:chgData name="Štěpán Rešl" userId="0cd9404baab3018e" providerId="LiveId" clId="{8D7A0D78-CBD1-4698-A50C-4E54938134F7}" dt="2021-05-13T09:24:28.656" v="27" actId="729"/>
        <pc:sldMkLst>
          <pc:docMk/>
          <pc:sldMk cId="3924045651" sldId="270"/>
        </pc:sldMkLst>
      </pc:sldChg>
      <pc:sldChg chg="addSp delSp modSp add mod ord modShow">
        <pc:chgData name="Štěpán Rešl" userId="0cd9404baab3018e" providerId="LiveId" clId="{8D7A0D78-CBD1-4698-A50C-4E54938134F7}" dt="2021-05-20T17:02:28.546" v="18809" actId="1076"/>
        <pc:sldMkLst>
          <pc:docMk/>
          <pc:sldMk cId="3895106570" sldId="271"/>
        </pc:sldMkLst>
        <pc:spChg chg="del mod">
          <ac:chgData name="Štěpán Rešl" userId="0cd9404baab3018e" providerId="LiveId" clId="{8D7A0D78-CBD1-4698-A50C-4E54938134F7}" dt="2021-05-16T18:46:06.650" v="11600" actId="478"/>
          <ac:spMkLst>
            <pc:docMk/>
            <pc:sldMk cId="3895106570" sldId="271"/>
            <ac:spMk id="2" creationId="{FCD1AF71-027B-46D6-9E8F-4A3CA0684997}"/>
          </ac:spMkLst>
        </pc:spChg>
        <pc:spChg chg="mod">
          <ac:chgData name="Štěpán Rešl" userId="0cd9404baab3018e" providerId="LiveId" clId="{8D7A0D78-CBD1-4698-A50C-4E54938134F7}" dt="2021-05-18T06:27:10.495" v="13232" actId="1076"/>
          <ac:spMkLst>
            <pc:docMk/>
            <pc:sldMk cId="3895106570" sldId="271"/>
            <ac:spMk id="3" creationId="{D0897BEE-C53A-4D09-A050-7A50B04371AC}"/>
          </ac:spMkLst>
        </pc:spChg>
        <pc:spChg chg="mod">
          <ac:chgData name="Štěpán Rešl" userId="0cd9404baab3018e" providerId="LiveId" clId="{8D7A0D78-CBD1-4698-A50C-4E54938134F7}" dt="2021-05-13T09:26:48.875" v="30" actId="20577"/>
          <ac:spMkLst>
            <pc:docMk/>
            <pc:sldMk cId="3895106570" sldId="271"/>
            <ac:spMk id="12" creationId="{80FA34CA-A4E4-48C9-BDFB-1B9C7E807F69}"/>
          </ac:spMkLst>
        </pc:spChg>
        <pc:spChg chg="mod">
          <ac:chgData name="Štěpán Rešl" userId="0cd9404baab3018e" providerId="LiveId" clId="{8D7A0D78-CBD1-4698-A50C-4E54938134F7}" dt="2021-05-13T09:26:52.469" v="33" actId="20577"/>
          <ac:spMkLst>
            <pc:docMk/>
            <pc:sldMk cId="3895106570" sldId="271"/>
            <ac:spMk id="13" creationId="{A6DE30E9-52A5-43F4-A135-01CF49D04DE1}"/>
          </ac:spMkLst>
        </pc:spChg>
        <pc:spChg chg="mod">
          <ac:chgData name="Štěpán Rešl" userId="0cd9404baab3018e" providerId="LiveId" clId="{8D7A0D78-CBD1-4698-A50C-4E54938134F7}" dt="2021-05-13T09:46:12.540" v="631" actId="20577"/>
          <ac:spMkLst>
            <pc:docMk/>
            <pc:sldMk cId="3895106570" sldId="271"/>
            <ac:spMk id="15" creationId="{E79509B0-B7A4-4307-8140-1A7EFCAE552C}"/>
          </ac:spMkLst>
        </pc:spChg>
        <pc:spChg chg="del mod">
          <ac:chgData name="Štěpán Rešl" userId="0cd9404baab3018e" providerId="LiveId" clId="{8D7A0D78-CBD1-4698-A50C-4E54938134F7}" dt="2021-05-13T09:28:21.328" v="90" actId="478"/>
          <ac:spMkLst>
            <pc:docMk/>
            <pc:sldMk cId="3895106570" sldId="271"/>
            <ac:spMk id="17" creationId="{CB41E263-4EEB-4D07-ABC8-7CC821FA6983}"/>
          </ac:spMkLst>
        </pc:spChg>
        <pc:spChg chg="mod">
          <ac:chgData name="Štěpán Rešl" userId="0cd9404baab3018e" providerId="LiveId" clId="{8D7A0D78-CBD1-4698-A50C-4E54938134F7}" dt="2021-05-13T10:24:02.287" v="2008" actId="1076"/>
          <ac:spMkLst>
            <pc:docMk/>
            <pc:sldMk cId="3895106570" sldId="271"/>
            <ac:spMk id="20" creationId="{CE147D7D-F1E0-4872-A0EF-256E248218AE}"/>
          </ac:spMkLst>
        </pc:spChg>
        <pc:spChg chg="mod">
          <ac:chgData name="Štěpán Rešl" userId="0cd9404baab3018e" providerId="LiveId" clId="{8D7A0D78-CBD1-4698-A50C-4E54938134F7}" dt="2021-05-15T18:52:50.963" v="7685" actId="20577"/>
          <ac:spMkLst>
            <pc:docMk/>
            <pc:sldMk cId="3895106570" sldId="271"/>
            <ac:spMk id="23" creationId="{8AA68366-2863-462E-89F9-01F4DC71912E}"/>
          </ac:spMkLst>
        </pc:spChg>
        <pc:spChg chg="del mod">
          <ac:chgData name="Štěpán Rešl" userId="0cd9404baab3018e" providerId="LiveId" clId="{8D7A0D78-CBD1-4698-A50C-4E54938134F7}" dt="2021-05-13T09:27:56.613" v="80" actId="478"/>
          <ac:spMkLst>
            <pc:docMk/>
            <pc:sldMk cId="3895106570" sldId="271"/>
            <ac:spMk id="24" creationId="{09E5DEB9-2026-4BD4-9B58-26532E1CF746}"/>
          </ac:spMkLst>
        </pc:spChg>
        <pc:spChg chg="add del">
          <ac:chgData name="Štěpán Rešl" userId="0cd9404baab3018e" providerId="LiveId" clId="{8D7A0D78-CBD1-4698-A50C-4E54938134F7}" dt="2021-05-19T15:58:27.784" v="16235" actId="478"/>
          <ac:spMkLst>
            <pc:docMk/>
            <pc:sldMk cId="3895106570" sldId="271"/>
            <ac:spMk id="25" creationId="{46AEE5C0-2512-4BF2-8589-6F00AB9AC0ED}"/>
          </ac:spMkLst>
        </pc:spChg>
        <pc:spChg chg="del mod">
          <ac:chgData name="Štěpán Rešl" userId="0cd9404baab3018e" providerId="LiveId" clId="{8D7A0D78-CBD1-4698-A50C-4E54938134F7}" dt="2021-05-13T09:27:56.149" v="79" actId="478"/>
          <ac:spMkLst>
            <pc:docMk/>
            <pc:sldMk cId="3895106570" sldId="271"/>
            <ac:spMk id="25" creationId="{DA699195-2B72-487A-B933-0F19E49C9177}"/>
          </ac:spMkLst>
        </pc:spChg>
        <pc:spChg chg="del mod">
          <ac:chgData name="Štěpán Rešl" userId="0cd9404baab3018e" providerId="LiveId" clId="{8D7A0D78-CBD1-4698-A50C-4E54938134F7}" dt="2021-05-13T09:28:19.917" v="89" actId="478"/>
          <ac:spMkLst>
            <pc:docMk/>
            <pc:sldMk cId="3895106570" sldId="271"/>
            <ac:spMk id="26" creationId="{0E1ECD4A-AA44-45C0-B84D-33307B10FA41}"/>
          </ac:spMkLst>
        </pc:spChg>
        <pc:spChg chg="del">
          <ac:chgData name="Štěpán Rešl" userId="0cd9404baab3018e" providerId="LiveId" clId="{8D7A0D78-CBD1-4698-A50C-4E54938134F7}" dt="2021-05-13T09:28:18.853" v="88" actId="478"/>
          <ac:spMkLst>
            <pc:docMk/>
            <pc:sldMk cId="3895106570" sldId="271"/>
            <ac:spMk id="27" creationId="{AA9B8BEB-4235-47AA-B5D3-6DE78548B6A1}"/>
          </ac:spMkLst>
        </pc:spChg>
        <pc:spChg chg="del mod">
          <ac:chgData name="Štěpán Rešl" userId="0cd9404baab3018e" providerId="LiveId" clId="{8D7A0D78-CBD1-4698-A50C-4E54938134F7}" dt="2021-05-13T09:28:00.616" v="83" actId="478"/>
          <ac:spMkLst>
            <pc:docMk/>
            <pc:sldMk cId="3895106570" sldId="271"/>
            <ac:spMk id="28" creationId="{10383874-F348-4D9A-AC6B-B7C238AD4720}"/>
          </ac:spMkLst>
        </pc:spChg>
        <pc:spChg chg="del mod">
          <ac:chgData name="Štěpán Rešl" userId="0cd9404baab3018e" providerId="LiveId" clId="{8D7A0D78-CBD1-4698-A50C-4E54938134F7}" dt="2021-05-13T09:27:48.138" v="73" actId="478"/>
          <ac:spMkLst>
            <pc:docMk/>
            <pc:sldMk cId="3895106570" sldId="271"/>
            <ac:spMk id="29" creationId="{2CEBF69B-0B4B-4E8C-A7A4-4D26B28EDB69}"/>
          </ac:spMkLst>
        </pc:spChg>
        <pc:spChg chg="add mod">
          <ac:chgData name="Štěpán Rešl" userId="0cd9404baab3018e" providerId="LiveId" clId="{8D7A0D78-CBD1-4698-A50C-4E54938134F7}" dt="2021-05-19T16:50:58.730" v="17948" actId="404"/>
          <ac:spMkLst>
            <pc:docMk/>
            <pc:sldMk cId="3895106570" sldId="271"/>
            <ac:spMk id="29" creationId="{44BC727D-4A99-4480-AF92-991C90B0A9C0}"/>
          </ac:spMkLst>
        </pc:spChg>
        <pc:spChg chg="add mod">
          <ac:chgData name="Štěpán Rešl" userId="0cd9404baab3018e" providerId="LiveId" clId="{8D7A0D78-CBD1-4698-A50C-4E54938134F7}" dt="2021-05-18T06:18:11.624" v="12983" actId="1035"/>
          <ac:spMkLst>
            <pc:docMk/>
            <pc:sldMk cId="3895106570" sldId="271"/>
            <ac:spMk id="30" creationId="{2346FFEF-AFC0-49BF-8632-77C153C81546}"/>
          </ac:spMkLst>
        </pc:spChg>
        <pc:spChg chg="del mod">
          <ac:chgData name="Štěpán Rešl" userId="0cd9404baab3018e" providerId="LiveId" clId="{8D7A0D78-CBD1-4698-A50C-4E54938134F7}" dt="2021-05-13T09:27:48.696" v="74" actId="478"/>
          <ac:spMkLst>
            <pc:docMk/>
            <pc:sldMk cId="3895106570" sldId="271"/>
            <ac:spMk id="30" creationId="{9D57B646-0D8A-44F1-9969-EC29C22E8798}"/>
          </ac:spMkLst>
        </pc:spChg>
        <pc:spChg chg="del mod">
          <ac:chgData name="Štěpán Rešl" userId="0cd9404baab3018e" providerId="LiveId" clId="{8D7A0D78-CBD1-4698-A50C-4E54938134F7}" dt="2021-05-13T09:27:55.080" v="78" actId="478"/>
          <ac:spMkLst>
            <pc:docMk/>
            <pc:sldMk cId="3895106570" sldId="271"/>
            <ac:spMk id="31" creationId="{4A87EDB7-D9C3-4C71-AD0F-D74DB6C6B7F5}"/>
          </ac:spMkLst>
        </pc:spChg>
        <pc:spChg chg="add mod">
          <ac:chgData name="Štěpán Rešl" userId="0cd9404baab3018e" providerId="LiveId" clId="{8D7A0D78-CBD1-4698-A50C-4E54938134F7}" dt="2021-05-18T06:23:23.400" v="13000" actId="113"/>
          <ac:spMkLst>
            <pc:docMk/>
            <pc:sldMk cId="3895106570" sldId="271"/>
            <ac:spMk id="31" creationId="{625AE403-FAA2-4853-B869-2867DA091989}"/>
          </ac:spMkLst>
        </pc:spChg>
        <pc:spChg chg="add del mod">
          <ac:chgData name="Štěpán Rešl" userId="0cd9404baab3018e" providerId="LiveId" clId="{8D7A0D78-CBD1-4698-A50C-4E54938134F7}" dt="2021-05-13T19:31:13.019" v="3989" actId="478"/>
          <ac:spMkLst>
            <pc:docMk/>
            <pc:sldMk cId="3895106570" sldId="271"/>
            <ac:spMk id="32" creationId="{53EBD5A7-9AC8-45B7-803B-DCDC2D9CFEE5}"/>
          </ac:spMkLst>
        </pc:spChg>
        <pc:spChg chg="del mod">
          <ac:chgData name="Štěpán Rešl" userId="0cd9404baab3018e" providerId="LiveId" clId="{8D7A0D78-CBD1-4698-A50C-4E54938134F7}" dt="2021-05-13T09:27:47.618" v="72" actId="478"/>
          <ac:spMkLst>
            <pc:docMk/>
            <pc:sldMk cId="3895106570" sldId="271"/>
            <ac:spMk id="32" creationId="{B92646F1-4EA4-4D14-BBD8-167FFD8086E1}"/>
          </ac:spMkLst>
        </pc:spChg>
        <pc:spChg chg="del mod">
          <ac:chgData name="Štěpán Rešl" userId="0cd9404baab3018e" providerId="LiveId" clId="{8D7A0D78-CBD1-4698-A50C-4E54938134F7}" dt="2021-05-16T18:46:02.286" v="11599" actId="478"/>
          <ac:spMkLst>
            <pc:docMk/>
            <pc:sldMk cId="3895106570" sldId="271"/>
            <ac:spMk id="33" creationId="{40B42CA5-D81A-445B-8345-E1891AA37727}"/>
          </ac:spMkLst>
        </pc:spChg>
        <pc:spChg chg="add del">
          <ac:chgData name="Štěpán Rešl" userId="0cd9404baab3018e" providerId="LiveId" clId="{8D7A0D78-CBD1-4698-A50C-4E54938134F7}" dt="2021-05-19T16:36:53.152" v="17372"/>
          <ac:spMkLst>
            <pc:docMk/>
            <pc:sldMk cId="3895106570" sldId="271"/>
            <ac:spMk id="33" creationId="{A993222D-79A7-43A0-8CA2-F29414FAF582}"/>
          </ac:spMkLst>
        </pc:spChg>
        <pc:spChg chg="add mod">
          <ac:chgData name="Štěpán Rešl" userId="0cd9404baab3018e" providerId="LiveId" clId="{8D7A0D78-CBD1-4698-A50C-4E54938134F7}" dt="2021-05-18T06:48:28.837" v="14177" actId="20577"/>
          <ac:spMkLst>
            <pc:docMk/>
            <pc:sldMk cId="3895106570" sldId="271"/>
            <ac:spMk id="34" creationId="{18EC6A91-A42A-4BFA-8A71-B21DCD6B387E}"/>
          </ac:spMkLst>
        </pc:spChg>
        <pc:spChg chg="del">
          <ac:chgData name="Štěpán Rešl" userId="0cd9404baab3018e" providerId="LiveId" clId="{8D7A0D78-CBD1-4698-A50C-4E54938134F7}" dt="2021-05-13T09:27:55.080" v="78" actId="478"/>
          <ac:spMkLst>
            <pc:docMk/>
            <pc:sldMk cId="3895106570" sldId="271"/>
            <ac:spMk id="34" creationId="{317564C0-FD60-4576-A571-C5982960A017}"/>
          </ac:spMkLst>
        </pc:spChg>
        <pc:spChg chg="mod">
          <ac:chgData name="Štěpán Rešl" userId="0cd9404baab3018e" providerId="LiveId" clId="{8D7A0D78-CBD1-4698-A50C-4E54938134F7}" dt="2021-05-13T20:42:00.119" v="4581" actId="20577"/>
          <ac:spMkLst>
            <pc:docMk/>
            <pc:sldMk cId="3895106570" sldId="271"/>
            <ac:spMk id="35" creationId="{1DDCB4D7-AFD0-466E-85D2-579E583D070A}"/>
          </ac:spMkLst>
        </pc:spChg>
        <pc:spChg chg="add mod">
          <ac:chgData name="Štěpán Rešl" userId="0cd9404baab3018e" providerId="LiveId" clId="{8D7A0D78-CBD1-4698-A50C-4E54938134F7}" dt="2021-05-19T15:53:01.310" v="16012" actId="1035"/>
          <ac:spMkLst>
            <pc:docMk/>
            <pc:sldMk cId="3895106570" sldId="271"/>
            <ac:spMk id="36" creationId="{969638E9-8337-4338-BD23-09CC28EA6B19}"/>
          </ac:spMkLst>
        </pc:spChg>
        <pc:spChg chg="add mod">
          <ac:chgData name="Štěpán Rešl" userId="0cd9404baab3018e" providerId="LiveId" clId="{8D7A0D78-CBD1-4698-A50C-4E54938134F7}" dt="2021-05-16T19:16:59.890" v="12408" actId="1035"/>
          <ac:spMkLst>
            <pc:docMk/>
            <pc:sldMk cId="3895106570" sldId="271"/>
            <ac:spMk id="37" creationId="{3F9165CB-D6F8-460A-B519-5F05632503AA}"/>
          </ac:spMkLst>
        </pc:spChg>
        <pc:spChg chg="del">
          <ac:chgData name="Štěpán Rešl" userId="0cd9404baab3018e" providerId="LiveId" clId="{8D7A0D78-CBD1-4698-A50C-4E54938134F7}" dt="2021-05-13T09:28:00.616" v="83" actId="478"/>
          <ac:spMkLst>
            <pc:docMk/>
            <pc:sldMk cId="3895106570" sldId="271"/>
            <ac:spMk id="37" creationId="{CBF856DB-4B96-4A33-844D-529B6925BF42}"/>
          </ac:spMkLst>
        </pc:spChg>
        <pc:spChg chg="add mod">
          <ac:chgData name="Štěpán Rešl" userId="0cd9404baab3018e" providerId="LiveId" clId="{8D7A0D78-CBD1-4698-A50C-4E54938134F7}" dt="2021-05-18T06:38:38.297" v="13838" actId="113"/>
          <ac:spMkLst>
            <pc:docMk/>
            <pc:sldMk cId="3895106570" sldId="271"/>
            <ac:spMk id="38" creationId="{26C33451-6586-4963-8539-ED32BCBE8307}"/>
          </ac:spMkLst>
        </pc:spChg>
        <pc:spChg chg="add mod">
          <ac:chgData name="Štěpán Rešl" userId="0cd9404baab3018e" providerId="LiveId" clId="{8D7A0D78-CBD1-4698-A50C-4E54938134F7}" dt="2021-05-18T06:48:47.581" v="14178" actId="1035"/>
          <ac:spMkLst>
            <pc:docMk/>
            <pc:sldMk cId="3895106570" sldId="271"/>
            <ac:spMk id="39" creationId="{07AFF352-374A-41F3-9AD8-94FD418D2E7D}"/>
          </ac:spMkLst>
        </pc:spChg>
        <pc:spChg chg="add del mod">
          <ac:chgData name="Štěpán Rešl" userId="0cd9404baab3018e" providerId="LiveId" clId="{8D7A0D78-CBD1-4698-A50C-4E54938134F7}" dt="2021-05-13T21:05:31.286" v="5884"/>
          <ac:spMkLst>
            <pc:docMk/>
            <pc:sldMk cId="3895106570" sldId="271"/>
            <ac:spMk id="39" creationId="{D0915155-A257-4030-A6E0-64B552B05BED}"/>
          </ac:spMkLst>
        </pc:spChg>
        <pc:spChg chg="add del mod">
          <ac:chgData name="Štěpán Rešl" userId="0cd9404baab3018e" providerId="LiveId" clId="{8D7A0D78-CBD1-4698-A50C-4E54938134F7}" dt="2021-05-16T17:39:49.891" v="9672" actId="478"/>
          <ac:spMkLst>
            <pc:docMk/>
            <pc:sldMk cId="3895106570" sldId="271"/>
            <ac:spMk id="40" creationId="{4FAB4348-7D91-4A62-9083-AAFB86A506FF}"/>
          </ac:spMkLst>
        </pc:spChg>
        <pc:spChg chg="add mod">
          <ac:chgData name="Štěpán Rešl" userId="0cd9404baab3018e" providerId="LiveId" clId="{8D7A0D78-CBD1-4698-A50C-4E54938134F7}" dt="2021-05-19T14:56:33.324" v="14652" actId="404"/>
          <ac:spMkLst>
            <pc:docMk/>
            <pc:sldMk cId="3895106570" sldId="271"/>
            <ac:spMk id="41" creationId="{C6F87F69-800A-479F-AC0B-CA67CF4F22AA}"/>
          </ac:spMkLst>
        </pc:spChg>
        <pc:spChg chg="add mod">
          <ac:chgData name="Štěpán Rešl" userId="0cd9404baab3018e" providerId="LiveId" clId="{8D7A0D78-CBD1-4698-A50C-4E54938134F7}" dt="2021-05-18T06:48:53.270" v="14180" actId="1035"/>
          <ac:spMkLst>
            <pc:docMk/>
            <pc:sldMk cId="3895106570" sldId="271"/>
            <ac:spMk id="42" creationId="{C80DA7B4-810D-4EA2-A0A3-C1B6CE5DEF5F}"/>
          </ac:spMkLst>
        </pc:spChg>
        <pc:spChg chg="add mod">
          <ac:chgData name="Štěpán Rešl" userId="0cd9404baab3018e" providerId="LiveId" clId="{8D7A0D78-CBD1-4698-A50C-4E54938134F7}" dt="2021-05-18T06:35:56.887" v="13791" actId="1076"/>
          <ac:spMkLst>
            <pc:docMk/>
            <pc:sldMk cId="3895106570" sldId="271"/>
            <ac:spMk id="45" creationId="{6696A17F-C9F0-4654-BE17-645FD1A2624A}"/>
          </ac:spMkLst>
        </pc:spChg>
        <pc:spChg chg="add mod">
          <ac:chgData name="Štěpán Rešl" userId="0cd9404baab3018e" providerId="LiveId" clId="{8D7A0D78-CBD1-4698-A50C-4E54938134F7}" dt="2021-05-19T16:48:30.834" v="17891" actId="1036"/>
          <ac:spMkLst>
            <pc:docMk/>
            <pc:sldMk cId="3895106570" sldId="271"/>
            <ac:spMk id="46" creationId="{64BCFD90-79FB-44AD-A411-5DF57C2A5E6D}"/>
          </ac:spMkLst>
        </pc:spChg>
        <pc:spChg chg="add mod">
          <ac:chgData name="Štěpán Rešl" userId="0cd9404baab3018e" providerId="LiveId" clId="{8D7A0D78-CBD1-4698-A50C-4E54938134F7}" dt="2021-05-19T16:48:33.502" v="17895" actId="1036"/>
          <ac:spMkLst>
            <pc:docMk/>
            <pc:sldMk cId="3895106570" sldId="271"/>
            <ac:spMk id="47" creationId="{0038338C-E91F-4E21-98FB-913975684315}"/>
          </ac:spMkLst>
        </pc:spChg>
        <pc:spChg chg="add mod">
          <ac:chgData name="Štěpán Rešl" userId="0cd9404baab3018e" providerId="LiveId" clId="{8D7A0D78-CBD1-4698-A50C-4E54938134F7}" dt="2021-05-19T16:06:23.269" v="16399" actId="1036"/>
          <ac:spMkLst>
            <pc:docMk/>
            <pc:sldMk cId="3895106570" sldId="271"/>
            <ac:spMk id="48" creationId="{901B836C-7C05-462A-B916-B5DB6E622CB7}"/>
          </ac:spMkLst>
        </pc:spChg>
        <pc:spChg chg="add mod">
          <ac:chgData name="Štěpán Rešl" userId="0cd9404baab3018e" providerId="LiveId" clId="{8D7A0D78-CBD1-4698-A50C-4E54938134F7}" dt="2021-05-19T16:06:27.731" v="16411" actId="1036"/>
          <ac:spMkLst>
            <pc:docMk/>
            <pc:sldMk cId="3895106570" sldId="271"/>
            <ac:spMk id="49" creationId="{C9D39E9C-994B-44D3-93F4-08C2E8952798}"/>
          </ac:spMkLst>
        </pc:spChg>
        <pc:spChg chg="add mod">
          <ac:chgData name="Štěpán Rešl" userId="0cd9404baab3018e" providerId="LiveId" clId="{8D7A0D78-CBD1-4698-A50C-4E54938134F7}" dt="2021-05-19T16:50:18.280" v="17946" actId="113"/>
          <ac:spMkLst>
            <pc:docMk/>
            <pc:sldMk cId="3895106570" sldId="271"/>
            <ac:spMk id="55" creationId="{5D54767C-6B86-4C58-8357-3D1387037792}"/>
          </ac:spMkLst>
        </pc:spChg>
        <pc:spChg chg="del">
          <ac:chgData name="Štěpán Rešl" userId="0cd9404baab3018e" providerId="LiveId" clId="{8D7A0D78-CBD1-4698-A50C-4E54938134F7}" dt="2021-05-13T09:27:55.080" v="78" actId="478"/>
          <ac:spMkLst>
            <pc:docMk/>
            <pc:sldMk cId="3895106570" sldId="271"/>
            <ac:spMk id="64" creationId="{60B84775-E5EB-4045-8FEB-2A336413459A}"/>
          </ac:spMkLst>
        </pc:spChg>
        <pc:spChg chg="del mod">
          <ac:chgData name="Štěpán Rešl" userId="0cd9404baab3018e" providerId="LiveId" clId="{8D7A0D78-CBD1-4698-A50C-4E54938134F7}" dt="2021-05-13T09:27:57.830" v="82" actId="478"/>
          <ac:spMkLst>
            <pc:docMk/>
            <pc:sldMk cId="3895106570" sldId="271"/>
            <ac:spMk id="65" creationId="{03C82AAF-A790-4200-9A07-1F1F9C3AC14E}"/>
          </ac:spMkLst>
        </pc:spChg>
        <pc:spChg chg="del">
          <ac:chgData name="Štěpán Rešl" userId="0cd9404baab3018e" providerId="LiveId" clId="{8D7A0D78-CBD1-4698-A50C-4E54938134F7}" dt="2021-05-13T09:28:00.616" v="83" actId="478"/>
          <ac:spMkLst>
            <pc:docMk/>
            <pc:sldMk cId="3895106570" sldId="271"/>
            <ac:spMk id="69" creationId="{911C5A06-C296-4EA1-B4C3-638EAD9B0D72}"/>
          </ac:spMkLst>
        </pc:spChg>
        <pc:spChg chg="del">
          <ac:chgData name="Štěpán Rešl" userId="0cd9404baab3018e" providerId="LiveId" clId="{8D7A0D78-CBD1-4698-A50C-4E54938134F7}" dt="2021-05-13T09:27:55.080" v="78" actId="478"/>
          <ac:spMkLst>
            <pc:docMk/>
            <pc:sldMk cId="3895106570" sldId="271"/>
            <ac:spMk id="71" creationId="{02FA6FE9-5599-4521-8D29-F431E371ECA3}"/>
          </ac:spMkLst>
        </pc:spChg>
        <pc:spChg chg="del">
          <ac:chgData name="Štěpán Rešl" userId="0cd9404baab3018e" providerId="LiveId" clId="{8D7A0D78-CBD1-4698-A50C-4E54938134F7}" dt="2021-05-13T09:27:47.058" v="71" actId="478"/>
          <ac:spMkLst>
            <pc:docMk/>
            <pc:sldMk cId="3895106570" sldId="271"/>
            <ac:spMk id="72" creationId="{295F7BC1-1278-4BE6-BBD4-DCB7872BD48B}"/>
          </ac:spMkLst>
        </pc:spChg>
        <pc:spChg chg="del">
          <ac:chgData name="Štěpán Rešl" userId="0cd9404baab3018e" providerId="LiveId" clId="{8D7A0D78-CBD1-4698-A50C-4E54938134F7}" dt="2021-05-13T09:28:00.616" v="83" actId="478"/>
          <ac:spMkLst>
            <pc:docMk/>
            <pc:sldMk cId="3895106570" sldId="271"/>
            <ac:spMk id="74" creationId="{5A1C4ED9-DF97-4A32-83BE-A1FD9F91E96D}"/>
          </ac:spMkLst>
        </pc:spChg>
        <pc:spChg chg="del">
          <ac:chgData name="Štěpán Rešl" userId="0cd9404baab3018e" providerId="LiveId" clId="{8D7A0D78-CBD1-4698-A50C-4E54938134F7}" dt="2021-05-13T09:27:36.189" v="62" actId="478"/>
          <ac:spMkLst>
            <pc:docMk/>
            <pc:sldMk cId="3895106570" sldId="271"/>
            <ac:spMk id="77" creationId="{00071E78-C890-4729-9587-AF6F386566AA}"/>
          </ac:spMkLst>
        </pc:spChg>
        <pc:spChg chg="del">
          <ac:chgData name="Štěpán Rešl" userId="0cd9404baab3018e" providerId="LiveId" clId="{8D7A0D78-CBD1-4698-A50C-4E54938134F7}" dt="2021-05-13T09:27:39.300" v="65" actId="478"/>
          <ac:spMkLst>
            <pc:docMk/>
            <pc:sldMk cId="3895106570" sldId="271"/>
            <ac:spMk id="78" creationId="{880008FB-43A8-4FF3-803F-6E541EB8E934}"/>
          </ac:spMkLst>
        </pc:spChg>
        <pc:spChg chg="del">
          <ac:chgData name="Štěpán Rešl" userId="0cd9404baab3018e" providerId="LiveId" clId="{8D7A0D78-CBD1-4698-A50C-4E54938134F7}" dt="2021-05-13T09:27:41.569" v="66" actId="478"/>
          <ac:spMkLst>
            <pc:docMk/>
            <pc:sldMk cId="3895106570" sldId="271"/>
            <ac:spMk id="84" creationId="{860C7B2E-AA2E-4F94-860E-EFD42775CFBE}"/>
          </ac:spMkLst>
        </pc:spChg>
        <pc:spChg chg="del">
          <ac:chgData name="Štěpán Rešl" userId="0cd9404baab3018e" providerId="LiveId" clId="{8D7A0D78-CBD1-4698-A50C-4E54938134F7}" dt="2021-05-13T09:27:44.982" v="69" actId="478"/>
          <ac:spMkLst>
            <pc:docMk/>
            <pc:sldMk cId="3895106570" sldId="271"/>
            <ac:spMk id="85" creationId="{A79A8224-C7E5-4F5F-B7C1-6EC539D0377C}"/>
          </ac:spMkLst>
        </pc:spChg>
        <pc:spChg chg="del mod">
          <ac:chgData name="Štěpán Rešl" userId="0cd9404baab3018e" providerId="LiveId" clId="{8D7A0D78-CBD1-4698-A50C-4E54938134F7}" dt="2021-05-13T09:27:49.160" v="75" actId="478"/>
          <ac:spMkLst>
            <pc:docMk/>
            <pc:sldMk cId="3895106570" sldId="271"/>
            <ac:spMk id="86" creationId="{DCE92372-1976-47BF-B9AD-DE9712FD4BE7}"/>
          </ac:spMkLst>
        </pc:spChg>
        <pc:spChg chg="del">
          <ac:chgData name="Štěpán Rešl" userId="0cd9404baab3018e" providerId="LiveId" clId="{8D7A0D78-CBD1-4698-A50C-4E54938134F7}" dt="2021-05-13T09:27:50.214" v="76" actId="478"/>
          <ac:spMkLst>
            <pc:docMk/>
            <pc:sldMk cId="3895106570" sldId="271"/>
            <ac:spMk id="87" creationId="{00975FCC-5FFC-4619-9054-3834E5EE3ADB}"/>
          </ac:spMkLst>
        </pc:spChg>
        <pc:spChg chg="del">
          <ac:chgData name="Štěpán Rešl" userId="0cd9404baab3018e" providerId="LiveId" clId="{8D7A0D78-CBD1-4698-A50C-4E54938134F7}" dt="2021-05-13T09:27:55.080" v="78" actId="478"/>
          <ac:spMkLst>
            <pc:docMk/>
            <pc:sldMk cId="3895106570" sldId="271"/>
            <ac:spMk id="88" creationId="{4F47DCA8-F037-4BBA-A2ED-B215920E94C0}"/>
          </ac:spMkLst>
        </pc:spChg>
        <pc:spChg chg="add mod">
          <ac:chgData name="Štěpán Rešl" userId="0cd9404baab3018e" providerId="LiveId" clId="{8D7A0D78-CBD1-4698-A50C-4E54938134F7}" dt="2021-05-16T17:39:47.912" v="9671" actId="20577"/>
          <ac:spMkLst>
            <pc:docMk/>
            <pc:sldMk cId="3895106570" sldId="271"/>
            <ac:spMk id="90" creationId="{16AE156B-21AD-436C-8541-B5AAE4BCA6BE}"/>
          </ac:spMkLst>
        </pc:spChg>
        <pc:spChg chg="add mod">
          <ac:chgData name="Štěpán Rešl" userId="0cd9404baab3018e" providerId="LiveId" clId="{8D7A0D78-CBD1-4698-A50C-4E54938134F7}" dt="2021-05-19T16:12:40.225" v="16525" actId="20577"/>
          <ac:spMkLst>
            <pc:docMk/>
            <pc:sldMk cId="3895106570" sldId="271"/>
            <ac:spMk id="91" creationId="{9324D858-C66B-444D-8D73-F2373DC57CF3}"/>
          </ac:spMkLst>
        </pc:spChg>
        <pc:spChg chg="add mod">
          <ac:chgData name="Štěpán Rešl" userId="0cd9404baab3018e" providerId="LiveId" clId="{8D7A0D78-CBD1-4698-A50C-4E54938134F7}" dt="2021-05-16T19:17:36.250" v="12415" actId="113"/>
          <ac:spMkLst>
            <pc:docMk/>
            <pc:sldMk cId="3895106570" sldId="271"/>
            <ac:spMk id="93" creationId="{4C357890-05BC-41DE-B824-BCE3FFEAD291}"/>
          </ac:spMkLst>
        </pc:spChg>
        <pc:spChg chg="add mod">
          <ac:chgData name="Štěpán Rešl" userId="0cd9404baab3018e" providerId="LiveId" clId="{8D7A0D78-CBD1-4698-A50C-4E54938134F7}" dt="2021-05-13T09:53:50.691" v="1112" actId="20577"/>
          <ac:spMkLst>
            <pc:docMk/>
            <pc:sldMk cId="3895106570" sldId="271"/>
            <ac:spMk id="94" creationId="{3D6FFB84-AAD6-4D07-8A2A-9E8BE774F4FC}"/>
          </ac:spMkLst>
        </pc:spChg>
        <pc:spChg chg="add mod">
          <ac:chgData name="Štěpán Rešl" userId="0cd9404baab3018e" providerId="LiveId" clId="{8D7A0D78-CBD1-4698-A50C-4E54938134F7}" dt="2021-05-13T19:12:01.118" v="3103" actId="404"/>
          <ac:spMkLst>
            <pc:docMk/>
            <pc:sldMk cId="3895106570" sldId="271"/>
            <ac:spMk id="95" creationId="{2AF4A5D5-7792-4508-BA01-C58B7CD2AEDE}"/>
          </ac:spMkLst>
        </pc:spChg>
        <pc:spChg chg="add mod">
          <ac:chgData name="Štěpán Rešl" userId="0cd9404baab3018e" providerId="LiveId" clId="{8D7A0D78-CBD1-4698-A50C-4E54938134F7}" dt="2021-05-13T10:23:54.839" v="2007" actId="1076"/>
          <ac:spMkLst>
            <pc:docMk/>
            <pc:sldMk cId="3895106570" sldId="271"/>
            <ac:spMk id="96" creationId="{0E678113-947C-439A-BD88-63EB83D5B0C7}"/>
          </ac:spMkLst>
        </pc:spChg>
        <pc:spChg chg="add mod">
          <ac:chgData name="Štěpán Rešl" userId="0cd9404baab3018e" providerId="LiveId" clId="{8D7A0D78-CBD1-4698-A50C-4E54938134F7}" dt="2021-05-13T18:29:50.774" v="2073" actId="108"/>
          <ac:spMkLst>
            <pc:docMk/>
            <pc:sldMk cId="3895106570" sldId="271"/>
            <ac:spMk id="97" creationId="{41499AC1-EADC-495A-8715-B983CBF78DE8}"/>
          </ac:spMkLst>
        </pc:spChg>
        <pc:grpChg chg="del">
          <ac:chgData name="Štěpán Rešl" userId="0cd9404baab3018e" providerId="LiveId" clId="{8D7A0D78-CBD1-4698-A50C-4E54938134F7}" dt="2021-05-13T09:28:00.616" v="83" actId="478"/>
          <ac:grpSpMkLst>
            <pc:docMk/>
            <pc:sldMk cId="3895106570" sldId="271"/>
            <ac:grpSpMk id="51" creationId="{8D583FE5-28A6-466B-9DA8-949F87C56952}"/>
          </ac:grpSpMkLst>
        </pc:grpChg>
        <pc:grpChg chg="del">
          <ac:chgData name="Štěpán Rešl" userId="0cd9404baab3018e" providerId="LiveId" clId="{8D7A0D78-CBD1-4698-A50C-4E54938134F7}" dt="2021-05-13T09:28:00.616" v="83" actId="478"/>
          <ac:grpSpMkLst>
            <pc:docMk/>
            <pc:sldMk cId="3895106570" sldId="271"/>
            <ac:grpSpMk id="56" creationId="{292E900A-8FC0-4E5A-9DC7-DCE4AE028FAC}"/>
          </ac:grpSpMkLst>
        </pc:grpChg>
        <pc:grpChg chg="del">
          <ac:chgData name="Štěpán Rešl" userId="0cd9404baab3018e" providerId="LiveId" clId="{8D7A0D78-CBD1-4698-A50C-4E54938134F7}" dt="2021-05-13T09:28:00.616" v="83" actId="478"/>
          <ac:grpSpMkLst>
            <pc:docMk/>
            <pc:sldMk cId="3895106570" sldId="271"/>
            <ac:grpSpMk id="61" creationId="{292C8FAB-30F5-4FDC-AEB3-63FDE8D3AB15}"/>
          </ac:grpSpMkLst>
        </pc:grpChg>
        <pc:grpChg chg="del">
          <ac:chgData name="Štěpán Rešl" userId="0cd9404baab3018e" providerId="LiveId" clId="{8D7A0D78-CBD1-4698-A50C-4E54938134F7}" dt="2021-05-13T09:28:00.616" v="83" actId="478"/>
          <ac:grpSpMkLst>
            <pc:docMk/>
            <pc:sldMk cId="3895106570" sldId="271"/>
            <ac:grpSpMk id="62" creationId="{A789E2CF-26A5-4382-A015-75A662956E0F}"/>
          </ac:grpSpMkLst>
        </pc:grpChg>
        <pc:grpChg chg="del">
          <ac:chgData name="Štěpán Rešl" userId="0cd9404baab3018e" providerId="LiveId" clId="{8D7A0D78-CBD1-4698-A50C-4E54938134F7}" dt="2021-05-13T09:27:32.142" v="60" actId="478"/>
          <ac:grpSpMkLst>
            <pc:docMk/>
            <pc:sldMk cId="3895106570" sldId="271"/>
            <ac:grpSpMk id="83" creationId="{CC554640-DDBB-4CED-9412-8D233E5EE34F}"/>
          </ac:grpSpMkLst>
        </pc:grpChg>
        <pc:picChg chg="add del mod">
          <ac:chgData name="Štěpán Rešl" userId="0cd9404baab3018e" providerId="LiveId" clId="{8D7A0D78-CBD1-4698-A50C-4E54938134F7}" dt="2021-05-18T06:22:41.074" v="12988" actId="478"/>
          <ac:picMkLst>
            <pc:docMk/>
            <pc:sldMk cId="3895106570" sldId="271"/>
            <ac:picMk id="2" creationId="{B481BE4F-2139-4725-959A-C3A7F6E529E0}"/>
          </ac:picMkLst>
        </pc:picChg>
        <pc:picChg chg="add mod">
          <ac:chgData name="Štěpán Rešl" userId="0cd9404baab3018e" providerId="LiveId" clId="{8D7A0D78-CBD1-4698-A50C-4E54938134F7}" dt="2021-05-18T06:51:22.827" v="14185" actId="1038"/>
          <ac:picMkLst>
            <pc:docMk/>
            <pc:sldMk cId="3895106570" sldId="271"/>
            <ac:picMk id="4" creationId="{1CEA0B43-D1A9-4B03-92D2-05DB7527E505}"/>
          </ac:picMkLst>
        </pc:picChg>
        <pc:picChg chg="add mod">
          <ac:chgData name="Štěpán Rešl" userId="0cd9404baab3018e" providerId="LiveId" clId="{8D7A0D78-CBD1-4698-A50C-4E54938134F7}" dt="2021-05-13T21:18:37.914" v="6737" actId="1076"/>
          <ac:picMkLst>
            <pc:docMk/>
            <pc:sldMk cId="3895106570" sldId="271"/>
            <ac:picMk id="7" creationId="{79324418-D964-4966-AD8B-AFBAB99E7AD8}"/>
          </ac:picMkLst>
        </pc:picChg>
        <pc:picChg chg="del">
          <ac:chgData name="Štěpán Rešl" userId="0cd9404baab3018e" providerId="LiveId" clId="{8D7A0D78-CBD1-4698-A50C-4E54938134F7}" dt="2021-05-13T09:27:42.922" v="67" actId="478"/>
          <ac:picMkLst>
            <pc:docMk/>
            <pc:sldMk cId="3895106570" sldId="271"/>
            <ac:picMk id="7" creationId="{8349E3C2-A454-49A9-B2BA-31AEB9D56E2C}"/>
          </ac:picMkLst>
        </pc:picChg>
        <pc:picChg chg="del">
          <ac:chgData name="Štěpán Rešl" userId="0cd9404baab3018e" providerId="LiveId" clId="{8D7A0D78-CBD1-4698-A50C-4E54938134F7}" dt="2021-05-13T09:27:43.697" v="68" actId="478"/>
          <ac:picMkLst>
            <pc:docMk/>
            <pc:sldMk cId="3895106570" sldId="271"/>
            <ac:picMk id="8" creationId="{40A5934B-9D9D-4C0C-909A-A7467B223C0C}"/>
          </ac:picMkLst>
        </pc:picChg>
        <pc:picChg chg="add mod modCrop">
          <ac:chgData name="Štěpán Rešl" userId="0cd9404baab3018e" providerId="LiveId" clId="{8D7A0D78-CBD1-4698-A50C-4E54938134F7}" dt="2021-05-19T14:56:59.986" v="14657" actId="14100"/>
          <ac:picMkLst>
            <pc:docMk/>
            <pc:sldMk cId="3895106570" sldId="271"/>
            <ac:picMk id="8" creationId="{CAA32E4D-074B-4D3A-9346-5F47F562367A}"/>
          </ac:picMkLst>
        </pc:picChg>
        <pc:picChg chg="add mod">
          <ac:chgData name="Štěpán Rešl" userId="0cd9404baab3018e" providerId="LiveId" clId="{8D7A0D78-CBD1-4698-A50C-4E54938134F7}" dt="2021-05-16T18:24:48.098" v="10944" actId="1035"/>
          <ac:picMkLst>
            <pc:docMk/>
            <pc:sldMk cId="3895106570" sldId="271"/>
            <ac:picMk id="17" creationId="{9EB5E728-E10A-46E5-9F4C-3F2EFA8EC750}"/>
          </ac:picMkLst>
        </pc:picChg>
        <pc:picChg chg="add mod">
          <ac:chgData name="Štěpán Rešl" userId="0cd9404baab3018e" providerId="LiveId" clId="{8D7A0D78-CBD1-4698-A50C-4E54938134F7}" dt="2021-05-19T14:56:38.349" v="14653" actId="1076"/>
          <ac:picMkLst>
            <pc:docMk/>
            <pc:sldMk cId="3895106570" sldId="271"/>
            <ac:picMk id="18" creationId="{1C16564F-A07F-444C-BC6B-9FB6021BE4D3}"/>
          </ac:picMkLst>
        </pc:picChg>
        <pc:picChg chg="del">
          <ac:chgData name="Štěpán Rešl" userId="0cd9404baab3018e" providerId="LiveId" clId="{8D7A0D78-CBD1-4698-A50C-4E54938134F7}" dt="2021-05-13T09:27:45.702" v="70" actId="478"/>
          <ac:picMkLst>
            <pc:docMk/>
            <pc:sldMk cId="3895106570" sldId="271"/>
            <ac:picMk id="19" creationId="{2E9901CB-3390-4C70-9F62-EF26E83E9EBF}"/>
          </ac:picMkLst>
        </pc:picChg>
        <pc:picChg chg="add del mod">
          <ac:chgData name="Štěpán Rešl" userId="0cd9404baab3018e" providerId="LiveId" clId="{8D7A0D78-CBD1-4698-A50C-4E54938134F7}" dt="2021-05-16T19:00:43.535" v="11770" actId="478"/>
          <ac:picMkLst>
            <pc:docMk/>
            <pc:sldMk cId="3895106570" sldId="271"/>
            <ac:picMk id="19" creationId="{71A83853-61A1-449C-9CDE-E0570BE86F0D}"/>
          </ac:picMkLst>
        </pc:picChg>
        <pc:picChg chg="add mod modCrop">
          <ac:chgData name="Štěpán Rešl" userId="0cd9404baab3018e" providerId="LiveId" clId="{8D7A0D78-CBD1-4698-A50C-4E54938134F7}" dt="2021-05-18T06:23:04.282" v="12997" actId="1076"/>
          <ac:picMkLst>
            <pc:docMk/>
            <pc:sldMk cId="3895106570" sldId="271"/>
            <ac:picMk id="19" creationId="{D757A71D-2B19-4722-BF56-AD064522CF2A}"/>
          </ac:picMkLst>
        </pc:picChg>
        <pc:picChg chg="add mod">
          <ac:chgData name="Štěpán Rešl" userId="0cd9404baab3018e" providerId="LiveId" clId="{8D7A0D78-CBD1-4698-A50C-4E54938134F7}" dt="2021-05-20T17:02:28.546" v="18809" actId="1076"/>
          <ac:picMkLst>
            <pc:docMk/>
            <pc:sldMk cId="3895106570" sldId="271"/>
            <ac:picMk id="24" creationId="{79C2A341-CACB-4A76-82B4-DDAB23F9CBD6}"/>
          </ac:picMkLst>
        </pc:picChg>
        <pc:picChg chg="add mod">
          <ac:chgData name="Štěpán Rešl" userId="0cd9404baab3018e" providerId="LiveId" clId="{8D7A0D78-CBD1-4698-A50C-4E54938134F7}" dt="2021-05-19T16:06:53.223" v="16415" actId="1076"/>
          <ac:picMkLst>
            <pc:docMk/>
            <pc:sldMk cId="3895106570" sldId="271"/>
            <ac:picMk id="27" creationId="{0520631C-DCE1-42FF-9F38-5D2179156F5B}"/>
          </ac:picMkLst>
        </pc:picChg>
        <pc:picChg chg="add mod">
          <ac:chgData name="Štěpán Rešl" userId="0cd9404baab3018e" providerId="LiveId" clId="{8D7A0D78-CBD1-4698-A50C-4E54938134F7}" dt="2021-05-19T16:08:15.178" v="16472" actId="1076"/>
          <ac:picMkLst>
            <pc:docMk/>
            <pc:sldMk cId="3895106570" sldId="271"/>
            <ac:picMk id="32" creationId="{CD969276-60BB-4D04-84FC-3B5C1B17E983}"/>
          </ac:picMkLst>
        </pc:picChg>
        <pc:picChg chg="del">
          <ac:chgData name="Štěpán Rešl" userId="0cd9404baab3018e" providerId="LiveId" clId="{8D7A0D78-CBD1-4698-A50C-4E54938134F7}" dt="2021-05-13T09:27:55.080" v="78" actId="478"/>
          <ac:picMkLst>
            <pc:docMk/>
            <pc:sldMk cId="3895106570" sldId="271"/>
            <ac:picMk id="63" creationId="{2D0DF1C7-181B-4854-91FC-4660AA011717}"/>
          </ac:picMkLst>
        </pc:picChg>
        <pc:picChg chg="del">
          <ac:chgData name="Štěpán Rešl" userId="0cd9404baab3018e" providerId="LiveId" clId="{8D7A0D78-CBD1-4698-A50C-4E54938134F7}" dt="2021-05-13T09:27:55.080" v="78" actId="478"/>
          <ac:picMkLst>
            <pc:docMk/>
            <pc:sldMk cId="3895106570" sldId="271"/>
            <ac:picMk id="67" creationId="{3BFE81F4-FF66-4044-8035-9C33BBF48C65}"/>
          </ac:picMkLst>
        </pc:picChg>
        <pc:picChg chg="del">
          <ac:chgData name="Štěpán Rešl" userId="0cd9404baab3018e" providerId="LiveId" clId="{8D7A0D78-CBD1-4698-A50C-4E54938134F7}" dt="2021-05-13T09:28:00.616" v="83" actId="478"/>
          <ac:picMkLst>
            <pc:docMk/>
            <pc:sldMk cId="3895106570" sldId="271"/>
            <ac:picMk id="68" creationId="{DA67FEC9-8CCE-4520-9CF0-4C8181133A45}"/>
          </ac:picMkLst>
        </pc:picChg>
        <pc:picChg chg="del">
          <ac:chgData name="Štěpán Rešl" userId="0cd9404baab3018e" providerId="LiveId" clId="{8D7A0D78-CBD1-4698-A50C-4E54938134F7}" dt="2021-05-13T09:28:00.616" v="83" actId="478"/>
          <ac:picMkLst>
            <pc:docMk/>
            <pc:sldMk cId="3895106570" sldId="271"/>
            <ac:picMk id="73" creationId="{3B2ACEEE-7B35-4627-A320-1D7344A7BE9E}"/>
          </ac:picMkLst>
        </pc:picChg>
        <pc:picChg chg="del">
          <ac:chgData name="Štěpán Rešl" userId="0cd9404baab3018e" providerId="LiveId" clId="{8D7A0D78-CBD1-4698-A50C-4E54938134F7}" dt="2021-05-13T09:27:38.020" v="64" actId="478"/>
          <ac:picMkLst>
            <pc:docMk/>
            <pc:sldMk cId="3895106570" sldId="271"/>
            <ac:picMk id="75" creationId="{A574562D-2C68-4CDD-AAD1-7B722FA3D3AF}"/>
          </ac:picMkLst>
        </pc:picChg>
        <pc:picChg chg="del">
          <ac:chgData name="Štěpán Rešl" userId="0cd9404baab3018e" providerId="LiveId" clId="{8D7A0D78-CBD1-4698-A50C-4E54938134F7}" dt="2021-05-13T09:27:37.342" v="63" actId="478"/>
          <ac:picMkLst>
            <pc:docMk/>
            <pc:sldMk cId="3895106570" sldId="271"/>
            <ac:picMk id="76" creationId="{388EF86B-8D8E-4165-AEDA-8BD33C38B088}"/>
          </ac:picMkLst>
        </pc:picChg>
        <pc:picChg chg="del">
          <ac:chgData name="Štěpán Rešl" userId="0cd9404baab3018e" providerId="LiveId" clId="{8D7A0D78-CBD1-4698-A50C-4E54938134F7}" dt="2021-05-13T09:27:33.848" v="61" actId="478"/>
          <ac:picMkLst>
            <pc:docMk/>
            <pc:sldMk cId="3895106570" sldId="271"/>
            <ac:picMk id="80" creationId="{90678306-BF44-4E4B-95BE-01E523CD81E5}"/>
          </ac:picMkLst>
        </pc:picChg>
        <pc:picChg chg="del">
          <ac:chgData name="Štěpán Rešl" userId="0cd9404baab3018e" providerId="LiveId" clId="{8D7A0D78-CBD1-4698-A50C-4E54938134F7}" dt="2021-05-13T09:27:52.069" v="77" actId="478"/>
          <ac:picMkLst>
            <pc:docMk/>
            <pc:sldMk cId="3895106570" sldId="271"/>
            <ac:picMk id="92" creationId="{3F941DE6-23B3-4F7C-B66A-29DC0FDCC83D}"/>
          </ac:picMkLst>
        </pc:picChg>
        <pc:picChg chg="add mod">
          <ac:chgData name="Štěpán Rešl" userId="0cd9404baab3018e" providerId="LiveId" clId="{8D7A0D78-CBD1-4698-A50C-4E54938134F7}" dt="2021-05-19T16:48:41.625" v="17902" actId="1038"/>
          <ac:picMkLst>
            <pc:docMk/>
            <pc:sldMk cId="3895106570" sldId="271"/>
            <ac:picMk id="1028" creationId="{54E6AADD-705B-4318-AE2C-470147510D5E}"/>
          </ac:picMkLst>
        </pc:picChg>
        <pc:picChg chg="del">
          <ac:chgData name="Štěpán Rešl" userId="0cd9404baab3018e" providerId="LiveId" clId="{8D7A0D78-CBD1-4698-A50C-4E54938134F7}" dt="2021-05-13T09:27:52.069" v="77" actId="478"/>
          <ac:picMkLst>
            <pc:docMk/>
            <pc:sldMk cId="3895106570" sldId="271"/>
            <ac:picMk id="2052" creationId="{B0D51BBE-9CEE-421F-8C2B-685B0CD7625A}"/>
          </ac:picMkLst>
        </pc:picChg>
        <pc:picChg chg="del">
          <ac:chgData name="Štěpán Rešl" userId="0cd9404baab3018e" providerId="LiveId" clId="{8D7A0D78-CBD1-4698-A50C-4E54938134F7}" dt="2021-05-13T09:27:52.069" v="77" actId="478"/>
          <ac:picMkLst>
            <pc:docMk/>
            <pc:sldMk cId="3895106570" sldId="271"/>
            <ac:picMk id="2054" creationId="{FFDF0A86-A674-49E6-8538-5BD43D251C36}"/>
          </ac:picMkLst>
        </pc:picChg>
        <pc:picChg chg="del">
          <ac:chgData name="Štěpán Rešl" userId="0cd9404baab3018e" providerId="LiveId" clId="{8D7A0D78-CBD1-4698-A50C-4E54938134F7}" dt="2021-05-13T09:27:52.069" v="77" actId="478"/>
          <ac:picMkLst>
            <pc:docMk/>
            <pc:sldMk cId="3895106570" sldId="271"/>
            <ac:picMk id="2056" creationId="{3DD85131-8EEF-49C1-80B9-F9CB0D110267}"/>
          </ac:picMkLst>
        </pc:picChg>
      </pc:sldChg>
      <pc:sldChg chg="addSp delSp modSp add mod">
        <pc:chgData name="Štěpán Rešl" userId="0cd9404baab3018e" providerId="LiveId" clId="{8D7A0D78-CBD1-4698-A50C-4E54938134F7}" dt="2021-05-20T17:48:22.139" v="19213" actId="1036"/>
        <pc:sldMkLst>
          <pc:docMk/>
          <pc:sldMk cId="2072119499" sldId="272"/>
        </pc:sldMkLst>
        <pc:spChg chg="add del">
          <ac:chgData name="Štěpán Rešl" userId="0cd9404baab3018e" providerId="LiveId" clId="{8D7A0D78-CBD1-4698-A50C-4E54938134F7}" dt="2021-05-20T15:45:34.512" v="18204"/>
          <ac:spMkLst>
            <pc:docMk/>
            <pc:sldMk cId="2072119499" sldId="272"/>
            <ac:spMk id="2" creationId="{AF2CE668-1A71-4C42-9300-266B825A1F63}"/>
          </ac:spMkLst>
        </pc:spChg>
        <pc:spChg chg="mod">
          <ac:chgData name="Štěpán Rešl" userId="0cd9404baab3018e" providerId="LiveId" clId="{8D7A0D78-CBD1-4698-A50C-4E54938134F7}" dt="2021-05-20T07:26:39.621" v="17959" actId="20577"/>
          <ac:spMkLst>
            <pc:docMk/>
            <pc:sldMk cId="2072119499" sldId="272"/>
            <ac:spMk id="13" creationId="{A6DE30E9-52A5-43F4-A135-01CF49D04DE1}"/>
          </ac:spMkLst>
        </pc:spChg>
        <pc:spChg chg="mod">
          <ac:chgData name="Štěpán Rešl" userId="0cd9404baab3018e" providerId="LiveId" clId="{8D7A0D78-CBD1-4698-A50C-4E54938134F7}" dt="2021-05-20T17:23:39.075" v="19209" actId="6549"/>
          <ac:spMkLst>
            <pc:docMk/>
            <pc:sldMk cId="2072119499" sldId="272"/>
            <ac:spMk id="15" creationId="{E79509B0-B7A4-4307-8140-1A7EFCAE552C}"/>
          </ac:spMkLst>
        </pc:spChg>
        <pc:spChg chg="mod">
          <ac:chgData name="Štěpán Rešl" userId="0cd9404baab3018e" providerId="LiveId" clId="{8D7A0D78-CBD1-4698-A50C-4E54938134F7}" dt="2021-05-20T17:23:30.151" v="19207" actId="20577"/>
          <ac:spMkLst>
            <pc:docMk/>
            <pc:sldMk cId="2072119499" sldId="272"/>
            <ac:spMk id="20" creationId="{CE147D7D-F1E0-4872-A0EF-256E248218AE}"/>
          </ac:spMkLst>
        </pc:spChg>
        <pc:spChg chg="mod">
          <ac:chgData name="Štěpán Rešl" userId="0cd9404baab3018e" providerId="LiveId" clId="{8D7A0D78-CBD1-4698-A50C-4E54938134F7}" dt="2021-05-20T17:23:04.549" v="19203" actId="20577"/>
          <ac:spMkLst>
            <pc:docMk/>
            <pc:sldMk cId="2072119499" sldId="272"/>
            <ac:spMk id="23" creationId="{8AA68366-2863-462E-89F9-01F4DC71912E}"/>
          </ac:spMkLst>
        </pc:spChg>
        <pc:spChg chg="add del">
          <ac:chgData name="Štěpán Rešl" userId="0cd9404baab3018e" providerId="LiveId" clId="{8D7A0D78-CBD1-4698-A50C-4E54938134F7}" dt="2021-05-20T16:41:37.418" v="18601"/>
          <ac:spMkLst>
            <pc:docMk/>
            <pc:sldMk cId="2072119499" sldId="272"/>
            <ac:spMk id="25" creationId="{D8416BB6-9233-45D8-B8E6-9AA4BA9A39CC}"/>
          </ac:spMkLst>
        </pc:spChg>
        <pc:spChg chg="mod">
          <ac:chgData name="Štěpán Rešl" userId="0cd9404baab3018e" providerId="LiveId" clId="{8D7A0D78-CBD1-4698-A50C-4E54938134F7}" dt="2021-05-20T15:53:45.552" v="18322" actId="1036"/>
          <ac:spMkLst>
            <pc:docMk/>
            <pc:sldMk cId="2072119499" sldId="272"/>
            <ac:spMk id="29" creationId="{44BC727D-4A99-4480-AF92-991C90B0A9C0}"/>
          </ac:spMkLst>
        </pc:spChg>
        <pc:spChg chg="mod">
          <ac:chgData name="Štěpán Rešl" userId="0cd9404baab3018e" providerId="LiveId" clId="{8D7A0D78-CBD1-4698-A50C-4E54938134F7}" dt="2021-05-20T15:53:40.226" v="18319" actId="1036"/>
          <ac:spMkLst>
            <pc:docMk/>
            <pc:sldMk cId="2072119499" sldId="272"/>
            <ac:spMk id="30" creationId="{2346FFEF-AFC0-49BF-8632-77C153C81546}"/>
          </ac:spMkLst>
        </pc:spChg>
        <pc:spChg chg="mod">
          <ac:chgData name="Štěpán Rešl" userId="0cd9404baab3018e" providerId="LiveId" clId="{8D7A0D78-CBD1-4698-A50C-4E54938134F7}" dt="2021-05-20T15:53:33.761" v="18310" actId="1076"/>
          <ac:spMkLst>
            <pc:docMk/>
            <pc:sldMk cId="2072119499" sldId="272"/>
            <ac:spMk id="31" creationId="{625AE403-FAA2-4853-B869-2867DA091989}"/>
          </ac:spMkLst>
        </pc:spChg>
        <pc:spChg chg="mod">
          <ac:chgData name="Štěpán Rešl" userId="0cd9404baab3018e" providerId="LiveId" clId="{8D7A0D78-CBD1-4698-A50C-4E54938134F7}" dt="2021-05-20T16:08:16.558" v="18408" actId="1036"/>
          <ac:spMkLst>
            <pc:docMk/>
            <pc:sldMk cId="2072119499" sldId="272"/>
            <ac:spMk id="34" creationId="{18EC6A91-A42A-4BFA-8A71-B21DCD6B387E}"/>
          </ac:spMkLst>
        </pc:spChg>
        <pc:spChg chg="mod">
          <ac:chgData name="Štěpán Rešl" userId="0cd9404baab3018e" providerId="LiveId" clId="{8D7A0D78-CBD1-4698-A50C-4E54938134F7}" dt="2021-05-20T15:25:18.533" v="17967" actId="20577"/>
          <ac:spMkLst>
            <pc:docMk/>
            <pc:sldMk cId="2072119499" sldId="272"/>
            <ac:spMk id="35" creationId="{1DDCB4D7-AFD0-466E-85D2-579E583D070A}"/>
          </ac:spMkLst>
        </pc:spChg>
        <pc:spChg chg="mod">
          <ac:chgData name="Štěpán Rešl" userId="0cd9404baab3018e" providerId="LiveId" clId="{8D7A0D78-CBD1-4698-A50C-4E54938134F7}" dt="2021-05-20T15:54:17.387" v="18339" actId="20577"/>
          <ac:spMkLst>
            <pc:docMk/>
            <pc:sldMk cId="2072119499" sldId="272"/>
            <ac:spMk id="36" creationId="{969638E9-8337-4338-BD23-09CC28EA6B19}"/>
          </ac:spMkLst>
        </pc:spChg>
        <pc:spChg chg="mod">
          <ac:chgData name="Štěpán Rešl" userId="0cd9404baab3018e" providerId="LiveId" clId="{8D7A0D78-CBD1-4698-A50C-4E54938134F7}" dt="2021-05-20T16:40:06.503" v="18570" actId="1035"/>
          <ac:spMkLst>
            <pc:docMk/>
            <pc:sldMk cId="2072119499" sldId="272"/>
            <ac:spMk id="37" creationId="{3F9165CB-D6F8-460A-B519-5F05632503AA}"/>
          </ac:spMkLst>
        </pc:spChg>
        <pc:spChg chg="mod">
          <ac:chgData name="Štěpán Rešl" userId="0cd9404baab3018e" providerId="LiveId" clId="{8D7A0D78-CBD1-4698-A50C-4E54938134F7}" dt="2021-05-20T16:44:05.777" v="18665" actId="20577"/>
          <ac:spMkLst>
            <pc:docMk/>
            <pc:sldMk cId="2072119499" sldId="272"/>
            <ac:spMk id="38" creationId="{26C33451-6586-4963-8539-ED32BCBE8307}"/>
          </ac:spMkLst>
        </pc:spChg>
        <pc:spChg chg="mod">
          <ac:chgData name="Štěpán Rešl" userId="0cd9404baab3018e" providerId="LiveId" clId="{8D7A0D78-CBD1-4698-A50C-4E54938134F7}" dt="2021-05-20T17:20:12.256" v="19148" actId="20577"/>
          <ac:spMkLst>
            <pc:docMk/>
            <pc:sldMk cId="2072119499" sldId="272"/>
            <ac:spMk id="39" creationId="{07AFF352-374A-41F3-9AD8-94FD418D2E7D}"/>
          </ac:spMkLst>
        </pc:spChg>
        <pc:spChg chg="mod">
          <ac:chgData name="Štěpán Rešl" userId="0cd9404baab3018e" providerId="LiveId" clId="{8D7A0D78-CBD1-4698-A50C-4E54938134F7}" dt="2021-05-20T17:18:56.993" v="19099" actId="404"/>
          <ac:spMkLst>
            <pc:docMk/>
            <pc:sldMk cId="2072119499" sldId="272"/>
            <ac:spMk id="41" creationId="{C6F87F69-800A-479F-AC0B-CA67CF4F22AA}"/>
          </ac:spMkLst>
        </pc:spChg>
        <pc:spChg chg="mod">
          <ac:chgData name="Štěpán Rešl" userId="0cd9404baab3018e" providerId="LiveId" clId="{8D7A0D78-CBD1-4698-A50C-4E54938134F7}" dt="2021-05-20T17:10:23.901" v="18945" actId="1035"/>
          <ac:spMkLst>
            <pc:docMk/>
            <pc:sldMk cId="2072119499" sldId="272"/>
            <ac:spMk id="42" creationId="{C80DA7B4-810D-4EA2-A0A3-C1B6CE5DEF5F}"/>
          </ac:spMkLst>
        </pc:spChg>
        <pc:spChg chg="mod">
          <ac:chgData name="Štěpán Rešl" userId="0cd9404baab3018e" providerId="LiveId" clId="{8D7A0D78-CBD1-4698-A50C-4E54938134F7}" dt="2021-05-20T17:22:50.405" v="19191"/>
          <ac:spMkLst>
            <pc:docMk/>
            <pc:sldMk cId="2072119499" sldId="272"/>
            <ac:spMk id="45" creationId="{6696A17F-C9F0-4654-BE17-645FD1A2624A}"/>
          </ac:spMkLst>
        </pc:spChg>
        <pc:spChg chg="mod">
          <ac:chgData name="Štěpán Rešl" userId="0cd9404baab3018e" providerId="LiveId" clId="{8D7A0D78-CBD1-4698-A50C-4E54938134F7}" dt="2021-05-20T17:21:59.757" v="19172" actId="113"/>
          <ac:spMkLst>
            <pc:docMk/>
            <pc:sldMk cId="2072119499" sldId="272"/>
            <ac:spMk id="46" creationId="{64BCFD90-79FB-44AD-A411-5DF57C2A5E6D}"/>
          </ac:spMkLst>
        </pc:spChg>
        <pc:spChg chg="mod">
          <ac:chgData name="Štěpán Rešl" userId="0cd9404baab3018e" providerId="LiveId" clId="{8D7A0D78-CBD1-4698-A50C-4E54938134F7}" dt="2021-05-20T17:15:39.785" v="19048" actId="1035"/>
          <ac:spMkLst>
            <pc:docMk/>
            <pc:sldMk cId="2072119499" sldId="272"/>
            <ac:spMk id="47" creationId="{0038338C-E91F-4E21-98FB-913975684315}"/>
          </ac:spMkLst>
        </pc:spChg>
        <pc:spChg chg="mod">
          <ac:chgData name="Štěpán Rešl" userId="0cd9404baab3018e" providerId="LiveId" clId="{8D7A0D78-CBD1-4698-A50C-4E54938134F7}" dt="2021-05-20T17:22:36.691" v="19188" actId="20577"/>
          <ac:spMkLst>
            <pc:docMk/>
            <pc:sldMk cId="2072119499" sldId="272"/>
            <ac:spMk id="48" creationId="{901B836C-7C05-462A-B916-B5DB6E622CB7}"/>
          </ac:spMkLst>
        </pc:spChg>
        <pc:spChg chg="mod">
          <ac:chgData name="Štěpán Rešl" userId="0cd9404baab3018e" providerId="LiveId" clId="{8D7A0D78-CBD1-4698-A50C-4E54938134F7}" dt="2021-05-20T17:48:22.139" v="19213" actId="1036"/>
          <ac:spMkLst>
            <pc:docMk/>
            <pc:sldMk cId="2072119499" sldId="272"/>
            <ac:spMk id="55" creationId="{5D54767C-6B86-4C58-8357-3D1387037792}"/>
          </ac:spMkLst>
        </pc:spChg>
        <pc:spChg chg="mod">
          <ac:chgData name="Štěpán Rešl" userId="0cd9404baab3018e" providerId="LiveId" clId="{8D7A0D78-CBD1-4698-A50C-4E54938134F7}" dt="2021-05-20T17:23:42.235" v="19210" actId="6549"/>
          <ac:spMkLst>
            <pc:docMk/>
            <pc:sldMk cId="2072119499" sldId="272"/>
            <ac:spMk id="91" creationId="{9324D858-C66B-444D-8D73-F2373DC57CF3}"/>
          </ac:spMkLst>
        </pc:spChg>
        <pc:spChg chg="mod">
          <ac:chgData name="Štěpán Rešl" userId="0cd9404baab3018e" providerId="LiveId" clId="{8D7A0D78-CBD1-4698-A50C-4E54938134F7}" dt="2021-05-20T15:27:51.136" v="18015" actId="20577"/>
          <ac:spMkLst>
            <pc:docMk/>
            <pc:sldMk cId="2072119499" sldId="272"/>
            <ac:spMk id="93" creationId="{4C357890-05BC-41DE-B824-BCE3FFEAD291}"/>
          </ac:spMkLst>
        </pc:spChg>
        <pc:spChg chg="mod">
          <ac:chgData name="Štěpán Rešl" userId="0cd9404baab3018e" providerId="LiveId" clId="{8D7A0D78-CBD1-4698-A50C-4E54938134F7}" dt="2021-05-20T17:23:22.330" v="19205" actId="6549"/>
          <ac:spMkLst>
            <pc:docMk/>
            <pc:sldMk cId="2072119499" sldId="272"/>
            <ac:spMk id="94" creationId="{3D6FFB84-AAD6-4D07-8A2A-9E8BE774F4FC}"/>
          </ac:spMkLst>
        </pc:spChg>
        <pc:spChg chg="mod">
          <ac:chgData name="Štěpán Rešl" userId="0cd9404baab3018e" providerId="LiveId" clId="{8D7A0D78-CBD1-4698-A50C-4E54938134F7}" dt="2021-05-20T15:37:46.939" v="18125" actId="20577"/>
          <ac:spMkLst>
            <pc:docMk/>
            <pc:sldMk cId="2072119499" sldId="272"/>
            <ac:spMk id="95" creationId="{2AF4A5D5-7792-4508-BA01-C58B7CD2AEDE}"/>
          </ac:spMkLst>
        </pc:spChg>
        <pc:spChg chg="mod">
          <ac:chgData name="Štěpán Rešl" userId="0cd9404baab3018e" providerId="LiveId" clId="{8D7A0D78-CBD1-4698-A50C-4E54938134F7}" dt="2021-05-20T15:41:15.272" v="18140" actId="20577"/>
          <ac:spMkLst>
            <pc:docMk/>
            <pc:sldMk cId="2072119499" sldId="272"/>
            <ac:spMk id="96" creationId="{0E678113-947C-439A-BD88-63EB83D5B0C7}"/>
          </ac:spMkLst>
        </pc:spChg>
        <pc:spChg chg="mod">
          <ac:chgData name="Štěpán Rešl" userId="0cd9404baab3018e" providerId="LiveId" clId="{8D7A0D78-CBD1-4698-A50C-4E54938134F7}" dt="2021-05-20T15:41:58.726" v="18158" actId="20577"/>
          <ac:spMkLst>
            <pc:docMk/>
            <pc:sldMk cId="2072119499" sldId="272"/>
            <ac:spMk id="97" creationId="{41499AC1-EADC-495A-8715-B983CBF78DE8}"/>
          </ac:spMkLst>
        </pc:spChg>
        <pc:picChg chg="mod">
          <ac:chgData name="Štěpán Rešl" userId="0cd9404baab3018e" providerId="LiveId" clId="{8D7A0D78-CBD1-4698-A50C-4E54938134F7}" dt="2021-05-20T16:19:16.319" v="18512" actId="1038"/>
          <ac:picMkLst>
            <pc:docMk/>
            <pc:sldMk cId="2072119499" sldId="272"/>
            <ac:picMk id="7" creationId="{79324418-D964-4966-AD8B-AFBAB99E7AD8}"/>
          </ac:picMkLst>
        </pc:picChg>
        <pc:picChg chg="mod">
          <ac:chgData name="Štěpán Rešl" userId="0cd9404baab3018e" providerId="LiveId" clId="{8D7A0D78-CBD1-4698-A50C-4E54938134F7}" dt="2021-05-20T17:10:17.624" v="18939" actId="1035"/>
          <ac:picMkLst>
            <pc:docMk/>
            <pc:sldMk cId="2072119499" sldId="272"/>
            <ac:picMk id="8" creationId="{CAA32E4D-074B-4D3A-9346-5F47F562367A}"/>
          </ac:picMkLst>
        </pc:picChg>
        <pc:picChg chg="mod">
          <ac:chgData name="Štěpán Rešl" userId="0cd9404baab3018e" providerId="LiveId" clId="{8D7A0D78-CBD1-4698-A50C-4E54938134F7}" dt="2021-05-20T17:10:12.400" v="18935" actId="1035"/>
          <ac:picMkLst>
            <pc:docMk/>
            <pc:sldMk cId="2072119499" sldId="272"/>
            <ac:picMk id="17" creationId="{9EB5E728-E10A-46E5-9F4C-3F2EFA8EC750}"/>
          </ac:picMkLst>
        </pc:picChg>
        <pc:picChg chg="mod">
          <ac:chgData name="Štěpán Rešl" userId="0cd9404baab3018e" providerId="LiveId" clId="{8D7A0D78-CBD1-4698-A50C-4E54938134F7}" dt="2021-05-20T17:10:17.624" v="18939" actId="1035"/>
          <ac:picMkLst>
            <pc:docMk/>
            <pc:sldMk cId="2072119499" sldId="272"/>
            <ac:picMk id="18" creationId="{1C16564F-A07F-444C-BC6B-9FB6021BE4D3}"/>
          </ac:picMkLst>
        </pc:picChg>
        <pc:picChg chg="mod">
          <ac:chgData name="Štěpán Rešl" userId="0cd9404baab3018e" providerId="LiveId" clId="{8D7A0D78-CBD1-4698-A50C-4E54938134F7}" dt="2021-05-20T15:53:54.342" v="18323" actId="14100"/>
          <ac:picMkLst>
            <pc:docMk/>
            <pc:sldMk cId="2072119499" sldId="272"/>
            <ac:picMk id="19" creationId="{D757A71D-2B19-4722-BF56-AD064522CF2A}"/>
          </ac:picMkLst>
        </pc:picChg>
        <pc:picChg chg="mod">
          <ac:chgData name="Štěpán Rešl" userId="0cd9404baab3018e" providerId="LiveId" clId="{8D7A0D78-CBD1-4698-A50C-4E54938134F7}" dt="2021-05-20T17:19:06.018" v="19104" actId="1035"/>
          <ac:picMkLst>
            <pc:docMk/>
            <pc:sldMk cId="2072119499" sldId="272"/>
            <ac:picMk id="24" creationId="{79C2A341-CACB-4A76-82B4-DDAB23F9CBD6}"/>
          </ac:picMkLst>
        </pc:picChg>
      </pc:sldChg>
    </pc:docChg>
  </pc:docChgLst>
  <pc:docChgLst>
    <pc:chgData name="Štěpán Rešl" userId="0cd9404baab3018e" providerId="LiveId" clId="{25A7F4D1-5F9E-4E04-B4B0-AFF54C193917}"/>
    <pc:docChg chg="undo custSel addSld modSld sldOrd addSection modSection">
      <pc:chgData name="Štěpán Rešl" userId="0cd9404baab3018e" providerId="LiveId" clId="{25A7F4D1-5F9E-4E04-B4B0-AFF54C193917}" dt="2021-06-05T09:35:49.384" v="1283"/>
      <pc:docMkLst>
        <pc:docMk/>
      </pc:docMkLst>
      <pc:sldChg chg="addSp delSp modSp add mod modShow">
        <pc:chgData name="Štěpán Rešl" userId="0cd9404baab3018e" providerId="LiveId" clId="{25A7F4D1-5F9E-4E04-B4B0-AFF54C193917}" dt="2021-06-05T09:15:39.937" v="761"/>
        <pc:sldMkLst>
          <pc:docMk/>
          <pc:sldMk cId="0" sldId="256"/>
        </pc:sldMkLst>
        <pc:spChg chg="mod">
          <ac:chgData name="Štěpán Rešl" userId="0cd9404baab3018e" providerId="LiveId" clId="{25A7F4D1-5F9E-4E04-B4B0-AFF54C193917}" dt="2021-06-05T08:49:32.258" v="198"/>
          <ac:spMkLst>
            <pc:docMk/>
            <pc:sldMk cId="0" sldId="256"/>
            <ac:spMk id="2" creationId="{00000000-0000-0000-0000-000000000000}"/>
          </ac:spMkLst>
        </pc:spChg>
        <pc:spChg chg="mod">
          <ac:chgData name="Štěpán Rešl" userId="0cd9404baab3018e" providerId="LiveId" clId="{25A7F4D1-5F9E-4E04-B4B0-AFF54C193917}" dt="2021-06-05T08:49:15.542" v="197"/>
          <ac:spMkLst>
            <pc:docMk/>
            <pc:sldMk cId="0" sldId="256"/>
            <ac:spMk id="11" creationId="{00000000-0000-0000-0000-000000000000}"/>
          </ac:spMkLst>
        </pc:spChg>
        <pc:spChg chg="mod">
          <ac:chgData name="Štěpán Rešl" userId="0cd9404baab3018e" providerId="LiveId" clId="{25A7F4D1-5F9E-4E04-B4B0-AFF54C193917}" dt="2021-06-05T08:47:55.549" v="167" actId="14100"/>
          <ac:spMkLst>
            <pc:docMk/>
            <pc:sldMk cId="0" sldId="256"/>
            <ac:spMk id="17" creationId="{00000000-0000-0000-0000-000000000000}"/>
          </ac:spMkLst>
        </pc:spChg>
        <pc:spChg chg="mod modCrop">
          <ac:chgData name="Štěpán Rešl" userId="0cd9404baab3018e" providerId="LiveId" clId="{25A7F4D1-5F9E-4E04-B4B0-AFF54C193917}" dt="2021-06-05T08:48:10.556" v="172" actId="1076"/>
          <ac:spMkLst>
            <pc:docMk/>
            <pc:sldMk cId="0" sldId="256"/>
            <ac:spMk id="20" creationId="{00000000-0000-0000-0000-000000000000}"/>
          </ac:spMkLst>
        </pc:spChg>
        <pc:spChg chg="mod">
          <ac:chgData name="Štěpán Rešl" userId="0cd9404baab3018e" providerId="LiveId" clId="{25A7F4D1-5F9E-4E04-B4B0-AFF54C193917}" dt="2021-06-05T08:44:35.008" v="80" actId="20577"/>
          <ac:spMkLst>
            <pc:docMk/>
            <pc:sldMk cId="0" sldId="256"/>
            <ac:spMk id="24" creationId="{00000000-0000-0000-0000-000000000000}"/>
          </ac:spMkLst>
        </pc:spChg>
        <pc:spChg chg="mod">
          <ac:chgData name="Štěpán Rešl" userId="0cd9404baab3018e" providerId="LiveId" clId="{25A7F4D1-5F9E-4E04-B4B0-AFF54C193917}" dt="2021-06-05T08:44:43.212" v="86" actId="1035"/>
          <ac:spMkLst>
            <pc:docMk/>
            <pc:sldMk cId="0" sldId="256"/>
            <ac:spMk id="31" creationId="{00000000-0000-0000-0000-000000000000}"/>
          </ac:spMkLst>
        </pc:spChg>
        <pc:spChg chg="mod">
          <ac:chgData name="Štěpán Rešl" userId="0cd9404baab3018e" providerId="LiveId" clId="{25A7F4D1-5F9E-4E04-B4B0-AFF54C193917}" dt="2021-06-05T08:47:24.379" v="162" actId="20577"/>
          <ac:spMkLst>
            <pc:docMk/>
            <pc:sldMk cId="0" sldId="256"/>
            <ac:spMk id="32" creationId="{00000000-0000-0000-0000-000000000000}"/>
          </ac:spMkLst>
        </pc:spChg>
        <pc:spChg chg="del mod">
          <ac:chgData name="Štěpán Rešl" userId="0cd9404baab3018e" providerId="LiveId" clId="{25A7F4D1-5F9E-4E04-B4B0-AFF54C193917}" dt="2021-06-05T08:47:33.341" v="164" actId="478"/>
          <ac:spMkLst>
            <pc:docMk/>
            <pc:sldMk cId="0" sldId="256"/>
            <ac:spMk id="33" creationId="{00000000-0000-0000-0000-000000000000}"/>
          </ac:spMkLst>
        </pc:spChg>
        <pc:spChg chg="mod">
          <ac:chgData name="Štěpán Rešl" userId="0cd9404baab3018e" providerId="LiveId" clId="{25A7F4D1-5F9E-4E04-B4B0-AFF54C193917}" dt="2021-06-05T09:09:22.917" v="608" actId="20577"/>
          <ac:spMkLst>
            <pc:docMk/>
            <pc:sldMk cId="0" sldId="256"/>
            <ac:spMk id="34" creationId="{00000000-0000-0000-0000-000000000000}"/>
          </ac:spMkLst>
        </pc:spChg>
        <pc:spChg chg="mod">
          <ac:chgData name="Štěpán Rešl" userId="0cd9404baab3018e" providerId="LiveId" clId="{25A7F4D1-5F9E-4E04-B4B0-AFF54C193917}" dt="2021-06-05T08:45:36.646" v="123" actId="14100"/>
          <ac:spMkLst>
            <pc:docMk/>
            <pc:sldMk cId="0" sldId="256"/>
            <ac:spMk id="36" creationId="{00000000-0000-0000-0000-000000000000}"/>
          </ac:spMkLst>
        </pc:spChg>
        <pc:spChg chg="mod">
          <ac:chgData name="Štěpán Rešl" userId="0cd9404baab3018e" providerId="LiveId" clId="{25A7F4D1-5F9E-4E04-B4B0-AFF54C193917}" dt="2021-06-05T08:45:08.661" v="108" actId="20577"/>
          <ac:spMkLst>
            <pc:docMk/>
            <pc:sldMk cId="0" sldId="256"/>
            <ac:spMk id="38" creationId="{00000000-0000-0000-0000-000000000000}"/>
          </ac:spMkLst>
        </pc:spChg>
        <pc:spChg chg="mod">
          <ac:chgData name="Štěpán Rešl" userId="0cd9404baab3018e" providerId="LiveId" clId="{25A7F4D1-5F9E-4E04-B4B0-AFF54C193917}" dt="2021-06-05T09:15:39.937" v="761"/>
          <ac:spMkLst>
            <pc:docMk/>
            <pc:sldMk cId="0" sldId="256"/>
            <ac:spMk id="39" creationId="{00000000-0000-0000-0000-000000000000}"/>
          </ac:spMkLst>
        </pc:spChg>
        <pc:spChg chg="mod">
          <ac:chgData name="Štěpán Rešl" userId="0cd9404baab3018e" providerId="LiveId" clId="{25A7F4D1-5F9E-4E04-B4B0-AFF54C193917}" dt="2021-06-05T08:48:31.514" v="180" actId="20577"/>
          <ac:spMkLst>
            <pc:docMk/>
            <pc:sldMk cId="0" sldId="256"/>
            <ac:spMk id="40" creationId="{00000000-0000-0000-0000-000000000000}"/>
          </ac:spMkLst>
        </pc:spChg>
        <pc:spChg chg="mod">
          <ac:chgData name="Štěpán Rešl" userId="0cd9404baab3018e" providerId="LiveId" clId="{25A7F4D1-5F9E-4E04-B4B0-AFF54C193917}" dt="2021-06-05T08:48:40.026" v="194" actId="20577"/>
          <ac:spMkLst>
            <pc:docMk/>
            <pc:sldMk cId="0" sldId="256"/>
            <ac:spMk id="43" creationId="{00000000-0000-0000-0000-000000000000}"/>
          </ac:spMkLst>
        </pc:spChg>
        <pc:spChg chg="mod">
          <ac:chgData name="Štěpán Rešl" userId="0cd9404baab3018e" providerId="LiveId" clId="{25A7F4D1-5F9E-4E04-B4B0-AFF54C193917}" dt="2021-06-05T08:45:30.232" v="122" actId="1037"/>
          <ac:spMkLst>
            <pc:docMk/>
            <pc:sldMk cId="0" sldId="256"/>
            <ac:spMk id="50" creationId="{00000000-0000-0000-0000-000000000000}"/>
          </ac:spMkLst>
        </pc:spChg>
        <pc:spChg chg="mod">
          <ac:chgData name="Štěpán Rešl" userId="0cd9404baab3018e" providerId="LiveId" clId="{25A7F4D1-5F9E-4E04-B4B0-AFF54C193917}" dt="2021-06-05T08:46:09.815" v="135" actId="1036"/>
          <ac:spMkLst>
            <pc:docMk/>
            <pc:sldMk cId="0" sldId="256"/>
            <ac:spMk id="52" creationId="{00000000-0000-0000-0000-000000000000}"/>
          </ac:spMkLst>
        </pc:spChg>
        <pc:spChg chg="mod">
          <ac:chgData name="Štěpán Rešl" userId="0cd9404baab3018e" providerId="LiveId" clId="{25A7F4D1-5F9E-4E04-B4B0-AFF54C193917}" dt="2021-06-05T08:47:07.252" v="161" actId="20577"/>
          <ac:spMkLst>
            <pc:docMk/>
            <pc:sldMk cId="0" sldId="256"/>
            <ac:spMk id="53" creationId="{00000000-0000-0000-0000-000000000000}"/>
          </ac:spMkLst>
        </pc:spChg>
        <pc:spChg chg="del">
          <ac:chgData name="Štěpán Rešl" userId="0cd9404baab3018e" providerId="LiveId" clId="{25A7F4D1-5F9E-4E04-B4B0-AFF54C193917}" dt="2021-06-05T08:46:57.613" v="159" actId="478"/>
          <ac:spMkLst>
            <pc:docMk/>
            <pc:sldMk cId="0" sldId="256"/>
            <ac:spMk id="54" creationId="{00000000-0000-0000-0000-000000000000}"/>
          </ac:spMkLst>
        </pc:spChg>
        <pc:spChg chg="mod">
          <ac:chgData name="Štěpán Rešl" userId="0cd9404baab3018e" providerId="LiveId" clId="{25A7F4D1-5F9E-4E04-B4B0-AFF54C193917}" dt="2021-06-05T08:47:03.492" v="160" actId="1076"/>
          <ac:spMkLst>
            <pc:docMk/>
            <pc:sldMk cId="0" sldId="256"/>
            <ac:spMk id="55" creationId="{00000000-0000-0000-0000-000000000000}"/>
          </ac:spMkLst>
        </pc:spChg>
        <pc:spChg chg="mod">
          <ac:chgData name="Štěpán Rešl" userId="0cd9404baab3018e" providerId="LiveId" clId="{25A7F4D1-5F9E-4E04-B4B0-AFF54C193917}" dt="2021-06-05T08:45:58.708" v="127" actId="1076"/>
          <ac:spMkLst>
            <pc:docMk/>
            <pc:sldMk cId="0" sldId="256"/>
            <ac:spMk id="56" creationId="{00000000-0000-0000-0000-000000000000}"/>
          </ac:spMkLst>
        </pc:spChg>
        <pc:spChg chg="mod">
          <ac:chgData name="Štěpán Rešl" userId="0cd9404baab3018e" providerId="LiveId" clId="{25A7F4D1-5F9E-4E04-B4B0-AFF54C193917}" dt="2021-06-05T08:46:02.365" v="128" actId="1076"/>
          <ac:spMkLst>
            <pc:docMk/>
            <pc:sldMk cId="0" sldId="256"/>
            <ac:spMk id="57" creationId="{00000000-0000-0000-0000-000000000000}"/>
          </ac:spMkLst>
        </pc:spChg>
        <pc:spChg chg="mod">
          <ac:chgData name="Štěpán Rešl" userId="0cd9404baab3018e" providerId="LiveId" clId="{25A7F4D1-5F9E-4E04-B4B0-AFF54C193917}" dt="2021-06-05T08:45:55.721" v="126" actId="14100"/>
          <ac:spMkLst>
            <pc:docMk/>
            <pc:sldMk cId="0" sldId="256"/>
            <ac:spMk id="63" creationId="{00000000-0000-0000-0000-000000000000}"/>
          </ac:spMkLst>
        </pc:spChg>
        <pc:spChg chg="add mod ord">
          <ac:chgData name="Štěpán Rešl" userId="0cd9404baab3018e" providerId="LiveId" clId="{25A7F4D1-5F9E-4E04-B4B0-AFF54C193917}" dt="2021-06-05T08:44:11.387" v="74" actId="167"/>
          <ac:spMkLst>
            <pc:docMk/>
            <pc:sldMk cId="0" sldId="256"/>
            <ac:spMk id="65" creationId="{827FAC77-C2A6-47D5-A3AE-25DF1C337179}"/>
          </ac:spMkLst>
        </pc:spChg>
        <pc:spChg chg="add mod ord">
          <ac:chgData name="Štěpán Rešl" userId="0cd9404baab3018e" providerId="LiveId" clId="{25A7F4D1-5F9E-4E04-B4B0-AFF54C193917}" dt="2021-06-05T08:44:08.540" v="73" actId="167"/>
          <ac:spMkLst>
            <pc:docMk/>
            <pc:sldMk cId="0" sldId="256"/>
            <ac:spMk id="66" creationId="{196E6748-322C-41C0-9817-5EDB47F58C9F}"/>
          </ac:spMkLst>
        </pc:spChg>
        <pc:spChg chg="add del mod">
          <ac:chgData name="Štěpán Rešl" userId="0cd9404baab3018e" providerId="LiveId" clId="{25A7F4D1-5F9E-4E04-B4B0-AFF54C193917}" dt="2021-06-05T08:48:51.526" v="195" actId="478"/>
          <ac:spMkLst>
            <pc:docMk/>
            <pc:sldMk cId="0" sldId="256"/>
            <ac:spMk id="67" creationId="{A4B65FA1-09B8-437E-A62A-369BE03A2BAC}"/>
          </ac:spMkLst>
        </pc:spChg>
        <pc:grpChg chg="add mod">
          <ac:chgData name="Štěpán Rešl" userId="0cd9404baab3018e" providerId="LiveId" clId="{25A7F4D1-5F9E-4E04-B4B0-AFF54C193917}" dt="2021-06-05T08:44:28.881" v="77" actId="1037"/>
          <ac:grpSpMkLst>
            <pc:docMk/>
            <pc:sldMk cId="0" sldId="256"/>
            <ac:grpSpMk id="68" creationId="{EFDB1D0D-1F47-448B-9B00-4E38058D121D}"/>
          </ac:grpSpMkLst>
        </pc:grpChg>
        <pc:cxnChg chg="mod">
          <ac:chgData name="Štěpán Rešl" userId="0cd9404baab3018e" providerId="LiveId" clId="{25A7F4D1-5F9E-4E04-B4B0-AFF54C193917}" dt="2021-06-05T08:44:24.710" v="75"/>
          <ac:cxnSpMkLst>
            <pc:docMk/>
            <pc:sldMk cId="0" sldId="256"/>
            <ac:cxnSpMk id="69" creationId="{2479A882-8563-48E8-A47C-0DF975362E34}"/>
          </ac:cxnSpMkLst>
        </pc:cxnChg>
        <pc:cxnChg chg="mod">
          <ac:chgData name="Štěpán Rešl" userId="0cd9404baab3018e" providerId="LiveId" clId="{25A7F4D1-5F9E-4E04-B4B0-AFF54C193917}" dt="2021-06-05T08:44:24.710" v="75"/>
          <ac:cxnSpMkLst>
            <pc:docMk/>
            <pc:sldMk cId="0" sldId="256"/>
            <ac:cxnSpMk id="70" creationId="{2B55C3F3-6E2A-43AF-BCDA-46ADCDF69077}"/>
          </ac:cxnSpMkLst>
        </pc:cxnChg>
        <pc:cxnChg chg="mod">
          <ac:chgData name="Štěpán Rešl" userId="0cd9404baab3018e" providerId="LiveId" clId="{25A7F4D1-5F9E-4E04-B4B0-AFF54C193917}" dt="2021-06-05T08:44:24.710" v="75"/>
          <ac:cxnSpMkLst>
            <pc:docMk/>
            <pc:sldMk cId="0" sldId="256"/>
            <ac:cxnSpMk id="71" creationId="{AC760762-7725-4246-9CEE-25CAF18D24B8}"/>
          </ac:cxnSpMkLst>
        </pc:cxnChg>
        <pc:cxnChg chg="mod">
          <ac:chgData name="Štěpán Rešl" userId="0cd9404baab3018e" providerId="LiveId" clId="{25A7F4D1-5F9E-4E04-B4B0-AFF54C193917}" dt="2021-06-05T08:44:24.710" v="75"/>
          <ac:cxnSpMkLst>
            <pc:docMk/>
            <pc:sldMk cId="0" sldId="256"/>
            <ac:cxnSpMk id="72" creationId="{F2D27F17-FD3C-441A-AE89-57DEA88FE92B}"/>
          </ac:cxnSpMkLst>
        </pc:cxnChg>
      </pc:sldChg>
      <pc:sldChg chg="addSp delSp modSp mod">
        <pc:chgData name="Štěpán Rešl" userId="0cd9404baab3018e" providerId="LiveId" clId="{25A7F4D1-5F9E-4E04-B4B0-AFF54C193917}" dt="2021-06-05T09:35:46.878" v="1282" actId="478"/>
        <pc:sldMkLst>
          <pc:docMk/>
          <pc:sldMk cId="3895106570" sldId="271"/>
        </pc:sldMkLst>
        <pc:spChg chg="add del mod">
          <ac:chgData name="Štěpán Rešl" userId="0cd9404baab3018e" providerId="LiveId" clId="{25A7F4D1-5F9E-4E04-B4B0-AFF54C193917}" dt="2021-06-05T09:35:46.878" v="1282" actId="478"/>
          <ac:spMkLst>
            <pc:docMk/>
            <pc:sldMk cId="3895106570" sldId="271"/>
            <ac:spMk id="52" creationId="{439C3EE5-A51C-4231-A432-50A2095D697C}"/>
          </ac:spMkLst>
        </pc:spChg>
      </pc:sldChg>
      <pc:sldChg chg="modSp mod modShow">
        <pc:chgData name="Štěpán Rešl" userId="0cd9404baab3018e" providerId="LiveId" clId="{25A7F4D1-5F9E-4E04-B4B0-AFF54C193917}" dt="2021-06-05T09:09:47.976" v="610" actId="729"/>
        <pc:sldMkLst>
          <pc:docMk/>
          <pc:sldMk cId="2072119499" sldId="272"/>
        </pc:sldMkLst>
        <pc:spChg chg="mod">
          <ac:chgData name="Štěpán Rešl" userId="0cd9404baab3018e" providerId="LiveId" clId="{25A7F4D1-5F9E-4E04-B4B0-AFF54C193917}" dt="2021-06-05T09:09:07.148" v="607" actId="20577"/>
          <ac:spMkLst>
            <pc:docMk/>
            <pc:sldMk cId="2072119499" sldId="272"/>
            <ac:spMk id="38" creationId="{26C33451-6586-4963-8539-ED32BCBE8307}"/>
          </ac:spMkLst>
        </pc:spChg>
        <pc:spChg chg="mod">
          <ac:chgData name="Štěpán Rešl" userId="0cd9404baab3018e" providerId="LiveId" clId="{25A7F4D1-5F9E-4E04-B4B0-AFF54C193917}" dt="2021-06-05T08:39:22.909" v="70" actId="20577"/>
          <ac:spMkLst>
            <pc:docMk/>
            <pc:sldMk cId="2072119499" sldId="272"/>
            <ac:spMk id="41" creationId="{C6F87F69-800A-479F-AC0B-CA67CF4F22AA}"/>
          </ac:spMkLst>
        </pc:spChg>
      </pc:sldChg>
      <pc:sldChg chg="addSp modSp add mod ord modShow">
        <pc:chgData name="Štěpán Rešl" userId="0cd9404baab3018e" providerId="LiveId" clId="{25A7F4D1-5F9E-4E04-B4B0-AFF54C193917}" dt="2021-06-05T09:35:49.384" v="1283"/>
        <pc:sldMkLst>
          <pc:docMk/>
          <pc:sldMk cId="3163032566" sldId="273"/>
        </pc:sldMkLst>
        <pc:spChg chg="mod">
          <ac:chgData name="Štěpán Rešl" userId="0cd9404baab3018e" providerId="LiveId" clId="{25A7F4D1-5F9E-4E04-B4B0-AFF54C193917}" dt="2021-06-05T08:51:32.462" v="221" actId="207"/>
          <ac:spMkLst>
            <pc:docMk/>
            <pc:sldMk cId="3163032566" sldId="273"/>
            <ac:spMk id="13" creationId="{A6DE30E9-52A5-43F4-A135-01CF49D04DE1}"/>
          </ac:spMkLst>
        </pc:spChg>
        <pc:spChg chg="mod">
          <ac:chgData name="Štěpán Rešl" userId="0cd9404baab3018e" providerId="LiveId" clId="{25A7F4D1-5F9E-4E04-B4B0-AFF54C193917}" dt="2021-06-05T08:51:58.181" v="227"/>
          <ac:spMkLst>
            <pc:docMk/>
            <pc:sldMk cId="3163032566" sldId="273"/>
            <ac:spMk id="15" creationId="{E79509B0-B7A4-4307-8140-1A7EFCAE552C}"/>
          </ac:spMkLst>
        </pc:spChg>
        <pc:spChg chg="mod">
          <ac:chgData name="Štěpán Rešl" userId="0cd9404baab3018e" providerId="LiveId" clId="{25A7F4D1-5F9E-4E04-B4B0-AFF54C193917}" dt="2021-06-05T08:55:26.568" v="337"/>
          <ac:spMkLst>
            <pc:docMk/>
            <pc:sldMk cId="3163032566" sldId="273"/>
            <ac:spMk id="20" creationId="{CE147D7D-F1E0-4872-A0EF-256E248218AE}"/>
          </ac:spMkLst>
        </pc:spChg>
        <pc:spChg chg="mod">
          <ac:chgData name="Štěpán Rešl" userId="0cd9404baab3018e" providerId="LiveId" clId="{25A7F4D1-5F9E-4E04-B4B0-AFF54C193917}" dt="2021-06-05T09:06:17.257" v="538"/>
          <ac:spMkLst>
            <pc:docMk/>
            <pc:sldMk cId="3163032566" sldId="273"/>
            <ac:spMk id="23" creationId="{8AA68366-2863-462E-89F9-01F4DC71912E}"/>
          </ac:spMkLst>
        </pc:spChg>
        <pc:spChg chg="mod">
          <ac:chgData name="Štěpán Rešl" userId="0cd9404baab3018e" providerId="LiveId" clId="{25A7F4D1-5F9E-4E04-B4B0-AFF54C193917}" dt="2021-06-05T08:58:31.922" v="387" actId="113"/>
          <ac:spMkLst>
            <pc:docMk/>
            <pc:sldMk cId="3163032566" sldId="273"/>
            <ac:spMk id="29" creationId="{44BC727D-4A99-4480-AF92-991C90B0A9C0}"/>
          </ac:spMkLst>
        </pc:spChg>
        <pc:spChg chg="mod">
          <ac:chgData name="Štěpán Rešl" userId="0cd9404baab3018e" providerId="LiveId" clId="{25A7F4D1-5F9E-4E04-B4B0-AFF54C193917}" dt="2021-06-05T08:58:38.615" v="388"/>
          <ac:spMkLst>
            <pc:docMk/>
            <pc:sldMk cId="3163032566" sldId="273"/>
            <ac:spMk id="30" creationId="{2346FFEF-AFC0-49BF-8632-77C153C81546}"/>
          </ac:spMkLst>
        </pc:spChg>
        <pc:spChg chg="mod">
          <ac:chgData name="Štěpán Rešl" userId="0cd9404baab3018e" providerId="LiveId" clId="{25A7F4D1-5F9E-4E04-B4B0-AFF54C193917}" dt="2021-06-05T09:00:01.193" v="435" actId="404"/>
          <ac:spMkLst>
            <pc:docMk/>
            <pc:sldMk cId="3163032566" sldId="273"/>
            <ac:spMk id="31" creationId="{625AE403-FAA2-4853-B869-2867DA091989}"/>
          </ac:spMkLst>
        </pc:spChg>
        <pc:spChg chg="mod">
          <ac:chgData name="Štěpán Rešl" userId="0cd9404baab3018e" providerId="LiveId" clId="{25A7F4D1-5F9E-4E04-B4B0-AFF54C193917}" dt="2021-06-05T09:04:19.997" v="537" actId="20577"/>
          <ac:spMkLst>
            <pc:docMk/>
            <pc:sldMk cId="3163032566" sldId="273"/>
            <ac:spMk id="34" creationId="{18EC6A91-A42A-4BFA-8A71-B21DCD6B387E}"/>
          </ac:spMkLst>
        </pc:spChg>
        <pc:spChg chg="mod">
          <ac:chgData name="Štěpán Rešl" userId="0cd9404baab3018e" providerId="LiveId" clId="{25A7F4D1-5F9E-4E04-B4B0-AFF54C193917}" dt="2021-06-05T08:51:56.095" v="226"/>
          <ac:spMkLst>
            <pc:docMk/>
            <pc:sldMk cId="3163032566" sldId="273"/>
            <ac:spMk id="35" creationId="{1DDCB4D7-AFD0-466E-85D2-579E583D070A}"/>
          </ac:spMkLst>
        </pc:spChg>
        <pc:spChg chg="mod">
          <ac:chgData name="Štěpán Rešl" userId="0cd9404baab3018e" providerId="LiveId" clId="{25A7F4D1-5F9E-4E04-B4B0-AFF54C193917}" dt="2021-06-05T09:13:20.082" v="675" actId="1036"/>
          <ac:spMkLst>
            <pc:docMk/>
            <pc:sldMk cId="3163032566" sldId="273"/>
            <ac:spMk id="37" creationId="{3F9165CB-D6F8-460A-B519-5F05632503AA}"/>
          </ac:spMkLst>
        </pc:spChg>
        <pc:spChg chg="mod">
          <ac:chgData name="Štěpán Rešl" userId="0cd9404baab3018e" providerId="LiveId" clId="{25A7F4D1-5F9E-4E04-B4B0-AFF54C193917}" dt="2021-06-05T09:12:33.359" v="671" actId="113"/>
          <ac:spMkLst>
            <pc:docMk/>
            <pc:sldMk cId="3163032566" sldId="273"/>
            <ac:spMk id="38" creationId="{26C33451-6586-4963-8539-ED32BCBE8307}"/>
          </ac:spMkLst>
        </pc:spChg>
        <pc:spChg chg="mod">
          <ac:chgData name="Štěpán Rešl" userId="0cd9404baab3018e" providerId="LiveId" clId="{25A7F4D1-5F9E-4E04-B4B0-AFF54C193917}" dt="2021-06-05T09:15:20.661" v="760" actId="113"/>
          <ac:spMkLst>
            <pc:docMk/>
            <pc:sldMk cId="3163032566" sldId="273"/>
            <ac:spMk id="39" creationId="{07AFF352-374A-41F3-9AD8-94FD418D2E7D}"/>
          </ac:spMkLst>
        </pc:spChg>
        <pc:spChg chg="mod">
          <ac:chgData name="Štěpán Rešl" userId="0cd9404baab3018e" providerId="LiveId" clId="{25A7F4D1-5F9E-4E04-B4B0-AFF54C193917}" dt="2021-06-05T09:27:29.431" v="945" actId="20577"/>
          <ac:spMkLst>
            <pc:docMk/>
            <pc:sldMk cId="3163032566" sldId="273"/>
            <ac:spMk id="41" creationId="{C6F87F69-800A-479F-AC0B-CA67CF4F22AA}"/>
          </ac:spMkLst>
        </pc:spChg>
        <pc:spChg chg="mod">
          <ac:chgData name="Štěpán Rešl" userId="0cd9404baab3018e" providerId="LiveId" clId="{25A7F4D1-5F9E-4E04-B4B0-AFF54C193917}" dt="2021-06-05T09:28:20.414" v="985" actId="20577"/>
          <ac:spMkLst>
            <pc:docMk/>
            <pc:sldMk cId="3163032566" sldId="273"/>
            <ac:spMk id="42" creationId="{C80DA7B4-810D-4EA2-A0A3-C1B6CE5DEF5F}"/>
          </ac:spMkLst>
        </pc:spChg>
        <pc:spChg chg="mod">
          <ac:chgData name="Štěpán Rešl" userId="0cd9404baab3018e" providerId="LiveId" clId="{25A7F4D1-5F9E-4E04-B4B0-AFF54C193917}" dt="2021-06-05T09:24:58.366" v="906"/>
          <ac:spMkLst>
            <pc:docMk/>
            <pc:sldMk cId="3163032566" sldId="273"/>
            <ac:spMk id="45" creationId="{6696A17F-C9F0-4654-BE17-645FD1A2624A}"/>
          </ac:spMkLst>
        </pc:spChg>
        <pc:spChg chg="mod">
          <ac:chgData name="Štěpán Rešl" userId="0cd9404baab3018e" providerId="LiveId" clId="{25A7F4D1-5F9E-4E04-B4B0-AFF54C193917}" dt="2021-06-05T09:35:20.422" v="1278" actId="20577"/>
          <ac:spMkLst>
            <pc:docMk/>
            <pc:sldMk cId="3163032566" sldId="273"/>
            <ac:spMk id="46" creationId="{64BCFD90-79FB-44AD-A411-5DF57C2A5E6D}"/>
          </ac:spMkLst>
        </pc:spChg>
        <pc:spChg chg="mod">
          <ac:chgData name="Štěpán Rešl" userId="0cd9404baab3018e" providerId="LiveId" clId="{25A7F4D1-5F9E-4E04-B4B0-AFF54C193917}" dt="2021-06-05T09:31:48.655" v="1098"/>
          <ac:spMkLst>
            <pc:docMk/>
            <pc:sldMk cId="3163032566" sldId="273"/>
            <ac:spMk id="47" creationId="{0038338C-E91F-4E21-98FB-913975684315}"/>
          </ac:spMkLst>
        </pc:spChg>
        <pc:spChg chg="mod">
          <ac:chgData name="Štěpán Rešl" userId="0cd9404baab3018e" providerId="LiveId" clId="{25A7F4D1-5F9E-4E04-B4B0-AFF54C193917}" dt="2021-06-05T09:35:32.999" v="1280"/>
          <ac:spMkLst>
            <pc:docMk/>
            <pc:sldMk cId="3163032566" sldId="273"/>
            <ac:spMk id="48" creationId="{901B836C-7C05-462A-B916-B5DB6E622CB7}"/>
          </ac:spMkLst>
        </pc:spChg>
        <pc:spChg chg="add mod">
          <ac:chgData name="Štěpán Rešl" userId="0cd9404baab3018e" providerId="LiveId" clId="{25A7F4D1-5F9E-4E04-B4B0-AFF54C193917}" dt="2021-06-05T09:35:49.384" v="1283"/>
          <ac:spMkLst>
            <pc:docMk/>
            <pc:sldMk cId="3163032566" sldId="273"/>
            <ac:spMk id="52" creationId="{EB88630B-B1EE-4D39-90A9-07AECD724AB5}"/>
          </ac:spMkLst>
        </pc:spChg>
        <pc:spChg chg="mod">
          <ac:chgData name="Štěpán Rešl" userId="0cd9404baab3018e" providerId="LiveId" clId="{25A7F4D1-5F9E-4E04-B4B0-AFF54C193917}" dt="2021-06-05T09:31:40.704" v="1097" actId="113"/>
          <ac:spMkLst>
            <pc:docMk/>
            <pc:sldMk cId="3163032566" sldId="273"/>
            <ac:spMk id="55" creationId="{5D54767C-6B86-4C58-8357-3D1387037792}"/>
          </ac:spMkLst>
        </pc:spChg>
        <pc:spChg chg="mod">
          <ac:chgData name="Štěpán Rešl" userId="0cd9404baab3018e" providerId="LiveId" clId="{25A7F4D1-5F9E-4E04-B4B0-AFF54C193917}" dt="2021-06-05T09:28:27.905" v="986"/>
          <ac:spMkLst>
            <pc:docMk/>
            <pc:sldMk cId="3163032566" sldId="273"/>
            <ac:spMk id="91" creationId="{9324D858-C66B-444D-8D73-F2373DC57CF3}"/>
          </ac:spMkLst>
        </pc:spChg>
        <pc:spChg chg="mod">
          <ac:chgData name="Štěpán Rešl" userId="0cd9404baab3018e" providerId="LiveId" clId="{25A7F4D1-5F9E-4E04-B4B0-AFF54C193917}" dt="2021-06-05T08:53:09.645" v="275" actId="113"/>
          <ac:spMkLst>
            <pc:docMk/>
            <pc:sldMk cId="3163032566" sldId="273"/>
            <ac:spMk id="93" creationId="{4C357890-05BC-41DE-B824-BCE3FFEAD291}"/>
          </ac:spMkLst>
        </pc:spChg>
        <pc:spChg chg="mod">
          <ac:chgData name="Štěpán Rešl" userId="0cd9404baab3018e" providerId="LiveId" clId="{25A7F4D1-5F9E-4E04-B4B0-AFF54C193917}" dt="2021-06-05T08:55:14.736" v="326" actId="1035"/>
          <ac:spMkLst>
            <pc:docMk/>
            <pc:sldMk cId="3163032566" sldId="273"/>
            <ac:spMk id="94" creationId="{3D6FFB84-AAD6-4D07-8A2A-9E8BE774F4FC}"/>
          </ac:spMkLst>
        </pc:spChg>
        <pc:spChg chg="mod">
          <ac:chgData name="Štěpán Rešl" userId="0cd9404baab3018e" providerId="LiveId" clId="{25A7F4D1-5F9E-4E04-B4B0-AFF54C193917}" dt="2021-06-05T08:55:19.170" v="336" actId="1035"/>
          <ac:spMkLst>
            <pc:docMk/>
            <pc:sldMk cId="3163032566" sldId="273"/>
            <ac:spMk id="95" creationId="{2AF4A5D5-7792-4508-BA01-C58B7CD2AEDE}"/>
          </ac:spMkLst>
        </pc:spChg>
        <pc:spChg chg="mod">
          <ac:chgData name="Štěpán Rešl" userId="0cd9404baab3018e" providerId="LiveId" clId="{25A7F4D1-5F9E-4E04-B4B0-AFF54C193917}" dt="2021-06-05T08:56:18.353" v="349"/>
          <ac:spMkLst>
            <pc:docMk/>
            <pc:sldMk cId="3163032566" sldId="273"/>
            <ac:spMk id="96" creationId="{0E678113-947C-439A-BD88-63EB83D5B0C7}"/>
          </ac:spMkLst>
        </pc:spChg>
        <pc:spChg chg="mod">
          <ac:chgData name="Štěpán Rešl" userId="0cd9404baab3018e" providerId="LiveId" clId="{25A7F4D1-5F9E-4E04-B4B0-AFF54C193917}" dt="2021-06-05T08:56:25.441" v="350"/>
          <ac:spMkLst>
            <pc:docMk/>
            <pc:sldMk cId="3163032566" sldId="273"/>
            <ac:spMk id="97" creationId="{41499AC1-EADC-495A-8715-B983CBF78DE8}"/>
          </ac:spMkLst>
        </pc:spChg>
        <pc:picChg chg="mod">
          <ac:chgData name="Štěpán Rešl" userId="0cd9404baab3018e" providerId="LiveId" clId="{25A7F4D1-5F9E-4E04-B4B0-AFF54C193917}" dt="2021-06-05T08:55:11.732" v="321" actId="14100"/>
          <ac:picMkLst>
            <pc:docMk/>
            <pc:sldMk cId="3163032566" sldId="273"/>
            <ac:picMk id="4" creationId="{1CEA0B43-D1A9-4B03-92D2-05DB7527E505}"/>
          </ac:picMkLst>
        </pc:picChg>
        <pc:picChg chg="mod">
          <ac:chgData name="Štěpán Rešl" userId="0cd9404baab3018e" providerId="LiveId" clId="{25A7F4D1-5F9E-4E04-B4B0-AFF54C193917}" dt="2021-06-05T09:12:19.933" v="667" actId="1076"/>
          <ac:picMkLst>
            <pc:docMk/>
            <pc:sldMk cId="3163032566" sldId="273"/>
            <ac:picMk id="7" creationId="{79324418-D964-4966-AD8B-AFBAB99E7AD8}"/>
          </ac:picMkLst>
        </pc:picChg>
        <pc:picChg chg="mod">
          <ac:chgData name="Štěpán Rešl" userId="0cd9404baab3018e" providerId="LiveId" clId="{25A7F4D1-5F9E-4E04-B4B0-AFF54C193917}" dt="2021-06-05T09:19:21.969" v="816" actId="1035"/>
          <ac:picMkLst>
            <pc:docMk/>
            <pc:sldMk cId="3163032566" sldId="273"/>
            <ac:picMk id="17" creationId="{9EB5E728-E10A-46E5-9F4C-3F2EFA8EC750}"/>
          </ac:picMkLst>
        </pc:picChg>
        <pc:picChg chg="mod">
          <ac:chgData name="Štěpán Rešl" userId="0cd9404baab3018e" providerId="LiveId" clId="{25A7F4D1-5F9E-4E04-B4B0-AFF54C193917}" dt="2021-06-05T08:59:54.903" v="433" actId="1036"/>
          <ac:picMkLst>
            <pc:docMk/>
            <pc:sldMk cId="3163032566" sldId="273"/>
            <ac:picMk id="19" creationId="{D757A71D-2B19-4722-BF56-AD064522CF2A}"/>
          </ac:picMkLst>
        </pc:picChg>
        <pc:picChg chg="mod">
          <ac:chgData name="Štěpán Rešl" userId="0cd9404baab3018e" providerId="LiveId" clId="{25A7F4D1-5F9E-4E04-B4B0-AFF54C193917}" dt="2021-06-05T09:23:37.348" v="887" actId="1037"/>
          <ac:picMkLst>
            <pc:docMk/>
            <pc:sldMk cId="3163032566" sldId="273"/>
            <ac:picMk id="24" creationId="{79C2A341-CACB-4A76-82B4-DDAB23F9CBD6}"/>
          </ac:picMkLst>
        </pc:picChg>
        <pc:picChg chg="mod">
          <ac:chgData name="Štěpán Rešl" userId="0cd9404baab3018e" providerId="LiveId" clId="{25A7F4D1-5F9E-4E04-B4B0-AFF54C193917}" dt="2021-06-05T09:35:22.961" v="1279" actId="1035"/>
          <ac:picMkLst>
            <pc:docMk/>
            <pc:sldMk cId="3163032566" sldId="273"/>
            <ac:picMk id="1028" creationId="{54E6AADD-705B-4318-AE2C-470147510D5E}"/>
          </ac:picMkLst>
        </pc:picChg>
      </pc:sldChg>
    </pc:docChg>
  </pc:docChgLst>
  <pc:docChgLst>
    <pc:chgData name="Štěpán Rešl" userId="0cd9404baab3018e" providerId="LiveId" clId="{D1AF292D-312F-4346-9CD7-DC07D013ED5D}"/>
    <pc:docChg chg="undo redo custSel addSld modSld sldOrd addSection modSection">
      <pc:chgData name="Štěpán Rešl" userId="0cd9404baab3018e" providerId="LiveId" clId="{D1AF292D-312F-4346-9CD7-DC07D013ED5D}" dt="2021-06-24T14:29:26.418" v="1041" actId="729"/>
      <pc:docMkLst>
        <pc:docMk/>
      </pc:docMkLst>
      <pc:sldChg chg="modSp mod modShow">
        <pc:chgData name="Štěpán Rešl" userId="0cd9404baab3018e" providerId="LiveId" clId="{D1AF292D-312F-4346-9CD7-DC07D013ED5D}" dt="2021-06-24T14:28:19.127" v="1038" actId="729"/>
        <pc:sldMkLst>
          <pc:docMk/>
          <pc:sldMk cId="0" sldId="256"/>
        </pc:sldMkLst>
        <pc:spChg chg="mod">
          <ac:chgData name="Štěpán Rešl" userId="0cd9404baab3018e" providerId="LiveId" clId="{D1AF292D-312F-4346-9CD7-DC07D013ED5D}" dt="2021-06-22T14:03:07.826" v="983" actId="113"/>
          <ac:spMkLst>
            <pc:docMk/>
            <pc:sldMk cId="0" sldId="256"/>
            <ac:spMk id="27" creationId="{00000000-0000-0000-0000-000000000000}"/>
          </ac:spMkLst>
        </pc:spChg>
        <pc:spChg chg="mod">
          <ac:chgData name="Štěpán Rešl" userId="0cd9404baab3018e" providerId="LiveId" clId="{D1AF292D-312F-4346-9CD7-DC07D013ED5D}" dt="2021-06-22T14:02:46.433" v="980" actId="20577"/>
          <ac:spMkLst>
            <pc:docMk/>
            <pc:sldMk cId="0" sldId="256"/>
            <ac:spMk id="40" creationId="{00000000-0000-0000-0000-000000000000}"/>
          </ac:spMkLst>
        </pc:spChg>
        <pc:spChg chg="mod">
          <ac:chgData name="Štěpán Rešl" userId="0cd9404baab3018e" providerId="LiveId" clId="{D1AF292D-312F-4346-9CD7-DC07D013ED5D}" dt="2021-06-22T13:47:07.034" v="679" actId="14100"/>
          <ac:spMkLst>
            <pc:docMk/>
            <pc:sldMk cId="0" sldId="256"/>
            <ac:spMk id="48" creationId="{00000000-0000-0000-0000-000000000000}"/>
          </ac:spMkLst>
        </pc:spChg>
      </pc:sldChg>
      <pc:sldChg chg="modSp mod modShow">
        <pc:chgData name="Štěpán Rešl" userId="0cd9404baab3018e" providerId="LiveId" clId="{D1AF292D-312F-4346-9CD7-DC07D013ED5D}" dt="2021-06-24T14:29:26.418" v="1041" actId="729"/>
        <pc:sldMkLst>
          <pc:docMk/>
          <pc:sldMk cId="3895106570" sldId="271"/>
        </pc:sldMkLst>
        <pc:spChg chg="mod">
          <ac:chgData name="Štěpán Rešl" userId="0cd9404baab3018e" providerId="LiveId" clId="{D1AF292D-312F-4346-9CD7-DC07D013ED5D}" dt="2021-06-22T14:03:19.761" v="986" actId="20577"/>
          <ac:spMkLst>
            <pc:docMk/>
            <pc:sldMk cId="3895106570" sldId="271"/>
            <ac:spMk id="31" creationId="{625AE403-FAA2-4853-B869-2867DA091989}"/>
          </ac:spMkLst>
        </pc:spChg>
      </pc:sldChg>
      <pc:sldChg chg="modSp mod modShow">
        <pc:chgData name="Štěpán Rešl" userId="0cd9404baab3018e" providerId="LiveId" clId="{D1AF292D-312F-4346-9CD7-DC07D013ED5D}" dt="2021-06-24T14:29:24.066" v="1040" actId="729"/>
        <pc:sldMkLst>
          <pc:docMk/>
          <pc:sldMk cId="2072119499" sldId="272"/>
        </pc:sldMkLst>
        <pc:spChg chg="mod">
          <ac:chgData name="Štěpán Rešl" userId="0cd9404baab3018e" providerId="LiveId" clId="{D1AF292D-312F-4346-9CD7-DC07D013ED5D}" dt="2021-06-22T14:03:16.801" v="985" actId="20577"/>
          <ac:spMkLst>
            <pc:docMk/>
            <pc:sldMk cId="2072119499" sldId="272"/>
            <ac:spMk id="31" creationId="{625AE403-FAA2-4853-B869-2867DA091989}"/>
          </ac:spMkLst>
        </pc:spChg>
        <pc:spChg chg="mod">
          <ac:chgData name="Štěpán Rešl" userId="0cd9404baab3018e" providerId="LiveId" clId="{D1AF292D-312F-4346-9CD7-DC07D013ED5D}" dt="2021-06-22T13:40:36.272" v="569" actId="20577"/>
          <ac:spMkLst>
            <pc:docMk/>
            <pc:sldMk cId="2072119499" sldId="272"/>
            <ac:spMk id="39" creationId="{07AFF352-374A-41F3-9AD8-94FD418D2E7D}"/>
          </ac:spMkLst>
        </pc:spChg>
        <pc:spChg chg="mod">
          <ac:chgData name="Štěpán Rešl" userId="0cd9404baab3018e" providerId="LiveId" clId="{D1AF292D-312F-4346-9CD7-DC07D013ED5D}" dt="2021-06-22T13:43:14.014" v="609" actId="20577"/>
          <ac:spMkLst>
            <pc:docMk/>
            <pc:sldMk cId="2072119499" sldId="272"/>
            <ac:spMk id="41" creationId="{C6F87F69-800A-479F-AC0B-CA67CF4F22AA}"/>
          </ac:spMkLst>
        </pc:spChg>
        <pc:picChg chg="mod">
          <ac:chgData name="Štěpán Rešl" userId="0cd9404baab3018e" providerId="LiveId" clId="{D1AF292D-312F-4346-9CD7-DC07D013ED5D}" dt="2021-06-22T13:47:02.606" v="674" actId="14100"/>
          <ac:picMkLst>
            <pc:docMk/>
            <pc:sldMk cId="2072119499" sldId="272"/>
            <ac:picMk id="24" creationId="{79C2A341-CACB-4A76-82B4-DDAB23F9CBD6}"/>
          </ac:picMkLst>
        </pc:picChg>
      </pc:sldChg>
      <pc:sldChg chg="modSp mod modShow">
        <pc:chgData name="Štěpán Rešl" userId="0cd9404baab3018e" providerId="LiveId" clId="{D1AF292D-312F-4346-9CD7-DC07D013ED5D}" dt="2021-06-24T14:27:52.086" v="1036" actId="729"/>
        <pc:sldMkLst>
          <pc:docMk/>
          <pc:sldMk cId="3163032566" sldId="273"/>
        </pc:sldMkLst>
        <pc:spChg chg="mod">
          <ac:chgData name="Štěpán Rešl" userId="0cd9404baab3018e" providerId="LiveId" clId="{D1AF292D-312F-4346-9CD7-DC07D013ED5D}" dt="2021-06-21T14:01:25.744" v="49" actId="20577"/>
          <ac:spMkLst>
            <pc:docMk/>
            <pc:sldMk cId="3163032566" sldId="273"/>
            <ac:spMk id="29" creationId="{44BC727D-4A99-4480-AF92-991C90B0A9C0}"/>
          </ac:spMkLst>
        </pc:spChg>
        <pc:spChg chg="mod">
          <ac:chgData name="Štěpán Rešl" userId="0cd9404baab3018e" providerId="LiveId" clId="{D1AF292D-312F-4346-9CD7-DC07D013ED5D}" dt="2021-06-22T14:03:13.037" v="984" actId="20577"/>
          <ac:spMkLst>
            <pc:docMk/>
            <pc:sldMk cId="3163032566" sldId="273"/>
            <ac:spMk id="31" creationId="{625AE403-FAA2-4853-B869-2867DA091989}"/>
          </ac:spMkLst>
        </pc:spChg>
        <pc:spChg chg="mod">
          <ac:chgData name="Štěpán Rešl" userId="0cd9404baab3018e" providerId="LiveId" clId="{D1AF292D-312F-4346-9CD7-DC07D013ED5D}" dt="2021-06-21T13:57:43.629" v="11" actId="20577"/>
          <ac:spMkLst>
            <pc:docMk/>
            <pc:sldMk cId="3163032566" sldId="273"/>
            <ac:spMk id="93" creationId="{4C357890-05BC-41DE-B824-BCE3FFEAD291}"/>
          </ac:spMkLst>
        </pc:spChg>
        <pc:picChg chg="mod">
          <ac:chgData name="Štěpán Rešl" userId="0cd9404baab3018e" providerId="LiveId" clId="{D1AF292D-312F-4346-9CD7-DC07D013ED5D}" dt="2021-06-22T13:47:04.168" v="676" actId="1076"/>
          <ac:picMkLst>
            <pc:docMk/>
            <pc:sldMk cId="3163032566" sldId="273"/>
            <ac:picMk id="24" creationId="{79C2A341-CACB-4A76-82B4-DDAB23F9CBD6}"/>
          </ac:picMkLst>
        </pc:picChg>
      </pc:sldChg>
      <pc:sldChg chg="addSp delSp modSp add mod ord modShow">
        <pc:chgData name="Štěpán Rešl" userId="0cd9404baab3018e" providerId="LiveId" clId="{D1AF292D-312F-4346-9CD7-DC07D013ED5D}" dt="2021-06-24T14:27:33.905" v="1034" actId="729"/>
        <pc:sldMkLst>
          <pc:docMk/>
          <pc:sldMk cId="3931729784" sldId="274"/>
        </pc:sldMkLst>
        <pc:spChg chg="mod">
          <ac:chgData name="Štěpán Rešl" userId="0cd9404baab3018e" providerId="LiveId" clId="{D1AF292D-312F-4346-9CD7-DC07D013ED5D}" dt="2021-06-22T13:08:49.055" v="59" actId="207"/>
          <ac:spMkLst>
            <pc:docMk/>
            <pc:sldMk cId="3931729784" sldId="274"/>
            <ac:spMk id="13" creationId="{A6DE30E9-52A5-43F4-A135-01CF49D04DE1}"/>
          </ac:spMkLst>
        </pc:spChg>
        <pc:spChg chg="mod">
          <ac:chgData name="Štěpán Rešl" userId="0cd9404baab3018e" providerId="LiveId" clId="{D1AF292D-312F-4346-9CD7-DC07D013ED5D}" dt="2021-06-22T13:09:11.519" v="65"/>
          <ac:spMkLst>
            <pc:docMk/>
            <pc:sldMk cId="3931729784" sldId="274"/>
            <ac:spMk id="15" creationId="{E79509B0-B7A4-4307-8140-1A7EFCAE552C}"/>
          </ac:spMkLst>
        </pc:spChg>
        <pc:spChg chg="mod">
          <ac:chgData name="Štěpán Rešl" userId="0cd9404baab3018e" providerId="LiveId" clId="{D1AF292D-312F-4346-9CD7-DC07D013ED5D}" dt="2021-06-22T13:13:20.555" v="204"/>
          <ac:spMkLst>
            <pc:docMk/>
            <pc:sldMk cId="3931729784" sldId="274"/>
            <ac:spMk id="20" creationId="{CE147D7D-F1E0-4872-A0EF-256E248218AE}"/>
          </ac:spMkLst>
        </pc:spChg>
        <pc:spChg chg="mod">
          <ac:chgData name="Štěpán Rešl" userId="0cd9404baab3018e" providerId="LiveId" clId="{D1AF292D-312F-4346-9CD7-DC07D013ED5D}" dt="2021-06-22T13:32:11.871" v="387"/>
          <ac:spMkLst>
            <pc:docMk/>
            <pc:sldMk cId="3931729784" sldId="274"/>
            <ac:spMk id="23" creationId="{8AA68366-2863-462E-89F9-01F4DC71912E}"/>
          </ac:spMkLst>
        </pc:spChg>
        <pc:spChg chg="mod">
          <ac:chgData name="Štěpán Rešl" userId="0cd9404baab3018e" providerId="LiveId" clId="{D1AF292D-312F-4346-9CD7-DC07D013ED5D}" dt="2021-06-22T13:23:55.195" v="221" actId="113"/>
          <ac:spMkLst>
            <pc:docMk/>
            <pc:sldMk cId="3931729784" sldId="274"/>
            <ac:spMk id="29" creationId="{44BC727D-4A99-4480-AF92-991C90B0A9C0}"/>
          </ac:spMkLst>
        </pc:spChg>
        <pc:spChg chg="mod">
          <ac:chgData name="Štěpán Rešl" userId="0cd9404baab3018e" providerId="LiveId" clId="{D1AF292D-312F-4346-9CD7-DC07D013ED5D}" dt="2021-06-22T13:24:04.432" v="230" actId="20577"/>
          <ac:spMkLst>
            <pc:docMk/>
            <pc:sldMk cId="3931729784" sldId="274"/>
            <ac:spMk id="30" creationId="{2346FFEF-AFC0-49BF-8632-77C153C81546}"/>
          </ac:spMkLst>
        </pc:spChg>
        <pc:spChg chg="mod">
          <ac:chgData name="Štěpán Rešl" userId="0cd9404baab3018e" providerId="LiveId" clId="{D1AF292D-312F-4346-9CD7-DC07D013ED5D}" dt="2021-06-24T14:24:12.189" v="1033" actId="20577"/>
          <ac:spMkLst>
            <pc:docMk/>
            <pc:sldMk cId="3931729784" sldId="274"/>
            <ac:spMk id="31" creationId="{625AE403-FAA2-4853-B869-2867DA091989}"/>
          </ac:spMkLst>
        </pc:spChg>
        <pc:spChg chg="mod">
          <ac:chgData name="Štěpán Rešl" userId="0cd9404baab3018e" providerId="LiveId" clId="{D1AF292D-312F-4346-9CD7-DC07D013ED5D}" dt="2021-06-24T14:15:03.469" v="1002" actId="20577"/>
          <ac:spMkLst>
            <pc:docMk/>
            <pc:sldMk cId="3931729784" sldId="274"/>
            <ac:spMk id="34" creationId="{18EC6A91-A42A-4BFA-8A71-B21DCD6B387E}"/>
          </ac:spMkLst>
        </pc:spChg>
        <pc:spChg chg="mod">
          <ac:chgData name="Štěpán Rešl" userId="0cd9404baab3018e" providerId="LiveId" clId="{D1AF292D-312F-4346-9CD7-DC07D013ED5D}" dt="2021-06-22T13:09:02.126" v="62" actId="20577"/>
          <ac:spMkLst>
            <pc:docMk/>
            <pc:sldMk cId="3931729784" sldId="274"/>
            <ac:spMk id="35" creationId="{1DDCB4D7-AFD0-466E-85D2-579E583D070A}"/>
          </ac:spMkLst>
        </pc:spChg>
        <pc:spChg chg="mod">
          <ac:chgData name="Štěpán Rešl" userId="0cd9404baab3018e" providerId="LiveId" clId="{D1AF292D-312F-4346-9CD7-DC07D013ED5D}" dt="2021-06-22T13:26:54.021" v="290"/>
          <ac:spMkLst>
            <pc:docMk/>
            <pc:sldMk cId="3931729784" sldId="274"/>
            <ac:spMk id="36" creationId="{969638E9-8337-4338-BD23-09CC28EA6B19}"/>
          </ac:spMkLst>
        </pc:spChg>
        <pc:spChg chg="mod">
          <ac:chgData name="Štěpán Rešl" userId="0cd9404baab3018e" providerId="LiveId" clId="{D1AF292D-312F-4346-9CD7-DC07D013ED5D}" dt="2021-06-22T13:37:58.519" v="506"/>
          <ac:spMkLst>
            <pc:docMk/>
            <pc:sldMk cId="3931729784" sldId="274"/>
            <ac:spMk id="37" creationId="{3F9165CB-D6F8-460A-B519-5F05632503AA}"/>
          </ac:spMkLst>
        </pc:spChg>
        <pc:spChg chg="mod">
          <ac:chgData name="Štěpán Rešl" userId="0cd9404baab3018e" providerId="LiveId" clId="{D1AF292D-312F-4346-9CD7-DC07D013ED5D}" dt="2021-06-24T14:03:05.413" v="994" actId="13926"/>
          <ac:spMkLst>
            <pc:docMk/>
            <pc:sldMk cId="3931729784" sldId="274"/>
            <ac:spMk id="38" creationId="{26C33451-6586-4963-8539-ED32BCBE8307}"/>
          </ac:spMkLst>
        </pc:spChg>
        <pc:spChg chg="mod">
          <ac:chgData name="Štěpán Rešl" userId="0cd9404baab3018e" providerId="LiveId" clId="{D1AF292D-312F-4346-9CD7-DC07D013ED5D}" dt="2021-06-22T13:41:29.391" v="582"/>
          <ac:spMkLst>
            <pc:docMk/>
            <pc:sldMk cId="3931729784" sldId="274"/>
            <ac:spMk id="39" creationId="{07AFF352-374A-41F3-9AD8-94FD418D2E7D}"/>
          </ac:spMkLst>
        </pc:spChg>
        <pc:spChg chg="mod">
          <ac:chgData name="Štěpán Rešl" userId="0cd9404baab3018e" providerId="LiveId" clId="{D1AF292D-312F-4346-9CD7-DC07D013ED5D}" dt="2021-06-24T14:15:39.926" v="1007" actId="113"/>
          <ac:spMkLst>
            <pc:docMk/>
            <pc:sldMk cId="3931729784" sldId="274"/>
            <ac:spMk id="41" creationId="{C6F87F69-800A-479F-AC0B-CA67CF4F22AA}"/>
          </ac:spMkLst>
        </pc:spChg>
        <pc:spChg chg="mod">
          <ac:chgData name="Štěpán Rešl" userId="0cd9404baab3018e" providerId="LiveId" clId="{D1AF292D-312F-4346-9CD7-DC07D013ED5D}" dt="2021-06-22T13:50:31.464" v="766" actId="113"/>
          <ac:spMkLst>
            <pc:docMk/>
            <pc:sldMk cId="3931729784" sldId="274"/>
            <ac:spMk id="42" creationId="{C80DA7B4-810D-4EA2-A0A3-C1B6CE5DEF5F}"/>
          </ac:spMkLst>
        </pc:spChg>
        <pc:spChg chg="mod">
          <ac:chgData name="Štěpán Rešl" userId="0cd9404baab3018e" providerId="LiveId" clId="{D1AF292D-312F-4346-9CD7-DC07D013ED5D}" dt="2021-06-22T13:47:19.795" v="682"/>
          <ac:spMkLst>
            <pc:docMk/>
            <pc:sldMk cId="3931729784" sldId="274"/>
            <ac:spMk id="45" creationId="{6696A17F-C9F0-4654-BE17-645FD1A2624A}"/>
          </ac:spMkLst>
        </pc:spChg>
        <pc:spChg chg="mod">
          <ac:chgData name="Štěpán Rešl" userId="0cd9404baab3018e" providerId="LiveId" clId="{D1AF292D-312F-4346-9CD7-DC07D013ED5D}" dt="2021-06-24T14:16:39.739" v="1031" actId="20577"/>
          <ac:spMkLst>
            <pc:docMk/>
            <pc:sldMk cId="3931729784" sldId="274"/>
            <ac:spMk id="46" creationId="{64BCFD90-79FB-44AD-A411-5DF57C2A5E6D}"/>
          </ac:spMkLst>
        </pc:spChg>
        <pc:spChg chg="mod">
          <ac:chgData name="Štěpán Rešl" userId="0cd9404baab3018e" providerId="LiveId" clId="{D1AF292D-312F-4346-9CD7-DC07D013ED5D}" dt="2021-06-22T13:58:37.814" v="964" actId="1035"/>
          <ac:spMkLst>
            <pc:docMk/>
            <pc:sldMk cId="3931729784" sldId="274"/>
            <ac:spMk id="47" creationId="{0038338C-E91F-4E21-98FB-913975684315}"/>
          </ac:spMkLst>
        </pc:spChg>
        <pc:spChg chg="mod">
          <ac:chgData name="Štěpán Rešl" userId="0cd9404baab3018e" providerId="LiveId" clId="{D1AF292D-312F-4346-9CD7-DC07D013ED5D}" dt="2021-06-22T13:58:59.923" v="975"/>
          <ac:spMkLst>
            <pc:docMk/>
            <pc:sldMk cId="3931729784" sldId="274"/>
            <ac:spMk id="48" creationId="{901B836C-7C05-462A-B916-B5DB6E622CB7}"/>
          </ac:spMkLst>
        </pc:spChg>
        <pc:spChg chg="add del">
          <ac:chgData name="Štěpán Rešl" userId="0cd9404baab3018e" providerId="LiveId" clId="{D1AF292D-312F-4346-9CD7-DC07D013ED5D}" dt="2021-06-22T13:09:08.531" v="64" actId="22"/>
          <ac:spMkLst>
            <pc:docMk/>
            <pc:sldMk cId="3931729784" sldId="274"/>
            <ac:spMk id="53" creationId="{30EDD70D-A02B-4B9A-97B3-8D6E55BCFD9B}"/>
          </ac:spMkLst>
        </pc:spChg>
        <pc:spChg chg="mod">
          <ac:chgData name="Štěpán Rešl" userId="0cd9404baab3018e" providerId="LiveId" clId="{D1AF292D-312F-4346-9CD7-DC07D013ED5D}" dt="2021-06-22T13:58:34.910" v="961" actId="1035"/>
          <ac:spMkLst>
            <pc:docMk/>
            <pc:sldMk cId="3931729784" sldId="274"/>
            <ac:spMk id="55" creationId="{5D54767C-6B86-4C58-8357-3D1387037792}"/>
          </ac:spMkLst>
        </pc:spChg>
        <pc:spChg chg="add mod">
          <ac:chgData name="Štěpán Rešl" userId="0cd9404baab3018e" providerId="LiveId" clId="{D1AF292D-312F-4346-9CD7-DC07D013ED5D}" dt="2021-06-22T13:09:54.186" v="88"/>
          <ac:spMkLst>
            <pc:docMk/>
            <pc:sldMk cId="3931729784" sldId="274"/>
            <ac:spMk id="56" creationId="{455CE8F7-5FC7-41E2-8571-4B70A708E323}"/>
          </ac:spMkLst>
        </pc:spChg>
        <pc:spChg chg="mod">
          <ac:chgData name="Štěpán Rešl" userId="0cd9404baab3018e" providerId="LiveId" clId="{D1AF292D-312F-4346-9CD7-DC07D013ED5D}" dt="2021-06-22T13:41:39.035" v="583"/>
          <ac:spMkLst>
            <pc:docMk/>
            <pc:sldMk cId="3931729784" sldId="274"/>
            <ac:spMk id="90" creationId="{16AE156B-21AD-436C-8541-B5AAE4BCA6BE}"/>
          </ac:spMkLst>
        </pc:spChg>
        <pc:spChg chg="mod">
          <ac:chgData name="Štěpán Rešl" userId="0cd9404baab3018e" providerId="LiveId" clId="{D1AF292D-312F-4346-9CD7-DC07D013ED5D}" dt="2021-06-22T13:50:42.020" v="767"/>
          <ac:spMkLst>
            <pc:docMk/>
            <pc:sldMk cId="3931729784" sldId="274"/>
            <ac:spMk id="91" creationId="{9324D858-C66B-444D-8D73-F2373DC57CF3}"/>
          </ac:spMkLst>
        </pc:spChg>
        <pc:spChg chg="mod">
          <ac:chgData name="Štěpán Rešl" userId="0cd9404baab3018e" providerId="LiveId" clId="{D1AF292D-312F-4346-9CD7-DC07D013ED5D}" dt="2021-06-22T13:10:21.493" v="111" actId="113"/>
          <ac:spMkLst>
            <pc:docMk/>
            <pc:sldMk cId="3931729784" sldId="274"/>
            <ac:spMk id="93" creationId="{4C357890-05BC-41DE-B824-BCE3FFEAD291}"/>
          </ac:spMkLst>
        </pc:spChg>
        <pc:spChg chg="mod">
          <ac:chgData name="Štěpán Rešl" userId="0cd9404baab3018e" providerId="LiveId" clId="{D1AF292D-312F-4346-9CD7-DC07D013ED5D}" dt="2021-06-22T13:10:28.614" v="112"/>
          <ac:spMkLst>
            <pc:docMk/>
            <pc:sldMk cId="3931729784" sldId="274"/>
            <ac:spMk id="94" creationId="{3D6FFB84-AAD6-4D07-8A2A-9E8BE774F4FC}"/>
          </ac:spMkLst>
        </pc:spChg>
        <pc:spChg chg="mod">
          <ac:chgData name="Štěpán Rešl" userId="0cd9404baab3018e" providerId="LiveId" clId="{D1AF292D-312F-4346-9CD7-DC07D013ED5D}" dt="2021-06-22T13:13:10.103" v="203" actId="20577"/>
          <ac:spMkLst>
            <pc:docMk/>
            <pc:sldMk cId="3931729784" sldId="274"/>
            <ac:spMk id="95" creationId="{2AF4A5D5-7792-4508-BA01-C58B7CD2AEDE}"/>
          </ac:spMkLst>
        </pc:spChg>
        <pc:spChg chg="mod">
          <ac:chgData name="Štěpán Rešl" userId="0cd9404baab3018e" providerId="LiveId" clId="{D1AF292D-312F-4346-9CD7-DC07D013ED5D}" dt="2021-06-22T13:14:12.801" v="209"/>
          <ac:spMkLst>
            <pc:docMk/>
            <pc:sldMk cId="3931729784" sldId="274"/>
            <ac:spMk id="96" creationId="{0E678113-947C-439A-BD88-63EB83D5B0C7}"/>
          </ac:spMkLst>
        </pc:spChg>
        <pc:spChg chg="mod">
          <ac:chgData name="Štěpán Rešl" userId="0cd9404baab3018e" providerId="LiveId" clId="{D1AF292D-312F-4346-9CD7-DC07D013ED5D}" dt="2021-06-22T13:15:38.987" v="210"/>
          <ac:spMkLst>
            <pc:docMk/>
            <pc:sldMk cId="3931729784" sldId="274"/>
            <ac:spMk id="97" creationId="{41499AC1-EADC-495A-8715-B983CBF78DE8}"/>
          </ac:spMkLst>
        </pc:spChg>
        <pc:picChg chg="mod">
          <ac:chgData name="Štěpán Rešl" userId="0cd9404baab3018e" providerId="LiveId" clId="{D1AF292D-312F-4346-9CD7-DC07D013ED5D}" dt="2021-06-22T13:37:50.739" v="505" actId="1076"/>
          <ac:picMkLst>
            <pc:docMk/>
            <pc:sldMk cId="3931729784" sldId="274"/>
            <ac:picMk id="7" creationId="{79324418-D964-4966-AD8B-AFBAB99E7AD8}"/>
          </ac:picMkLst>
        </pc:picChg>
        <pc:picChg chg="mod">
          <ac:chgData name="Štěpán Rešl" userId="0cd9404baab3018e" providerId="LiveId" clId="{D1AF292D-312F-4346-9CD7-DC07D013ED5D}" dt="2021-06-24T14:15:59.405" v="1028" actId="1036"/>
          <ac:picMkLst>
            <pc:docMk/>
            <pc:sldMk cId="3931729784" sldId="274"/>
            <ac:picMk id="8" creationId="{CAA32E4D-074B-4D3A-9346-5F47F562367A}"/>
          </ac:picMkLst>
        </pc:picChg>
        <pc:picChg chg="mod">
          <ac:chgData name="Štěpán Rešl" userId="0cd9404baab3018e" providerId="LiveId" clId="{D1AF292D-312F-4346-9CD7-DC07D013ED5D}" dt="2021-06-24T14:15:59.405" v="1028" actId="1036"/>
          <ac:picMkLst>
            <pc:docMk/>
            <pc:sldMk cId="3931729784" sldId="274"/>
            <ac:picMk id="18" creationId="{1C16564F-A07F-444C-BC6B-9FB6021BE4D3}"/>
          </ac:picMkLst>
        </pc:picChg>
        <pc:picChg chg="mod">
          <ac:chgData name="Štěpán Rešl" userId="0cd9404baab3018e" providerId="LiveId" clId="{D1AF292D-312F-4346-9CD7-DC07D013ED5D}" dt="2021-06-24T14:16:10.754" v="1029" actId="14100"/>
          <ac:picMkLst>
            <pc:docMk/>
            <pc:sldMk cId="3931729784" sldId="274"/>
            <ac:picMk id="24" creationId="{79C2A341-CACB-4A76-82B4-DDAB23F9CBD6}"/>
          </ac:picMkLst>
        </pc:picChg>
        <pc:picChg chg="mod">
          <ac:chgData name="Štěpán Rešl" userId="0cd9404baab3018e" providerId="LiveId" clId="{D1AF292D-312F-4346-9CD7-DC07D013ED5D}" dt="2021-06-22T13:58:54.092" v="974" actId="1076"/>
          <ac:picMkLst>
            <pc:docMk/>
            <pc:sldMk cId="3931729784" sldId="274"/>
            <ac:picMk id="1028" creationId="{54E6AADD-705B-4318-AE2C-470147510D5E}"/>
          </ac:picMkLst>
        </pc:picChg>
      </pc:sldChg>
    </pc:docChg>
  </pc:docChgLst>
  <pc:docChgLst>
    <pc:chgData name="Štěpán Rešl" userId="0cd9404baab3018e" providerId="LiveId" clId="{118F97A3-9A75-4B60-9582-11CE8B0A957C}"/>
    <pc:docChg chg="delSld delSection modSection">
      <pc:chgData name="Štěpán Rešl" userId="0cd9404baab3018e" providerId="LiveId" clId="{118F97A3-9A75-4B60-9582-11CE8B0A957C}" dt="2021-06-25T20:29:15.687" v="15" actId="47"/>
      <pc:docMkLst>
        <pc:docMk/>
      </pc:docMkLst>
      <pc:sldChg chg="del">
        <pc:chgData name="Štěpán Rešl" userId="0cd9404baab3018e" providerId="LiveId" clId="{118F97A3-9A75-4B60-9582-11CE8B0A957C}" dt="2021-06-25T20:28:41.496" v="1" actId="47"/>
        <pc:sldMkLst>
          <pc:docMk/>
          <pc:sldMk cId="0" sldId="256"/>
        </pc:sldMkLst>
      </pc:sldChg>
      <pc:sldChg chg="del">
        <pc:chgData name="Štěpán Rešl" userId="0cd9404baab3018e" providerId="LiveId" clId="{118F97A3-9A75-4B60-9582-11CE8B0A957C}" dt="2021-06-25T20:28:37.450" v="0" actId="47"/>
        <pc:sldMkLst>
          <pc:docMk/>
          <pc:sldMk cId="3370193587" sldId="259"/>
        </pc:sldMkLst>
      </pc:sldChg>
      <pc:sldChg chg="del">
        <pc:chgData name="Štěpán Rešl" userId="0cd9404baab3018e" providerId="LiveId" clId="{118F97A3-9A75-4B60-9582-11CE8B0A957C}" dt="2021-06-25T20:28:37.450" v="0" actId="47"/>
        <pc:sldMkLst>
          <pc:docMk/>
          <pc:sldMk cId="3698158797" sldId="260"/>
        </pc:sldMkLst>
      </pc:sldChg>
      <pc:sldChg chg="del">
        <pc:chgData name="Štěpán Rešl" userId="0cd9404baab3018e" providerId="LiveId" clId="{118F97A3-9A75-4B60-9582-11CE8B0A957C}" dt="2021-06-25T20:28:37.450" v="0" actId="47"/>
        <pc:sldMkLst>
          <pc:docMk/>
          <pc:sldMk cId="4101194982" sldId="261"/>
        </pc:sldMkLst>
      </pc:sldChg>
      <pc:sldChg chg="del">
        <pc:chgData name="Štěpán Rešl" userId="0cd9404baab3018e" providerId="LiveId" clId="{118F97A3-9A75-4B60-9582-11CE8B0A957C}" dt="2021-06-25T20:28:37.450" v="0" actId="47"/>
        <pc:sldMkLst>
          <pc:docMk/>
          <pc:sldMk cId="2594975359" sldId="262"/>
        </pc:sldMkLst>
      </pc:sldChg>
      <pc:sldChg chg="del">
        <pc:chgData name="Štěpán Rešl" userId="0cd9404baab3018e" providerId="LiveId" clId="{118F97A3-9A75-4B60-9582-11CE8B0A957C}" dt="2021-06-25T20:28:37.450" v="0" actId="47"/>
        <pc:sldMkLst>
          <pc:docMk/>
          <pc:sldMk cId="1458585131" sldId="263"/>
        </pc:sldMkLst>
      </pc:sldChg>
      <pc:sldChg chg="del">
        <pc:chgData name="Štěpán Rešl" userId="0cd9404baab3018e" providerId="LiveId" clId="{118F97A3-9A75-4B60-9582-11CE8B0A957C}" dt="2021-06-25T20:28:37.450" v="0" actId="47"/>
        <pc:sldMkLst>
          <pc:docMk/>
          <pc:sldMk cId="598480601" sldId="264"/>
        </pc:sldMkLst>
      </pc:sldChg>
      <pc:sldChg chg="del">
        <pc:chgData name="Štěpán Rešl" userId="0cd9404baab3018e" providerId="LiveId" clId="{118F97A3-9A75-4B60-9582-11CE8B0A957C}" dt="2021-06-25T20:28:37.450" v="0" actId="47"/>
        <pc:sldMkLst>
          <pc:docMk/>
          <pc:sldMk cId="1694165768" sldId="265"/>
        </pc:sldMkLst>
      </pc:sldChg>
      <pc:sldChg chg="del">
        <pc:chgData name="Štěpán Rešl" userId="0cd9404baab3018e" providerId="LiveId" clId="{118F97A3-9A75-4B60-9582-11CE8B0A957C}" dt="2021-06-25T20:28:37.450" v="0" actId="47"/>
        <pc:sldMkLst>
          <pc:docMk/>
          <pc:sldMk cId="2197986277" sldId="266"/>
        </pc:sldMkLst>
      </pc:sldChg>
      <pc:sldChg chg="del">
        <pc:chgData name="Štěpán Rešl" userId="0cd9404baab3018e" providerId="LiveId" clId="{118F97A3-9A75-4B60-9582-11CE8B0A957C}" dt="2021-06-25T20:28:37.450" v="0" actId="47"/>
        <pc:sldMkLst>
          <pc:docMk/>
          <pc:sldMk cId="3784665257" sldId="268"/>
        </pc:sldMkLst>
      </pc:sldChg>
      <pc:sldChg chg="del">
        <pc:chgData name="Štěpán Rešl" userId="0cd9404baab3018e" providerId="LiveId" clId="{118F97A3-9A75-4B60-9582-11CE8B0A957C}" dt="2021-06-25T20:28:37.450" v="0" actId="47"/>
        <pc:sldMkLst>
          <pc:docMk/>
          <pc:sldMk cId="629611835" sldId="269"/>
        </pc:sldMkLst>
      </pc:sldChg>
      <pc:sldChg chg="del">
        <pc:chgData name="Štěpán Rešl" userId="0cd9404baab3018e" providerId="LiveId" clId="{118F97A3-9A75-4B60-9582-11CE8B0A957C}" dt="2021-06-25T20:28:37.450" v="0" actId="47"/>
        <pc:sldMkLst>
          <pc:docMk/>
          <pc:sldMk cId="3924045651" sldId="270"/>
        </pc:sldMkLst>
      </pc:sldChg>
      <pc:sldChg chg="del">
        <pc:chgData name="Štěpán Rešl" userId="0cd9404baab3018e" providerId="LiveId" clId="{118F97A3-9A75-4B60-9582-11CE8B0A957C}" dt="2021-06-25T20:28:41.496" v="1" actId="47"/>
        <pc:sldMkLst>
          <pc:docMk/>
          <pc:sldMk cId="3895106570" sldId="271"/>
        </pc:sldMkLst>
      </pc:sldChg>
      <pc:sldChg chg="del">
        <pc:chgData name="Štěpán Rešl" userId="0cd9404baab3018e" providerId="LiveId" clId="{118F97A3-9A75-4B60-9582-11CE8B0A957C}" dt="2021-06-25T20:28:41.496" v="1" actId="47"/>
        <pc:sldMkLst>
          <pc:docMk/>
          <pc:sldMk cId="3163032566" sldId="273"/>
        </pc:sldMkLst>
      </pc:sldChg>
      <pc:sldChg chg="del">
        <pc:chgData name="Štěpán Rešl" userId="0cd9404baab3018e" providerId="LiveId" clId="{118F97A3-9A75-4B60-9582-11CE8B0A957C}" dt="2021-06-25T20:28:41.496" v="1" actId="47"/>
        <pc:sldMkLst>
          <pc:docMk/>
          <pc:sldMk cId="3931729784" sldId="274"/>
        </pc:sldMkLst>
      </pc:sldChg>
      <pc:sldMasterChg chg="delSldLayout">
        <pc:chgData name="Štěpán Rešl" userId="0cd9404baab3018e" providerId="LiveId" clId="{118F97A3-9A75-4B60-9582-11CE8B0A957C}" dt="2021-06-25T20:28:41.496" v="1" actId="47"/>
        <pc:sldMasterMkLst>
          <pc:docMk/>
          <pc:sldMasterMk cId="1166947922" sldId="2147483660"/>
        </pc:sldMasterMkLst>
        <pc:sldLayoutChg chg="del">
          <pc:chgData name="Štěpán Rešl" userId="0cd9404baab3018e" providerId="LiveId" clId="{118F97A3-9A75-4B60-9582-11CE8B0A957C}" dt="2021-06-25T20:28:41.496" v="1" actId="47"/>
          <pc:sldLayoutMkLst>
            <pc:docMk/>
            <pc:sldMasterMk cId="1166947922" sldId="2147483660"/>
            <pc:sldLayoutMk cId="110224858" sldId="2147483672"/>
          </pc:sldLayoutMkLst>
        </pc:sldLayoutChg>
      </pc:sldMasterChg>
    </pc:docChg>
  </pc:docChgLst>
  <pc:docChgLst>
    <pc:chgData name="Kyle Akepanidtaworn" userId="4250081e-2882-4185-9e9c-d3298cc00d78" providerId="ADAL" clId="{9E369AAA-4758-4310-B9AD-3EBB173EA224}"/>
    <pc:docChg chg="undo custSel addSld modSld sldOrd addSection delSection modSection">
      <pc:chgData name="Kyle Akepanidtaworn" userId="4250081e-2882-4185-9e9c-d3298cc00d78" providerId="ADAL" clId="{9E369AAA-4758-4310-B9AD-3EBB173EA224}" dt="2021-06-28T01:29:40.987" v="212" actId="113"/>
      <pc:docMkLst>
        <pc:docMk/>
      </pc:docMkLst>
      <pc:sldChg chg="mod modShow">
        <pc:chgData name="Kyle Akepanidtaworn" userId="4250081e-2882-4185-9e9c-d3298cc00d78" providerId="ADAL" clId="{9E369AAA-4758-4310-B9AD-3EBB173EA224}" dt="2021-06-28T01:25:29.561" v="26" actId="729"/>
        <pc:sldMkLst>
          <pc:docMk/>
          <pc:sldMk cId="256306045" sldId="258"/>
        </pc:sldMkLst>
      </pc:sldChg>
      <pc:sldChg chg="mod modShow">
        <pc:chgData name="Kyle Akepanidtaworn" userId="4250081e-2882-4185-9e9c-d3298cc00d78" providerId="ADAL" clId="{9E369AAA-4758-4310-B9AD-3EBB173EA224}" dt="2021-06-28T01:25:29.561" v="26" actId="729"/>
        <pc:sldMkLst>
          <pc:docMk/>
          <pc:sldMk cId="758599322" sldId="267"/>
        </pc:sldMkLst>
      </pc:sldChg>
      <pc:sldChg chg="mod modShow">
        <pc:chgData name="Kyle Akepanidtaworn" userId="4250081e-2882-4185-9e9c-d3298cc00d78" providerId="ADAL" clId="{9E369AAA-4758-4310-B9AD-3EBB173EA224}" dt="2021-06-28T01:25:29.561" v="26" actId="729"/>
        <pc:sldMkLst>
          <pc:docMk/>
          <pc:sldMk cId="2072119499" sldId="272"/>
        </pc:sldMkLst>
      </pc:sldChg>
      <pc:sldChg chg="addSp delSp modSp add mod ord modShow">
        <pc:chgData name="Kyle Akepanidtaworn" userId="4250081e-2882-4185-9e9c-d3298cc00d78" providerId="ADAL" clId="{9E369AAA-4758-4310-B9AD-3EBB173EA224}" dt="2021-06-28T01:29:40.987" v="212" actId="113"/>
        <pc:sldMkLst>
          <pc:docMk/>
          <pc:sldMk cId="424726113" sldId="273"/>
        </pc:sldMkLst>
        <pc:spChg chg="mod">
          <ac:chgData name="Kyle Akepanidtaworn" userId="4250081e-2882-4185-9e9c-d3298cc00d78" providerId="ADAL" clId="{9E369AAA-4758-4310-B9AD-3EBB173EA224}" dt="2021-06-28T01:29:21.061" v="208" actId="2711"/>
          <ac:spMkLst>
            <pc:docMk/>
            <pc:sldMk cId="424726113" sldId="273"/>
            <ac:spMk id="2" creationId="{FCD1AF71-027B-46D6-9E8F-4A3CA0684997}"/>
          </ac:spMkLst>
        </pc:spChg>
        <pc:spChg chg="mod">
          <ac:chgData name="Kyle Akepanidtaworn" userId="4250081e-2882-4185-9e9c-d3298cc00d78" providerId="ADAL" clId="{9E369AAA-4758-4310-B9AD-3EBB173EA224}" dt="2021-06-28T01:29:21.061" v="208" actId="2711"/>
          <ac:spMkLst>
            <pc:docMk/>
            <pc:sldMk cId="424726113" sldId="273"/>
            <ac:spMk id="3" creationId="{D0897BEE-C53A-4D09-A050-7A50B04371AC}"/>
          </ac:spMkLst>
        </pc:spChg>
        <pc:spChg chg="add mod">
          <ac:chgData name="Kyle Akepanidtaworn" userId="4250081e-2882-4185-9e9c-d3298cc00d78" providerId="ADAL" clId="{9E369AAA-4758-4310-B9AD-3EBB173EA224}" dt="2021-06-28T01:29:21.061" v="208" actId="2711"/>
          <ac:spMkLst>
            <pc:docMk/>
            <pc:sldMk cId="424726113" sldId="273"/>
            <ac:spMk id="5" creationId="{E442C302-4DC2-4BF2-BDE7-2B61A2CE3B58}"/>
          </ac:spMkLst>
        </pc:spChg>
        <pc:spChg chg="mod">
          <ac:chgData name="Kyle Akepanidtaworn" userId="4250081e-2882-4185-9e9c-d3298cc00d78" providerId="ADAL" clId="{9E369AAA-4758-4310-B9AD-3EBB173EA224}" dt="2021-06-28T01:29:21.061" v="208" actId="2711"/>
          <ac:spMkLst>
            <pc:docMk/>
            <pc:sldMk cId="424726113" sldId="273"/>
            <ac:spMk id="12" creationId="{80FA34CA-A4E4-48C9-BDFB-1B9C7E807F69}"/>
          </ac:spMkLst>
        </pc:spChg>
        <pc:spChg chg="mod">
          <ac:chgData name="Kyle Akepanidtaworn" userId="4250081e-2882-4185-9e9c-d3298cc00d78" providerId="ADAL" clId="{9E369AAA-4758-4310-B9AD-3EBB173EA224}" dt="2021-06-28T01:29:21.061" v="208" actId="2711"/>
          <ac:spMkLst>
            <pc:docMk/>
            <pc:sldMk cId="424726113" sldId="273"/>
            <ac:spMk id="13" creationId="{A6DE30E9-52A5-43F4-A135-01CF49D04DE1}"/>
          </ac:spMkLst>
        </pc:spChg>
        <pc:spChg chg="mod">
          <ac:chgData name="Kyle Akepanidtaworn" userId="4250081e-2882-4185-9e9c-d3298cc00d78" providerId="ADAL" clId="{9E369AAA-4758-4310-B9AD-3EBB173EA224}" dt="2021-06-28T01:29:21.061" v="208" actId="2711"/>
          <ac:spMkLst>
            <pc:docMk/>
            <pc:sldMk cId="424726113" sldId="273"/>
            <ac:spMk id="14" creationId="{825C3F41-CFDA-4622-8397-07443DF58F4E}"/>
          </ac:spMkLst>
        </pc:spChg>
        <pc:spChg chg="mod">
          <ac:chgData name="Kyle Akepanidtaworn" userId="4250081e-2882-4185-9e9c-d3298cc00d78" providerId="ADAL" clId="{9E369AAA-4758-4310-B9AD-3EBB173EA224}" dt="2021-06-28T01:29:21.061" v="208" actId="2711"/>
          <ac:spMkLst>
            <pc:docMk/>
            <pc:sldMk cId="424726113" sldId="273"/>
            <ac:spMk id="15" creationId="{E79509B0-B7A4-4307-8140-1A7EFCAE552C}"/>
          </ac:spMkLst>
        </pc:spChg>
        <pc:spChg chg="mod">
          <ac:chgData name="Kyle Akepanidtaworn" userId="4250081e-2882-4185-9e9c-d3298cc00d78" providerId="ADAL" clId="{9E369AAA-4758-4310-B9AD-3EBB173EA224}" dt="2021-06-28T01:29:21.061" v="208" actId="2711"/>
          <ac:spMkLst>
            <pc:docMk/>
            <pc:sldMk cId="424726113" sldId="273"/>
            <ac:spMk id="17" creationId="{CB41E263-4EEB-4D07-ABC8-7CC821FA6983}"/>
          </ac:spMkLst>
        </pc:spChg>
        <pc:spChg chg="mod">
          <ac:chgData name="Kyle Akepanidtaworn" userId="4250081e-2882-4185-9e9c-d3298cc00d78" providerId="ADAL" clId="{9E369AAA-4758-4310-B9AD-3EBB173EA224}" dt="2021-06-28T01:29:21.061" v="208" actId="2711"/>
          <ac:spMkLst>
            <pc:docMk/>
            <pc:sldMk cId="424726113" sldId="273"/>
            <ac:spMk id="20" creationId="{CE147D7D-F1E0-4872-A0EF-256E248218AE}"/>
          </ac:spMkLst>
        </pc:spChg>
        <pc:spChg chg="mod">
          <ac:chgData name="Kyle Akepanidtaworn" userId="4250081e-2882-4185-9e9c-d3298cc00d78" providerId="ADAL" clId="{9E369AAA-4758-4310-B9AD-3EBB173EA224}" dt="2021-06-28T01:29:21.061" v="208" actId="2711"/>
          <ac:spMkLst>
            <pc:docMk/>
            <pc:sldMk cId="424726113" sldId="273"/>
            <ac:spMk id="21" creationId="{341FD0AC-2532-464F-9735-941903F4160E}"/>
          </ac:spMkLst>
        </pc:spChg>
        <pc:spChg chg="mod">
          <ac:chgData name="Kyle Akepanidtaworn" userId="4250081e-2882-4185-9e9c-d3298cc00d78" providerId="ADAL" clId="{9E369AAA-4758-4310-B9AD-3EBB173EA224}" dt="2021-06-28T01:29:21.061" v="208" actId="2711"/>
          <ac:spMkLst>
            <pc:docMk/>
            <pc:sldMk cId="424726113" sldId="273"/>
            <ac:spMk id="22" creationId="{FC5FB706-8E40-4DF5-8DEB-8D6730F31DE7}"/>
          </ac:spMkLst>
        </pc:spChg>
        <pc:spChg chg="mod">
          <ac:chgData name="Kyle Akepanidtaworn" userId="4250081e-2882-4185-9e9c-d3298cc00d78" providerId="ADAL" clId="{9E369AAA-4758-4310-B9AD-3EBB173EA224}" dt="2021-06-28T01:29:21.061" v="208" actId="2711"/>
          <ac:spMkLst>
            <pc:docMk/>
            <pc:sldMk cId="424726113" sldId="273"/>
            <ac:spMk id="23" creationId="{8AA68366-2863-462E-89F9-01F4DC71912E}"/>
          </ac:spMkLst>
        </pc:spChg>
        <pc:spChg chg="mod">
          <ac:chgData name="Kyle Akepanidtaworn" userId="4250081e-2882-4185-9e9c-d3298cc00d78" providerId="ADAL" clId="{9E369AAA-4758-4310-B9AD-3EBB173EA224}" dt="2021-06-28T01:29:21.061" v="208" actId="2711"/>
          <ac:spMkLst>
            <pc:docMk/>
            <pc:sldMk cId="424726113" sldId="273"/>
            <ac:spMk id="24" creationId="{09E5DEB9-2026-4BD4-9B58-26532E1CF746}"/>
          </ac:spMkLst>
        </pc:spChg>
        <pc:spChg chg="mod">
          <ac:chgData name="Kyle Akepanidtaworn" userId="4250081e-2882-4185-9e9c-d3298cc00d78" providerId="ADAL" clId="{9E369AAA-4758-4310-B9AD-3EBB173EA224}" dt="2021-06-28T01:29:21.061" v="208" actId="2711"/>
          <ac:spMkLst>
            <pc:docMk/>
            <pc:sldMk cId="424726113" sldId="273"/>
            <ac:spMk id="25" creationId="{DA699195-2B72-487A-B933-0F19E49C9177}"/>
          </ac:spMkLst>
        </pc:spChg>
        <pc:spChg chg="mod">
          <ac:chgData name="Kyle Akepanidtaworn" userId="4250081e-2882-4185-9e9c-d3298cc00d78" providerId="ADAL" clId="{9E369AAA-4758-4310-B9AD-3EBB173EA224}" dt="2021-06-28T01:29:21.061" v="208" actId="2711"/>
          <ac:spMkLst>
            <pc:docMk/>
            <pc:sldMk cId="424726113" sldId="273"/>
            <ac:spMk id="26" creationId="{0E1ECD4A-AA44-45C0-B84D-33307B10FA41}"/>
          </ac:spMkLst>
        </pc:spChg>
        <pc:spChg chg="mod">
          <ac:chgData name="Kyle Akepanidtaworn" userId="4250081e-2882-4185-9e9c-d3298cc00d78" providerId="ADAL" clId="{9E369AAA-4758-4310-B9AD-3EBB173EA224}" dt="2021-06-28T01:29:21.061" v="208" actId="2711"/>
          <ac:spMkLst>
            <pc:docMk/>
            <pc:sldMk cId="424726113" sldId="273"/>
            <ac:spMk id="27" creationId="{AA9B8BEB-4235-47AA-B5D3-6DE78548B6A1}"/>
          </ac:spMkLst>
        </pc:spChg>
        <pc:spChg chg="mod">
          <ac:chgData name="Kyle Akepanidtaworn" userId="4250081e-2882-4185-9e9c-d3298cc00d78" providerId="ADAL" clId="{9E369AAA-4758-4310-B9AD-3EBB173EA224}" dt="2021-06-28T01:29:21.061" v="208" actId="2711"/>
          <ac:spMkLst>
            <pc:docMk/>
            <pc:sldMk cId="424726113" sldId="273"/>
            <ac:spMk id="28" creationId="{10383874-F348-4D9A-AC6B-B7C238AD4720}"/>
          </ac:spMkLst>
        </pc:spChg>
        <pc:spChg chg="mod">
          <ac:chgData name="Kyle Akepanidtaworn" userId="4250081e-2882-4185-9e9c-d3298cc00d78" providerId="ADAL" clId="{9E369AAA-4758-4310-B9AD-3EBB173EA224}" dt="2021-06-28T01:29:21.061" v="208" actId="2711"/>
          <ac:spMkLst>
            <pc:docMk/>
            <pc:sldMk cId="424726113" sldId="273"/>
            <ac:spMk id="29" creationId="{2CEBF69B-0B4B-4E8C-A7A4-4D26B28EDB69}"/>
          </ac:spMkLst>
        </pc:spChg>
        <pc:spChg chg="mod">
          <ac:chgData name="Kyle Akepanidtaworn" userId="4250081e-2882-4185-9e9c-d3298cc00d78" providerId="ADAL" clId="{9E369AAA-4758-4310-B9AD-3EBB173EA224}" dt="2021-06-28T01:29:21.061" v="208" actId="2711"/>
          <ac:spMkLst>
            <pc:docMk/>
            <pc:sldMk cId="424726113" sldId="273"/>
            <ac:spMk id="30" creationId="{9D57B646-0D8A-44F1-9969-EC29C22E8798}"/>
          </ac:spMkLst>
        </pc:spChg>
        <pc:spChg chg="mod">
          <ac:chgData name="Kyle Akepanidtaworn" userId="4250081e-2882-4185-9e9c-d3298cc00d78" providerId="ADAL" clId="{9E369AAA-4758-4310-B9AD-3EBB173EA224}" dt="2021-06-28T01:29:21.061" v="208" actId="2711"/>
          <ac:spMkLst>
            <pc:docMk/>
            <pc:sldMk cId="424726113" sldId="273"/>
            <ac:spMk id="31" creationId="{4A87EDB7-D9C3-4C71-AD0F-D74DB6C6B7F5}"/>
          </ac:spMkLst>
        </pc:spChg>
        <pc:spChg chg="mod">
          <ac:chgData name="Kyle Akepanidtaworn" userId="4250081e-2882-4185-9e9c-d3298cc00d78" providerId="ADAL" clId="{9E369AAA-4758-4310-B9AD-3EBB173EA224}" dt="2021-06-28T01:29:21.061" v="208" actId="2711"/>
          <ac:spMkLst>
            <pc:docMk/>
            <pc:sldMk cId="424726113" sldId="273"/>
            <ac:spMk id="32" creationId="{B92646F1-4EA4-4D14-BBD8-167FFD8086E1}"/>
          </ac:spMkLst>
        </pc:spChg>
        <pc:spChg chg="mod">
          <ac:chgData name="Kyle Akepanidtaworn" userId="4250081e-2882-4185-9e9c-d3298cc00d78" providerId="ADAL" clId="{9E369AAA-4758-4310-B9AD-3EBB173EA224}" dt="2021-06-28T01:29:21.061" v="208" actId="2711"/>
          <ac:spMkLst>
            <pc:docMk/>
            <pc:sldMk cId="424726113" sldId="273"/>
            <ac:spMk id="33" creationId="{40B42CA5-D81A-445B-8345-E1891AA37727}"/>
          </ac:spMkLst>
        </pc:spChg>
        <pc:spChg chg="mod">
          <ac:chgData name="Kyle Akepanidtaworn" userId="4250081e-2882-4185-9e9c-d3298cc00d78" providerId="ADAL" clId="{9E369AAA-4758-4310-B9AD-3EBB173EA224}" dt="2021-06-28T01:29:21.061" v="208" actId="2711"/>
          <ac:spMkLst>
            <pc:docMk/>
            <pc:sldMk cId="424726113" sldId="273"/>
            <ac:spMk id="34" creationId="{317564C0-FD60-4576-A571-C5982960A017}"/>
          </ac:spMkLst>
        </pc:spChg>
        <pc:spChg chg="add del mod">
          <ac:chgData name="Kyle Akepanidtaworn" userId="4250081e-2882-4185-9e9c-d3298cc00d78" providerId="ADAL" clId="{9E369AAA-4758-4310-B9AD-3EBB173EA224}" dt="2021-06-28T01:29:40.987" v="212" actId="113"/>
          <ac:spMkLst>
            <pc:docMk/>
            <pc:sldMk cId="424726113" sldId="273"/>
            <ac:spMk id="35" creationId="{1DDCB4D7-AFD0-466E-85D2-579E583D070A}"/>
          </ac:spMkLst>
        </pc:spChg>
        <pc:spChg chg="mod">
          <ac:chgData name="Kyle Akepanidtaworn" userId="4250081e-2882-4185-9e9c-d3298cc00d78" providerId="ADAL" clId="{9E369AAA-4758-4310-B9AD-3EBB173EA224}" dt="2021-06-28T01:29:21.061" v="208" actId="2711"/>
          <ac:spMkLst>
            <pc:docMk/>
            <pc:sldMk cId="424726113" sldId="273"/>
            <ac:spMk id="37" creationId="{CBF856DB-4B96-4A33-844D-529B6925BF42}"/>
          </ac:spMkLst>
        </pc:spChg>
        <pc:spChg chg="mod">
          <ac:chgData name="Kyle Akepanidtaworn" userId="4250081e-2882-4185-9e9c-d3298cc00d78" providerId="ADAL" clId="{9E369AAA-4758-4310-B9AD-3EBB173EA224}" dt="2021-06-28T01:29:21.061" v="208" actId="2711"/>
          <ac:spMkLst>
            <pc:docMk/>
            <pc:sldMk cId="424726113" sldId="273"/>
            <ac:spMk id="64" creationId="{60B84775-E5EB-4045-8FEB-2A336413459A}"/>
          </ac:spMkLst>
        </pc:spChg>
        <pc:spChg chg="mod">
          <ac:chgData name="Kyle Akepanidtaworn" userId="4250081e-2882-4185-9e9c-d3298cc00d78" providerId="ADAL" clId="{9E369AAA-4758-4310-B9AD-3EBB173EA224}" dt="2021-06-28T01:29:21.061" v="208" actId="2711"/>
          <ac:spMkLst>
            <pc:docMk/>
            <pc:sldMk cId="424726113" sldId="273"/>
            <ac:spMk id="65" creationId="{03C82AAF-A790-4200-9A07-1F1F9C3AC14E}"/>
          </ac:spMkLst>
        </pc:spChg>
        <pc:spChg chg="mod">
          <ac:chgData name="Kyle Akepanidtaworn" userId="4250081e-2882-4185-9e9c-d3298cc00d78" providerId="ADAL" clId="{9E369AAA-4758-4310-B9AD-3EBB173EA224}" dt="2021-06-28T01:29:21.061" v="208" actId="2711"/>
          <ac:spMkLst>
            <pc:docMk/>
            <pc:sldMk cId="424726113" sldId="273"/>
            <ac:spMk id="69" creationId="{911C5A06-C296-4EA1-B4C3-638EAD9B0D72}"/>
          </ac:spMkLst>
        </pc:spChg>
        <pc:spChg chg="mod">
          <ac:chgData name="Kyle Akepanidtaworn" userId="4250081e-2882-4185-9e9c-d3298cc00d78" providerId="ADAL" clId="{9E369AAA-4758-4310-B9AD-3EBB173EA224}" dt="2021-06-28T01:29:21.061" v="208" actId="2711"/>
          <ac:spMkLst>
            <pc:docMk/>
            <pc:sldMk cId="424726113" sldId="273"/>
            <ac:spMk id="71" creationId="{02FA6FE9-5599-4521-8D29-F431E371ECA3}"/>
          </ac:spMkLst>
        </pc:spChg>
        <pc:spChg chg="mod">
          <ac:chgData name="Kyle Akepanidtaworn" userId="4250081e-2882-4185-9e9c-d3298cc00d78" providerId="ADAL" clId="{9E369AAA-4758-4310-B9AD-3EBB173EA224}" dt="2021-06-28T01:29:21.061" v="208" actId="2711"/>
          <ac:spMkLst>
            <pc:docMk/>
            <pc:sldMk cId="424726113" sldId="273"/>
            <ac:spMk id="72" creationId="{295F7BC1-1278-4BE6-BBD4-DCB7872BD48B}"/>
          </ac:spMkLst>
        </pc:spChg>
        <pc:spChg chg="mod">
          <ac:chgData name="Kyle Akepanidtaworn" userId="4250081e-2882-4185-9e9c-d3298cc00d78" providerId="ADAL" clId="{9E369AAA-4758-4310-B9AD-3EBB173EA224}" dt="2021-06-28T01:29:21.061" v="208" actId="2711"/>
          <ac:spMkLst>
            <pc:docMk/>
            <pc:sldMk cId="424726113" sldId="273"/>
            <ac:spMk id="74" creationId="{5A1C4ED9-DF97-4A32-83BE-A1FD9F91E96D}"/>
          </ac:spMkLst>
        </pc:spChg>
        <pc:spChg chg="mod">
          <ac:chgData name="Kyle Akepanidtaworn" userId="4250081e-2882-4185-9e9c-d3298cc00d78" providerId="ADAL" clId="{9E369AAA-4758-4310-B9AD-3EBB173EA224}" dt="2021-06-28T01:29:21.061" v="208" actId="2711"/>
          <ac:spMkLst>
            <pc:docMk/>
            <pc:sldMk cId="424726113" sldId="273"/>
            <ac:spMk id="77" creationId="{00071E78-C890-4729-9587-AF6F386566AA}"/>
          </ac:spMkLst>
        </pc:spChg>
        <pc:spChg chg="mod">
          <ac:chgData name="Kyle Akepanidtaworn" userId="4250081e-2882-4185-9e9c-d3298cc00d78" providerId="ADAL" clId="{9E369AAA-4758-4310-B9AD-3EBB173EA224}" dt="2021-06-28T01:29:21.061" v="208" actId="2711"/>
          <ac:spMkLst>
            <pc:docMk/>
            <pc:sldMk cId="424726113" sldId="273"/>
            <ac:spMk id="78" creationId="{880008FB-43A8-4FF3-803F-6E541EB8E934}"/>
          </ac:spMkLst>
        </pc:spChg>
        <pc:spChg chg="mod">
          <ac:chgData name="Kyle Akepanidtaworn" userId="4250081e-2882-4185-9e9c-d3298cc00d78" providerId="ADAL" clId="{9E369AAA-4758-4310-B9AD-3EBB173EA224}" dt="2021-06-28T01:29:21.061" v="208" actId="2711"/>
          <ac:spMkLst>
            <pc:docMk/>
            <pc:sldMk cId="424726113" sldId="273"/>
            <ac:spMk id="84" creationId="{860C7B2E-AA2E-4F94-860E-EFD42775CFBE}"/>
          </ac:spMkLst>
        </pc:spChg>
        <pc:spChg chg="mod">
          <ac:chgData name="Kyle Akepanidtaworn" userId="4250081e-2882-4185-9e9c-d3298cc00d78" providerId="ADAL" clId="{9E369AAA-4758-4310-B9AD-3EBB173EA224}" dt="2021-06-28T01:29:21.061" v="208" actId="2711"/>
          <ac:spMkLst>
            <pc:docMk/>
            <pc:sldMk cId="424726113" sldId="273"/>
            <ac:spMk id="85" creationId="{A79A8224-C7E5-4F5F-B7C1-6EC539D0377C}"/>
          </ac:spMkLst>
        </pc:spChg>
        <pc:spChg chg="mod">
          <ac:chgData name="Kyle Akepanidtaworn" userId="4250081e-2882-4185-9e9c-d3298cc00d78" providerId="ADAL" clId="{9E369AAA-4758-4310-B9AD-3EBB173EA224}" dt="2021-06-28T01:29:21.061" v="208" actId="2711"/>
          <ac:spMkLst>
            <pc:docMk/>
            <pc:sldMk cId="424726113" sldId="273"/>
            <ac:spMk id="86" creationId="{DCE92372-1976-47BF-B9AD-DE9712FD4BE7}"/>
          </ac:spMkLst>
        </pc:spChg>
        <pc:spChg chg="mod">
          <ac:chgData name="Kyle Akepanidtaworn" userId="4250081e-2882-4185-9e9c-d3298cc00d78" providerId="ADAL" clId="{9E369AAA-4758-4310-B9AD-3EBB173EA224}" dt="2021-06-28T01:29:21.061" v="208" actId="2711"/>
          <ac:spMkLst>
            <pc:docMk/>
            <pc:sldMk cId="424726113" sldId="273"/>
            <ac:spMk id="87" creationId="{00975FCC-5FFC-4619-9054-3834E5EE3ADB}"/>
          </ac:spMkLst>
        </pc:spChg>
        <pc:spChg chg="mod">
          <ac:chgData name="Kyle Akepanidtaworn" userId="4250081e-2882-4185-9e9c-d3298cc00d78" providerId="ADAL" clId="{9E369AAA-4758-4310-B9AD-3EBB173EA224}" dt="2021-06-28T01:29:21.061" v="208" actId="2711"/>
          <ac:spMkLst>
            <pc:docMk/>
            <pc:sldMk cId="424726113" sldId="273"/>
            <ac:spMk id="88" creationId="{4F47DCA8-F037-4BBA-A2ED-B215920E94C0}"/>
          </ac:spMkLst>
        </pc:spChg>
        <pc:grpChg chg="mod">
          <ac:chgData name="Kyle Akepanidtaworn" userId="4250081e-2882-4185-9e9c-d3298cc00d78" providerId="ADAL" clId="{9E369AAA-4758-4310-B9AD-3EBB173EA224}" dt="2021-06-28T01:29:21.061" v="208" actId="2711"/>
          <ac:grpSpMkLst>
            <pc:docMk/>
            <pc:sldMk cId="424726113" sldId="273"/>
            <ac:grpSpMk id="16" creationId="{858FEA5A-7303-483C-8CE9-43F88C0B3E60}"/>
          </ac:grpSpMkLst>
        </pc:grpChg>
        <pc:grpChg chg="mod">
          <ac:chgData name="Kyle Akepanidtaworn" userId="4250081e-2882-4185-9e9c-d3298cc00d78" providerId="ADAL" clId="{9E369AAA-4758-4310-B9AD-3EBB173EA224}" dt="2021-06-28T01:29:21.061" v="208" actId="2711"/>
          <ac:grpSpMkLst>
            <pc:docMk/>
            <pc:sldMk cId="424726113" sldId="273"/>
            <ac:grpSpMk id="51" creationId="{8D583FE5-28A6-466B-9DA8-949F87C56952}"/>
          </ac:grpSpMkLst>
        </pc:grpChg>
        <pc:grpChg chg="mod">
          <ac:chgData name="Kyle Akepanidtaworn" userId="4250081e-2882-4185-9e9c-d3298cc00d78" providerId="ADAL" clId="{9E369AAA-4758-4310-B9AD-3EBB173EA224}" dt="2021-06-28T01:29:21.061" v="208" actId="2711"/>
          <ac:grpSpMkLst>
            <pc:docMk/>
            <pc:sldMk cId="424726113" sldId="273"/>
            <ac:grpSpMk id="56" creationId="{292E900A-8FC0-4E5A-9DC7-DCE4AE028FAC}"/>
          </ac:grpSpMkLst>
        </pc:grpChg>
        <pc:grpChg chg="mod">
          <ac:chgData name="Kyle Akepanidtaworn" userId="4250081e-2882-4185-9e9c-d3298cc00d78" providerId="ADAL" clId="{9E369AAA-4758-4310-B9AD-3EBB173EA224}" dt="2021-06-28T01:29:21.061" v="208" actId="2711"/>
          <ac:grpSpMkLst>
            <pc:docMk/>
            <pc:sldMk cId="424726113" sldId="273"/>
            <ac:grpSpMk id="61" creationId="{292C8FAB-30F5-4FDC-AEB3-63FDE8D3AB15}"/>
          </ac:grpSpMkLst>
        </pc:grpChg>
        <pc:grpChg chg="mod">
          <ac:chgData name="Kyle Akepanidtaworn" userId="4250081e-2882-4185-9e9c-d3298cc00d78" providerId="ADAL" clId="{9E369AAA-4758-4310-B9AD-3EBB173EA224}" dt="2021-06-28T01:29:21.061" v="208" actId="2711"/>
          <ac:grpSpMkLst>
            <pc:docMk/>
            <pc:sldMk cId="424726113" sldId="273"/>
            <ac:grpSpMk id="62" creationId="{A789E2CF-26A5-4382-A015-75A662956E0F}"/>
          </ac:grpSpMkLst>
        </pc:grpChg>
        <pc:grpChg chg="mod">
          <ac:chgData name="Kyle Akepanidtaworn" userId="4250081e-2882-4185-9e9c-d3298cc00d78" providerId="ADAL" clId="{9E369AAA-4758-4310-B9AD-3EBB173EA224}" dt="2021-06-28T01:29:21.061" v="208" actId="2711"/>
          <ac:grpSpMkLst>
            <pc:docMk/>
            <pc:sldMk cId="424726113" sldId="273"/>
            <ac:grpSpMk id="83" creationId="{CC554640-DDBB-4CED-9412-8D233E5EE34F}"/>
          </ac:grpSpMkLst>
        </pc:grpChg>
        <pc:picChg chg="mod">
          <ac:chgData name="Kyle Akepanidtaworn" userId="4250081e-2882-4185-9e9c-d3298cc00d78" providerId="ADAL" clId="{9E369AAA-4758-4310-B9AD-3EBB173EA224}" dt="2021-06-28T01:29:21.061" v="208" actId="2711"/>
          <ac:picMkLst>
            <pc:docMk/>
            <pc:sldMk cId="424726113" sldId="273"/>
            <ac:picMk id="7" creationId="{8349E3C2-A454-49A9-B2BA-31AEB9D56E2C}"/>
          </ac:picMkLst>
        </pc:picChg>
        <pc:picChg chg="mod">
          <ac:chgData name="Kyle Akepanidtaworn" userId="4250081e-2882-4185-9e9c-d3298cc00d78" providerId="ADAL" clId="{9E369AAA-4758-4310-B9AD-3EBB173EA224}" dt="2021-06-28T01:29:21.061" v="208" actId="2711"/>
          <ac:picMkLst>
            <pc:docMk/>
            <pc:sldMk cId="424726113" sldId="273"/>
            <ac:picMk id="8" creationId="{40A5934B-9D9D-4C0C-909A-A7467B223C0C}"/>
          </ac:picMkLst>
        </pc:picChg>
        <pc:picChg chg="mod">
          <ac:chgData name="Kyle Akepanidtaworn" userId="4250081e-2882-4185-9e9c-d3298cc00d78" providerId="ADAL" clId="{9E369AAA-4758-4310-B9AD-3EBB173EA224}" dt="2021-06-28T01:29:21.061" v="208" actId="2711"/>
          <ac:picMkLst>
            <pc:docMk/>
            <pc:sldMk cId="424726113" sldId="273"/>
            <ac:picMk id="18" creationId="{0EB558F0-FEAC-4ABD-9620-732D705BA25F}"/>
          </ac:picMkLst>
        </pc:picChg>
        <pc:picChg chg="mod">
          <ac:chgData name="Kyle Akepanidtaworn" userId="4250081e-2882-4185-9e9c-d3298cc00d78" providerId="ADAL" clId="{9E369AAA-4758-4310-B9AD-3EBB173EA224}" dt="2021-06-28T01:29:21.061" v="208" actId="2711"/>
          <ac:picMkLst>
            <pc:docMk/>
            <pc:sldMk cId="424726113" sldId="273"/>
            <ac:picMk id="19" creationId="{2E9901CB-3390-4C70-9F62-EF26E83E9EBF}"/>
          </ac:picMkLst>
        </pc:picChg>
        <pc:picChg chg="mod">
          <ac:chgData name="Kyle Akepanidtaworn" userId="4250081e-2882-4185-9e9c-d3298cc00d78" providerId="ADAL" clId="{9E369AAA-4758-4310-B9AD-3EBB173EA224}" dt="2021-06-28T01:29:21.061" v="208" actId="2711"/>
          <ac:picMkLst>
            <pc:docMk/>
            <pc:sldMk cId="424726113" sldId="273"/>
            <ac:picMk id="36" creationId="{DC1373CF-85C6-492E-BDEF-B2615EFE4A0D}"/>
          </ac:picMkLst>
        </pc:picChg>
        <pc:picChg chg="mod">
          <ac:chgData name="Kyle Akepanidtaworn" userId="4250081e-2882-4185-9e9c-d3298cc00d78" providerId="ADAL" clId="{9E369AAA-4758-4310-B9AD-3EBB173EA224}" dt="2021-06-28T01:29:21.061" v="208" actId="2711"/>
          <ac:picMkLst>
            <pc:docMk/>
            <pc:sldMk cId="424726113" sldId="273"/>
            <ac:picMk id="40" creationId="{FBF97201-A988-4A14-AABE-CC6C3741DEAE}"/>
          </ac:picMkLst>
        </pc:picChg>
        <pc:picChg chg="mod">
          <ac:chgData name="Kyle Akepanidtaworn" userId="4250081e-2882-4185-9e9c-d3298cc00d78" providerId="ADAL" clId="{9E369AAA-4758-4310-B9AD-3EBB173EA224}" dt="2021-06-28T01:29:21.061" v="208" actId="2711"/>
          <ac:picMkLst>
            <pc:docMk/>
            <pc:sldMk cId="424726113" sldId="273"/>
            <ac:picMk id="63" creationId="{2D0DF1C7-181B-4854-91FC-4660AA011717}"/>
          </ac:picMkLst>
        </pc:picChg>
        <pc:picChg chg="mod">
          <ac:chgData name="Kyle Akepanidtaworn" userId="4250081e-2882-4185-9e9c-d3298cc00d78" providerId="ADAL" clId="{9E369AAA-4758-4310-B9AD-3EBB173EA224}" dt="2021-06-28T01:29:21.061" v="208" actId="2711"/>
          <ac:picMkLst>
            <pc:docMk/>
            <pc:sldMk cId="424726113" sldId="273"/>
            <ac:picMk id="67" creationId="{3BFE81F4-FF66-4044-8035-9C33BBF48C65}"/>
          </ac:picMkLst>
        </pc:picChg>
        <pc:picChg chg="mod">
          <ac:chgData name="Kyle Akepanidtaworn" userId="4250081e-2882-4185-9e9c-d3298cc00d78" providerId="ADAL" clId="{9E369AAA-4758-4310-B9AD-3EBB173EA224}" dt="2021-06-28T01:29:21.061" v="208" actId="2711"/>
          <ac:picMkLst>
            <pc:docMk/>
            <pc:sldMk cId="424726113" sldId="273"/>
            <ac:picMk id="76" creationId="{388EF86B-8D8E-4165-AEDA-8BD33C38B088}"/>
          </ac:picMkLst>
        </pc:picChg>
        <pc:picChg chg="mod">
          <ac:chgData name="Kyle Akepanidtaworn" userId="4250081e-2882-4185-9e9c-d3298cc00d78" providerId="ADAL" clId="{9E369AAA-4758-4310-B9AD-3EBB173EA224}" dt="2021-06-28T01:29:21.061" v="208" actId="2711"/>
          <ac:picMkLst>
            <pc:docMk/>
            <pc:sldMk cId="424726113" sldId="273"/>
            <ac:picMk id="80" creationId="{90678306-BF44-4E4B-95BE-01E523CD81E5}"/>
          </ac:picMkLst>
        </pc:picChg>
        <pc:picChg chg="mod">
          <ac:chgData name="Kyle Akepanidtaworn" userId="4250081e-2882-4185-9e9c-d3298cc00d78" providerId="ADAL" clId="{9E369AAA-4758-4310-B9AD-3EBB173EA224}" dt="2021-06-28T01:29:21.061" v="208" actId="2711"/>
          <ac:picMkLst>
            <pc:docMk/>
            <pc:sldMk cId="424726113" sldId="273"/>
            <ac:picMk id="89" creationId="{130E3BBC-2A78-4411-9788-D324047C5CF2}"/>
          </ac:picMkLst>
        </pc:picChg>
        <pc:picChg chg="mod">
          <ac:chgData name="Kyle Akepanidtaworn" userId="4250081e-2882-4185-9e9c-d3298cc00d78" providerId="ADAL" clId="{9E369AAA-4758-4310-B9AD-3EBB173EA224}" dt="2021-06-28T01:29:21.061" v="208" actId="2711"/>
          <ac:picMkLst>
            <pc:docMk/>
            <pc:sldMk cId="424726113" sldId="273"/>
            <ac:picMk id="92" creationId="{3F941DE6-23B3-4F7C-B66A-29DC0FDCC83D}"/>
          </ac:picMkLst>
        </pc:picChg>
        <pc:picChg chg="mod">
          <ac:chgData name="Kyle Akepanidtaworn" userId="4250081e-2882-4185-9e9c-d3298cc00d78" providerId="ADAL" clId="{9E369AAA-4758-4310-B9AD-3EBB173EA224}" dt="2021-06-28T01:29:21.061" v="208" actId="2711"/>
          <ac:picMkLst>
            <pc:docMk/>
            <pc:sldMk cId="424726113" sldId="273"/>
            <ac:picMk id="2052" creationId="{B0D51BBE-9CEE-421F-8C2B-685B0CD7625A}"/>
          </ac:picMkLst>
        </pc:picChg>
        <pc:picChg chg="mod">
          <ac:chgData name="Kyle Akepanidtaworn" userId="4250081e-2882-4185-9e9c-d3298cc00d78" providerId="ADAL" clId="{9E369AAA-4758-4310-B9AD-3EBB173EA224}" dt="2021-06-28T01:29:21.061" v="208" actId="2711"/>
          <ac:picMkLst>
            <pc:docMk/>
            <pc:sldMk cId="424726113" sldId="273"/>
            <ac:picMk id="2054" creationId="{FFDF0A86-A674-49E6-8538-5BD43D251C36}"/>
          </ac:picMkLst>
        </pc:picChg>
        <pc:picChg chg="mod">
          <ac:chgData name="Kyle Akepanidtaworn" userId="4250081e-2882-4185-9e9c-d3298cc00d78" providerId="ADAL" clId="{9E369AAA-4758-4310-B9AD-3EBB173EA224}" dt="2021-06-28T01:29:21.061" v="208" actId="2711"/>
          <ac:picMkLst>
            <pc:docMk/>
            <pc:sldMk cId="424726113" sldId="273"/>
            <ac:picMk id="2056" creationId="{3DD85131-8EEF-49C1-80B9-F9CB0D110267}"/>
          </ac:picMkLst>
        </pc:picChg>
      </pc:sldChg>
      <pc:sldChg chg="add mod ord modShow">
        <pc:chgData name="Kyle Akepanidtaworn" userId="4250081e-2882-4185-9e9c-d3298cc00d78" providerId="ADAL" clId="{9E369AAA-4758-4310-B9AD-3EBB173EA224}" dt="2021-06-28T01:25:29.561" v="26" actId="729"/>
        <pc:sldMkLst>
          <pc:docMk/>
          <pc:sldMk cId="1860393066" sldId="274"/>
        </pc:sldMkLst>
      </pc:sldChg>
      <pc:sldChg chg="add mod ord modShow">
        <pc:chgData name="Kyle Akepanidtaworn" userId="4250081e-2882-4185-9e9c-d3298cc00d78" providerId="ADAL" clId="{9E369AAA-4758-4310-B9AD-3EBB173EA224}" dt="2021-06-28T01:25:29.561" v="26" actId="729"/>
        <pc:sldMkLst>
          <pc:docMk/>
          <pc:sldMk cId="1781496136" sldId="275"/>
        </pc:sldMkLst>
      </pc:sldChg>
    </pc:docChg>
  </pc:docChgLst>
  <pc:docChgLst>
    <pc:chgData name="Štěpán Rešl" userId="0cd9404baab3018e" providerId="LiveId" clId="{DFFC0345-E2AA-4298-9393-5B5B6C4F2B1D}"/>
    <pc:docChg chg="undo redo custSel addSld modSld sldOrd addSection modSection">
      <pc:chgData name="Štěpán Rešl" userId="0cd9404baab3018e" providerId="LiveId" clId="{DFFC0345-E2AA-4298-9393-5B5B6C4F2B1D}" dt="2021-02-21T08:51:21.115" v="26185" actId="113"/>
      <pc:docMkLst>
        <pc:docMk/>
      </pc:docMkLst>
      <pc:sldChg chg="addSp delSp modSp mod modShow">
        <pc:chgData name="Štěpán Rešl" userId="0cd9404baab3018e" providerId="LiveId" clId="{DFFC0345-E2AA-4298-9393-5B5B6C4F2B1D}" dt="2021-01-10T14:53:53.842" v="22505"/>
        <pc:sldMkLst>
          <pc:docMk/>
          <pc:sldMk cId="256306045" sldId="258"/>
        </pc:sldMkLst>
        <pc:spChg chg="mod">
          <ac:chgData name="Štěpán Rešl" userId="0cd9404baab3018e" providerId="LiveId" clId="{DFFC0345-E2AA-4298-9393-5B5B6C4F2B1D}" dt="2021-01-10T14:53:53.842" v="22505"/>
          <ac:spMkLst>
            <pc:docMk/>
            <pc:sldMk cId="256306045" sldId="258"/>
            <ac:spMk id="2" creationId="{FCD1AF71-027B-46D6-9E8F-4A3CA0684997}"/>
          </ac:spMkLst>
        </pc:spChg>
        <pc:spChg chg="mod">
          <ac:chgData name="Štěpán Rešl" userId="0cd9404baab3018e" providerId="LiveId" clId="{DFFC0345-E2AA-4298-9393-5B5B6C4F2B1D}" dt="2020-12-18T11:46:51.108" v="11" actId="1076"/>
          <ac:spMkLst>
            <pc:docMk/>
            <pc:sldMk cId="256306045" sldId="258"/>
            <ac:spMk id="12" creationId="{80FA34CA-A4E4-48C9-BDFB-1B9C7E807F69}"/>
          </ac:spMkLst>
        </pc:spChg>
        <pc:spChg chg="mod">
          <ac:chgData name="Štěpán Rešl" userId="0cd9404baab3018e" providerId="LiveId" clId="{DFFC0345-E2AA-4298-9393-5B5B6C4F2B1D}" dt="2020-12-23T14:52:08.742" v="1461" actId="20577"/>
          <ac:spMkLst>
            <pc:docMk/>
            <pc:sldMk cId="256306045" sldId="258"/>
            <ac:spMk id="22" creationId="{FC5FB706-8E40-4DF5-8DEB-8D6730F31DE7}"/>
          </ac:spMkLst>
        </pc:spChg>
        <pc:spChg chg="mod">
          <ac:chgData name="Štěpán Rešl" userId="0cd9404baab3018e" providerId="LiveId" clId="{DFFC0345-E2AA-4298-9393-5B5B6C4F2B1D}" dt="2021-01-10T14:53:53.842" v="22505"/>
          <ac:spMkLst>
            <pc:docMk/>
            <pc:sldMk cId="256306045" sldId="258"/>
            <ac:spMk id="33" creationId="{40B42CA5-D81A-445B-8345-E1891AA37727}"/>
          </ac:spMkLst>
        </pc:spChg>
        <pc:spChg chg="mod">
          <ac:chgData name="Štěpán Rešl" userId="0cd9404baab3018e" providerId="LiveId" clId="{DFFC0345-E2AA-4298-9393-5B5B6C4F2B1D}" dt="2021-01-10T14:53:53.842" v="22505"/>
          <ac:spMkLst>
            <pc:docMk/>
            <pc:sldMk cId="256306045" sldId="258"/>
            <ac:spMk id="34" creationId="{317564C0-FD60-4576-A571-C5982960A017}"/>
          </ac:spMkLst>
        </pc:spChg>
        <pc:spChg chg="mod">
          <ac:chgData name="Štěpán Rešl" userId="0cd9404baab3018e" providerId="LiveId" clId="{DFFC0345-E2AA-4298-9393-5B5B6C4F2B1D}" dt="2021-01-10T14:53:53.842" v="22505"/>
          <ac:spMkLst>
            <pc:docMk/>
            <pc:sldMk cId="256306045" sldId="258"/>
            <ac:spMk id="35" creationId="{1DDCB4D7-AFD0-466E-85D2-579E583D070A}"/>
          </ac:spMkLst>
        </pc:spChg>
        <pc:spChg chg="mod">
          <ac:chgData name="Štěpán Rešl" userId="0cd9404baab3018e" providerId="LiveId" clId="{DFFC0345-E2AA-4298-9393-5B5B6C4F2B1D}" dt="2021-01-10T14:53:53.842" v="22505"/>
          <ac:spMkLst>
            <pc:docMk/>
            <pc:sldMk cId="256306045" sldId="258"/>
            <ac:spMk id="81" creationId="{6456443C-90DB-48F3-A73D-7C00A2209D76}"/>
          </ac:spMkLst>
        </pc:spChg>
        <pc:spChg chg="mod">
          <ac:chgData name="Štěpán Rešl" userId="0cd9404baab3018e" providerId="LiveId" clId="{DFFC0345-E2AA-4298-9393-5B5B6C4F2B1D}" dt="2021-01-10T14:53:53.842" v="22505"/>
          <ac:spMkLst>
            <pc:docMk/>
            <pc:sldMk cId="256306045" sldId="258"/>
            <ac:spMk id="85" creationId="{A79A8224-C7E5-4F5F-B7C1-6EC539D0377C}"/>
          </ac:spMkLst>
        </pc:spChg>
        <pc:picChg chg="mod">
          <ac:chgData name="Štěpán Rešl" userId="0cd9404baab3018e" providerId="LiveId" clId="{DFFC0345-E2AA-4298-9393-5B5B6C4F2B1D}" dt="2020-12-18T11:46:28.085" v="4" actId="1076"/>
          <ac:picMkLst>
            <pc:docMk/>
            <pc:sldMk cId="256306045" sldId="258"/>
            <ac:picMk id="18" creationId="{0EB558F0-FEAC-4ABD-9620-732D705BA25F}"/>
          </ac:picMkLst>
        </pc:picChg>
        <pc:picChg chg="del">
          <ac:chgData name="Štěpán Rešl" userId="0cd9404baab3018e" providerId="LiveId" clId="{DFFC0345-E2AA-4298-9393-5B5B6C4F2B1D}" dt="2020-12-23T09:38:26.437" v="694" actId="478"/>
          <ac:picMkLst>
            <pc:docMk/>
            <pc:sldMk cId="256306045" sldId="258"/>
            <ac:picMk id="75" creationId="{A574562D-2C68-4CDD-AAD1-7B722FA3D3AF}"/>
          </ac:picMkLst>
        </pc:picChg>
        <pc:picChg chg="add mod">
          <ac:chgData name="Štěpán Rešl" userId="0cd9404baab3018e" providerId="LiveId" clId="{DFFC0345-E2AA-4298-9393-5B5B6C4F2B1D}" dt="2020-12-23T09:38:33.257" v="697" actId="1076"/>
          <ac:picMkLst>
            <pc:docMk/>
            <pc:sldMk cId="256306045" sldId="258"/>
            <ac:picMk id="89" creationId="{130E3BBC-2A78-4411-9788-D324047C5CF2}"/>
          </ac:picMkLst>
        </pc:picChg>
      </pc:sldChg>
      <pc:sldChg chg="addSp delSp modSp add mod modShow">
        <pc:chgData name="Štěpán Rešl" userId="0cd9404baab3018e" providerId="LiveId" clId="{DFFC0345-E2AA-4298-9393-5B5B6C4F2B1D}" dt="2021-01-10T14:53:53.842" v="22505"/>
        <pc:sldMkLst>
          <pc:docMk/>
          <pc:sldMk cId="3370193587" sldId="259"/>
        </pc:sldMkLst>
        <pc:spChg chg="mod">
          <ac:chgData name="Štěpán Rešl" userId="0cd9404baab3018e" providerId="LiveId" clId="{DFFC0345-E2AA-4298-9393-5B5B6C4F2B1D}" dt="2021-01-10T14:53:53.842" v="22505"/>
          <ac:spMkLst>
            <pc:docMk/>
            <pc:sldMk cId="3370193587" sldId="259"/>
            <ac:spMk id="2" creationId="{FCD1AF71-027B-46D6-9E8F-4A3CA0684997}"/>
          </ac:spMkLst>
        </pc:spChg>
        <pc:spChg chg="mod">
          <ac:chgData name="Štěpán Rešl" userId="0cd9404baab3018e" providerId="LiveId" clId="{DFFC0345-E2AA-4298-9393-5B5B6C4F2B1D}" dt="2020-12-23T09:54:22.230" v="949" actId="1076"/>
          <ac:spMkLst>
            <pc:docMk/>
            <pc:sldMk cId="3370193587" sldId="259"/>
            <ac:spMk id="3" creationId="{D0897BEE-C53A-4D09-A050-7A50B04371AC}"/>
          </ac:spMkLst>
        </pc:spChg>
        <pc:spChg chg="mod">
          <ac:chgData name="Štěpán Rešl" userId="0cd9404baab3018e" providerId="LiveId" clId="{DFFC0345-E2AA-4298-9393-5B5B6C4F2B1D}" dt="2020-12-23T08:38:46.851" v="188"/>
          <ac:spMkLst>
            <pc:docMk/>
            <pc:sldMk cId="3370193587" sldId="259"/>
            <ac:spMk id="12" creationId="{80FA34CA-A4E4-48C9-BDFB-1B9C7E807F69}"/>
          </ac:spMkLst>
        </pc:spChg>
        <pc:spChg chg="mod">
          <ac:chgData name="Štěpán Rešl" userId="0cd9404baab3018e" providerId="LiveId" clId="{DFFC0345-E2AA-4298-9393-5B5B6C4F2B1D}" dt="2020-12-23T09:24:45.237" v="460"/>
          <ac:spMkLst>
            <pc:docMk/>
            <pc:sldMk cId="3370193587" sldId="259"/>
            <ac:spMk id="15" creationId="{E79509B0-B7A4-4307-8140-1A7EFCAE552C}"/>
          </ac:spMkLst>
        </pc:spChg>
        <pc:spChg chg="mod">
          <ac:chgData name="Štěpán Rešl" userId="0cd9404baab3018e" providerId="LiveId" clId="{DFFC0345-E2AA-4298-9393-5B5B6C4F2B1D}" dt="2020-12-23T09:24:55.333" v="463" actId="20577"/>
          <ac:spMkLst>
            <pc:docMk/>
            <pc:sldMk cId="3370193587" sldId="259"/>
            <ac:spMk id="17" creationId="{CB41E263-4EEB-4D07-ABC8-7CC821FA6983}"/>
          </ac:spMkLst>
        </pc:spChg>
        <pc:spChg chg="mod">
          <ac:chgData name="Štěpán Rešl" userId="0cd9404baab3018e" providerId="LiveId" clId="{DFFC0345-E2AA-4298-9393-5B5B6C4F2B1D}" dt="2020-12-23T14:52:13.418" v="1462" actId="20577"/>
          <ac:spMkLst>
            <pc:docMk/>
            <pc:sldMk cId="3370193587" sldId="259"/>
            <ac:spMk id="22" creationId="{FC5FB706-8E40-4DF5-8DEB-8D6730F31DE7}"/>
          </ac:spMkLst>
        </pc:spChg>
        <pc:spChg chg="mod">
          <ac:chgData name="Štěpán Rešl" userId="0cd9404baab3018e" providerId="LiveId" clId="{DFFC0345-E2AA-4298-9393-5B5B6C4F2B1D}" dt="2020-12-23T09:53:01.803" v="930"/>
          <ac:spMkLst>
            <pc:docMk/>
            <pc:sldMk cId="3370193587" sldId="259"/>
            <ac:spMk id="24" creationId="{09E5DEB9-2026-4BD4-9B58-26532E1CF746}"/>
          </ac:spMkLst>
        </pc:spChg>
        <pc:spChg chg="mod">
          <ac:chgData name="Štěpán Rešl" userId="0cd9404baab3018e" providerId="LiveId" clId="{DFFC0345-E2AA-4298-9393-5B5B6C4F2B1D}" dt="2020-12-23T09:59:45.616" v="1056"/>
          <ac:spMkLst>
            <pc:docMk/>
            <pc:sldMk cId="3370193587" sldId="259"/>
            <ac:spMk id="25" creationId="{DA699195-2B72-487A-B933-0F19E49C9177}"/>
          </ac:spMkLst>
        </pc:spChg>
        <pc:spChg chg="mod">
          <ac:chgData name="Štěpán Rešl" userId="0cd9404baab3018e" providerId="LiveId" clId="{DFFC0345-E2AA-4298-9393-5B5B6C4F2B1D}" dt="2020-12-23T09:40:13.757" v="731"/>
          <ac:spMkLst>
            <pc:docMk/>
            <pc:sldMk cId="3370193587" sldId="259"/>
            <ac:spMk id="26" creationId="{0E1ECD4A-AA44-45C0-B84D-33307B10FA41}"/>
          </ac:spMkLst>
        </pc:spChg>
        <pc:spChg chg="mod">
          <ac:chgData name="Štěpán Rešl" userId="0cd9404baab3018e" providerId="LiveId" clId="{DFFC0345-E2AA-4298-9393-5B5B6C4F2B1D}" dt="2020-12-23T09:48:28.521" v="889"/>
          <ac:spMkLst>
            <pc:docMk/>
            <pc:sldMk cId="3370193587" sldId="259"/>
            <ac:spMk id="27" creationId="{AA9B8BEB-4235-47AA-B5D3-6DE78548B6A1}"/>
          </ac:spMkLst>
        </pc:spChg>
        <pc:spChg chg="mod">
          <ac:chgData name="Štěpán Rešl" userId="0cd9404baab3018e" providerId="LiveId" clId="{DFFC0345-E2AA-4298-9393-5B5B6C4F2B1D}" dt="2020-12-23T09:55:35.333" v="966" actId="1076"/>
          <ac:spMkLst>
            <pc:docMk/>
            <pc:sldMk cId="3370193587" sldId="259"/>
            <ac:spMk id="28" creationId="{10383874-F348-4D9A-AC6B-B7C238AD4720}"/>
          </ac:spMkLst>
        </pc:spChg>
        <pc:spChg chg="mod">
          <ac:chgData name="Štěpán Rešl" userId="0cd9404baab3018e" providerId="LiveId" clId="{DFFC0345-E2AA-4298-9393-5B5B6C4F2B1D}" dt="2020-12-23T09:57:07.416" v="1000" actId="404"/>
          <ac:spMkLst>
            <pc:docMk/>
            <pc:sldMk cId="3370193587" sldId="259"/>
            <ac:spMk id="29" creationId="{2CEBF69B-0B4B-4E8C-A7A4-4D26B28EDB69}"/>
          </ac:spMkLst>
        </pc:spChg>
        <pc:spChg chg="mod">
          <ac:chgData name="Štěpán Rešl" userId="0cd9404baab3018e" providerId="LiveId" clId="{DFFC0345-E2AA-4298-9393-5B5B6C4F2B1D}" dt="2020-12-23T09:57:37.191" v="1005"/>
          <ac:spMkLst>
            <pc:docMk/>
            <pc:sldMk cId="3370193587" sldId="259"/>
            <ac:spMk id="30" creationId="{9D57B646-0D8A-44F1-9969-EC29C22E8798}"/>
          </ac:spMkLst>
        </pc:spChg>
        <pc:spChg chg="mod">
          <ac:chgData name="Štěpán Rešl" userId="0cd9404baab3018e" providerId="LiveId" clId="{DFFC0345-E2AA-4298-9393-5B5B6C4F2B1D}" dt="2020-12-23T14:37:46.349" v="1319" actId="1076"/>
          <ac:spMkLst>
            <pc:docMk/>
            <pc:sldMk cId="3370193587" sldId="259"/>
            <ac:spMk id="31" creationId="{4A87EDB7-D9C3-4C71-AD0F-D74DB6C6B7F5}"/>
          </ac:spMkLst>
        </pc:spChg>
        <pc:spChg chg="mod">
          <ac:chgData name="Štěpán Rešl" userId="0cd9404baab3018e" providerId="LiveId" clId="{DFFC0345-E2AA-4298-9393-5B5B6C4F2B1D}" dt="2020-12-23T09:48:55.582" v="893" actId="1076"/>
          <ac:spMkLst>
            <pc:docMk/>
            <pc:sldMk cId="3370193587" sldId="259"/>
            <ac:spMk id="32" creationId="{B92646F1-4EA4-4D14-BBD8-167FFD8086E1}"/>
          </ac:spMkLst>
        </pc:spChg>
        <pc:spChg chg="mod">
          <ac:chgData name="Štěpán Rešl" userId="0cd9404baab3018e" providerId="LiveId" clId="{DFFC0345-E2AA-4298-9393-5B5B6C4F2B1D}" dt="2021-01-10T14:53:53.842" v="22505"/>
          <ac:spMkLst>
            <pc:docMk/>
            <pc:sldMk cId="3370193587" sldId="259"/>
            <ac:spMk id="33" creationId="{40B42CA5-D81A-445B-8345-E1891AA37727}"/>
          </ac:spMkLst>
        </pc:spChg>
        <pc:spChg chg="mod">
          <ac:chgData name="Štěpán Rešl" userId="0cd9404baab3018e" providerId="LiveId" clId="{DFFC0345-E2AA-4298-9393-5B5B6C4F2B1D}" dt="2021-01-10T14:53:53.842" v="22505"/>
          <ac:spMkLst>
            <pc:docMk/>
            <pc:sldMk cId="3370193587" sldId="259"/>
            <ac:spMk id="34" creationId="{317564C0-FD60-4576-A571-C5982960A017}"/>
          </ac:spMkLst>
        </pc:spChg>
        <pc:spChg chg="mod">
          <ac:chgData name="Štěpán Rešl" userId="0cd9404baab3018e" providerId="LiveId" clId="{DFFC0345-E2AA-4298-9393-5B5B6C4F2B1D}" dt="2021-01-10T14:53:53.842" v="22505"/>
          <ac:spMkLst>
            <pc:docMk/>
            <pc:sldMk cId="3370193587" sldId="259"/>
            <ac:spMk id="35" creationId="{1DDCB4D7-AFD0-466E-85D2-579E583D070A}"/>
          </ac:spMkLst>
        </pc:spChg>
        <pc:spChg chg="mod">
          <ac:chgData name="Štěpán Rešl" userId="0cd9404baab3018e" providerId="LiveId" clId="{DFFC0345-E2AA-4298-9393-5B5B6C4F2B1D}" dt="2020-12-23T09:56:40.505" v="987"/>
          <ac:spMkLst>
            <pc:docMk/>
            <pc:sldMk cId="3370193587" sldId="259"/>
            <ac:spMk id="37" creationId="{CBF856DB-4B96-4A33-844D-529B6925BF42}"/>
          </ac:spMkLst>
        </pc:spChg>
        <pc:spChg chg="mod">
          <ac:chgData name="Štěpán Rešl" userId="0cd9404baab3018e" providerId="LiveId" clId="{DFFC0345-E2AA-4298-9393-5B5B6C4F2B1D}" dt="2020-12-23T09:53:49.880" v="944"/>
          <ac:spMkLst>
            <pc:docMk/>
            <pc:sldMk cId="3370193587" sldId="259"/>
            <ac:spMk id="57" creationId="{B4587F7E-32D9-48A4-AB45-6E3F50C4C29F}"/>
          </ac:spMkLst>
        </pc:spChg>
        <pc:spChg chg="mod">
          <ac:chgData name="Štěpán Rešl" userId="0cd9404baab3018e" providerId="LiveId" clId="{DFFC0345-E2AA-4298-9393-5B5B6C4F2B1D}" dt="2020-12-23T09:53:56.943" v="945"/>
          <ac:spMkLst>
            <pc:docMk/>
            <pc:sldMk cId="3370193587" sldId="259"/>
            <ac:spMk id="58" creationId="{A2AE86CB-3392-4918-9648-E7AE5C3E4F62}"/>
          </ac:spMkLst>
        </pc:spChg>
        <pc:spChg chg="mod">
          <ac:chgData name="Štěpán Rešl" userId="0cd9404baab3018e" providerId="LiveId" clId="{DFFC0345-E2AA-4298-9393-5B5B6C4F2B1D}" dt="2020-12-23T09:54:04.341" v="946"/>
          <ac:spMkLst>
            <pc:docMk/>
            <pc:sldMk cId="3370193587" sldId="259"/>
            <ac:spMk id="59" creationId="{E6832051-858E-4DC0-9A93-230E70FB9536}"/>
          </ac:spMkLst>
        </pc:spChg>
        <pc:spChg chg="mod">
          <ac:chgData name="Štěpán Rešl" userId="0cd9404baab3018e" providerId="LiveId" clId="{DFFC0345-E2AA-4298-9393-5B5B6C4F2B1D}" dt="2020-12-23T09:54:10.232" v="947"/>
          <ac:spMkLst>
            <pc:docMk/>
            <pc:sldMk cId="3370193587" sldId="259"/>
            <ac:spMk id="60" creationId="{5C5FDCE6-1BBC-4505-A24F-BFE8E2CD7131}"/>
          </ac:spMkLst>
        </pc:spChg>
        <pc:spChg chg="mod">
          <ac:chgData name="Štěpán Rešl" userId="0cd9404baab3018e" providerId="LiveId" clId="{DFFC0345-E2AA-4298-9393-5B5B6C4F2B1D}" dt="2020-12-23T09:53:33.015" v="942" actId="20577"/>
          <ac:spMkLst>
            <pc:docMk/>
            <pc:sldMk cId="3370193587" sldId="259"/>
            <ac:spMk id="65" creationId="{03C82AAF-A790-4200-9A07-1F1F9C3AC14E}"/>
          </ac:spMkLst>
        </pc:spChg>
        <pc:spChg chg="mod">
          <ac:chgData name="Štěpán Rešl" userId="0cd9404baab3018e" providerId="LiveId" clId="{DFFC0345-E2AA-4298-9393-5B5B6C4F2B1D}" dt="2020-12-23T09:56:53.246" v="996" actId="20577"/>
          <ac:spMkLst>
            <pc:docMk/>
            <pc:sldMk cId="3370193587" sldId="259"/>
            <ac:spMk id="69" creationId="{911C5A06-C296-4EA1-B4C3-638EAD9B0D72}"/>
          </ac:spMkLst>
        </pc:spChg>
        <pc:spChg chg="mod">
          <ac:chgData name="Štěpán Rešl" userId="0cd9404baab3018e" providerId="LiveId" clId="{DFFC0345-E2AA-4298-9393-5B5B6C4F2B1D}" dt="2020-12-23T09:57:27.876" v="1004" actId="20577"/>
          <ac:spMkLst>
            <pc:docMk/>
            <pc:sldMk cId="3370193587" sldId="259"/>
            <ac:spMk id="72" creationId="{295F7BC1-1278-4BE6-BBD4-DCB7872BD48B}"/>
          </ac:spMkLst>
        </pc:spChg>
        <pc:spChg chg="mod">
          <ac:chgData name="Štěpán Rešl" userId="0cd9404baab3018e" providerId="LiveId" clId="{DFFC0345-E2AA-4298-9393-5B5B6C4F2B1D}" dt="2020-12-23T09:59:30.983" v="1055" actId="1035"/>
          <ac:spMkLst>
            <pc:docMk/>
            <pc:sldMk cId="3370193587" sldId="259"/>
            <ac:spMk id="74" creationId="{5A1C4ED9-DF97-4A32-83BE-A1FD9F91E96D}"/>
          </ac:spMkLst>
        </pc:spChg>
        <pc:spChg chg="mod">
          <ac:chgData name="Štěpán Rešl" userId="0cd9404baab3018e" providerId="LiveId" clId="{DFFC0345-E2AA-4298-9393-5B5B6C4F2B1D}" dt="2020-12-23T09:39:57.862" v="730" actId="20577"/>
          <ac:spMkLst>
            <pc:docMk/>
            <pc:sldMk cId="3370193587" sldId="259"/>
            <ac:spMk id="77" creationId="{00071E78-C890-4729-9587-AF6F386566AA}"/>
          </ac:spMkLst>
        </pc:spChg>
        <pc:spChg chg="mod">
          <ac:chgData name="Štěpán Rešl" userId="0cd9404baab3018e" providerId="LiveId" clId="{DFFC0345-E2AA-4298-9393-5B5B6C4F2B1D}" dt="2020-12-23T09:46:56.790" v="863" actId="403"/>
          <ac:spMkLst>
            <pc:docMk/>
            <pc:sldMk cId="3370193587" sldId="259"/>
            <ac:spMk id="78" creationId="{880008FB-43A8-4FF3-803F-6E541EB8E934}"/>
          </ac:spMkLst>
        </pc:spChg>
        <pc:spChg chg="mod">
          <ac:chgData name="Štěpán Rešl" userId="0cd9404baab3018e" providerId="LiveId" clId="{DFFC0345-E2AA-4298-9393-5B5B6C4F2B1D}" dt="2021-01-10T14:53:53.842" v="22505"/>
          <ac:spMkLst>
            <pc:docMk/>
            <pc:sldMk cId="3370193587" sldId="259"/>
            <ac:spMk id="81" creationId="{6456443C-90DB-48F3-A73D-7C00A2209D76}"/>
          </ac:spMkLst>
        </pc:spChg>
        <pc:spChg chg="mod">
          <ac:chgData name="Štěpán Rešl" userId="0cd9404baab3018e" providerId="LiveId" clId="{DFFC0345-E2AA-4298-9393-5B5B6C4F2B1D}" dt="2020-12-23T09:48:11.073" v="884" actId="113"/>
          <ac:spMkLst>
            <pc:docMk/>
            <pc:sldMk cId="3370193587" sldId="259"/>
            <ac:spMk id="84" creationId="{860C7B2E-AA2E-4F94-860E-EFD42775CFBE}"/>
          </ac:spMkLst>
        </pc:spChg>
        <pc:spChg chg="mod">
          <ac:chgData name="Štěpán Rešl" userId="0cd9404baab3018e" providerId="LiveId" clId="{DFFC0345-E2AA-4298-9393-5B5B6C4F2B1D}" dt="2021-01-10T14:53:53.842" v="22505"/>
          <ac:spMkLst>
            <pc:docMk/>
            <pc:sldMk cId="3370193587" sldId="259"/>
            <ac:spMk id="85" creationId="{A79A8224-C7E5-4F5F-B7C1-6EC539D0377C}"/>
          </ac:spMkLst>
        </pc:spChg>
        <pc:spChg chg="mod">
          <ac:chgData name="Štěpán Rešl" userId="0cd9404baab3018e" providerId="LiveId" clId="{DFFC0345-E2AA-4298-9393-5B5B6C4F2B1D}" dt="2020-12-23T14:38:49.147" v="1337" actId="1076"/>
          <ac:spMkLst>
            <pc:docMk/>
            <pc:sldMk cId="3370193587" sldId="259"/>
            <ac:spMk id="86" creationId="{DCE92372-1976-47BF-B9AD-DE9712FD4BE7}"/>
          </ac:spMkLst>
        </pc:spChg>
        <pc:spChg chg="mod">
          <ac:chgData name="Štěpán Rešl" userId="0cd9404baab3018e" providerId="LiveId" clId="{DFFC0345-E2AA-4298-9393-5B5B6C4F2B1D}" dt="2020-12-23T14:38:52.889" v="1338" actId="1076"/>
          <ac:spMkLst>
            <pc:docMk/>
            <pc:sldMk cId="3370193587" sldId="259"/>
            <ac:spMk id="87" creationId="{00975FCC-5FFC-4619-9054-3834E5EE3ADB}"/>
          </ac:spMkLst>
        </pc:spChg>
        <pc:spChg chg="mod">
          <ac:chgData name="Štěpán Rešl" userId="0cd9404baab3018e" providerId="LiveId" clId="{DFFC0345-E2AA-4298-9393-5B5B6C4F2B1D}" dt="2020-12-25T19:42:05.450" v="5321"/>
          <ac:spMkLst>
            <pc:docMk/>
            <pc:sldMk cId="3370193587" sldId="259"/>
            <ac:spMk id="88" creationId="{4F47DCA8-F037-4BBA-A2ED-B215920E94C0}"/>
          </ac:spMkLst>
        </pc:spChg>
        <pc:spChg chg="add mod">
          <ac:chgData name="Štěpán Rešl" userId="0cd9404baab3018e" providerId="LiveId" clId="{DFFC0345-E2AA-4298-9393-5B5B6C4F2B1D}" dt="2020-12-23T09:30:25.696" v="539" actId="14100"/>
          <ac:spMkLst>
            <pc:docMk/>
            <pc:sldMk cId="3370193587" sldId="259"/>
            <ac:spMk id="89" creationId="{C627EE07-8870-48F2-9962-957540E1E424}"/>
          </ac:spMkLst>
        </pc:spChg>
        <pc:grpChg chg="mod">
          <ac:chgData name="Štěpán Rešl" userId="0cd9404baab3018e" providerId="LiveId" clId="{DFFC0345-E2AA-4298-9393-5B5B6C4F2B1D}" dt="2020-12-23T09:53:41.434" v="943" actId="1076"/>
          <ac:grpSpMkLst>
            <pc:docMk/>
            <pc:sldMk cId="3370193587" sldId="259"/>
            <ac:grpSpMk id="50" creationId="{C619EDA9-CD55-45B6-9429-135A0B87E252}"/>
          </ac:grpSpMkLst>
        </pc:grpChg>
        <pc:grpChg chg="mod">
          <ac:chgData name="Štěpán Rešl" userId="0cd9404baab3018e" providerId="LiveId" clId="{DFFC0345-E2AA-4298-9393-5B5B6C4F2B1D}" dt="2020-12-23T09:53:41.434" v="943" actId="1076"/>
          <ac:grpSpMkLst>
            <pc:docMk/>
            <pc:sldMk cId="3370193587" sldId="259"/>
            <ac:grpSpMk id="51" creationId="{8D583FE5-28A6-466B-9DA8-949F87C56952}"/>
          </ac:grpSpMkLst>
        </pc:grpChg>
        <pc:grpChg chg="mod">
          <ac:chgData name="Štěpán Rešl" userId="0cd9404baab3018e" providerId="LiveId" clId="{DFFC0345-E2AA-4298-9393-5B5B6C4F2B1D}" dt="2020-12-23T09:53:41.434" v="943" actId="1076"/>
          <ac:grpSpMkLst>
            <pc:docMk/>
            <pc:sldMk cId="3370193587" sldId="259"/>
            <ac:grpSpMk id="56" creationId="{292E900A-8FC0-4E5A-9DC7-DCE4AE028FAC}"/>
          </ac:grpSpMkLst>
        </pc:grpChg>
        <pc:grpChg chg="mod">
          <ac:chgData name="Štěpán Rešl" userId="0cd9404baab3018e" providerId="LiveId" clId="{DFFC0345-E2AA-4298-9393-5B5B6C4F2B1D}" dt="2020-12-23T09:53:41.434" v="943" actId="1076"/>
          <ac:grpSpMkLst>
            <pc:docMk/>
            <pc:sldMk cId="3370193587" sldId="259"/>
            <ac:grpSpMk id="61" creationId="{292C8FAB-30F5-4FDC-AEB3-63FDE8D3AB15}"/>
          </ac:grpSpMkLst>
        </pc:grpChg>
        <pc:grpChg chg="mod">
          <ac:chgData name="Štěpán Rešl" userId="0cd9404baab3018e" providerId="LiveId" clId="{DFFC0345-E2AA-4298-9393-5B5B6C4F2B1D}" dt="2020-12-23T09:54:35.993" v="951" actId="1035"/>
          <ac:grpSpMkLst>
            <pc:docMk/>
            <pc:sldMk cId="3370193587" sldId="259"/>
            <ac:grpSpMk id="62" creationId="{A789E2CF-26A5-4382-A015-75A662956E0F}"/>
          </ac:grpSpMkLst>
        </pc:grpChg>
        <pc:picChg chg="mod">
          <ac:chgData name="Štěpán Rešl" userId="0cd9404baab3018e" providerId="LiveId" clId="{DFFC0345-E2AA-4298-9393-5B5B6C4F2B1D}" dt="2020-12-23T09:47:33.113" v="870" actId="1076"/>
          <ac:picMkLst>
            <pc:docMk/>
            <pc:sldMk cId="3370193587" sldId="259"/>
            <ac:picMk id="7" creationId="{8349E3C2-A454-49A9-B2BA-31AEB9D56E2C}"/>
          </ac:picMkLst>
        </pc:picChg>
        <pc:picChg chg="mod">
          <ac:chgData name="Štěpán Rešl" userId="0cd9404baab3018e" providerId="LiveId" clId="{DFFC0345-E2AA-4298-9393-5B5B6C4F2B1D}" dt="2020-12-23T09:49:07.561" v="895" actId="1076"/>
          <ac:picMkLst>
            <pc:docMk/>
            <pc:sldMk cId="3370193587" sldId="259"/>
            <ac:picMk id="19" creationId="{2E9901CB-3390-4C70-9F62-EF26E83E9EBF}"/>
          </ac:picMkLst>
        </pc:picChg>
        <pc:picChg chg="mod">
          <ac:chgData name="Štěpán Rešl" userId="0cd9404baab3018e" providerId="LiveId" clId="{DFFC0345-E2AA-4298-9393-5B5B6C4F2B1D}" dt="2020-12-23T09:53:41.434" v="943" actId="1076"/>
          <ac:picMkLst>
            <pc:docMk/>
            <pc:sldMk cId="3370193587" sldId="259"/>
            <ac:picMk id="38" creationId="{1C69C7CD-DE3E-4D6D-8646-DFB459187B3E}"/>
          </ac:picMkLst>
        </pc:picChg>
        <pc:picChg chg="mod">
          <ac:chgData name="Štěpán Rešl" userId="0cd9404baab3018e" providerId="LiveId" clId="{DFFC0345-E2AA-4298-9393-5B5B6C4F2B1D}" dt="2020-12-23T09:53:41.434" v="943" actId="1076"/>
          <ac:picMkLst>
            <pc:docMk/>
            <pc:sldMk cId="3370193587" sldId="259"/>
            <ac:picMk id="39" creationId="{C43ECF2A-470F-40B3-A836-05C29BEE97B1}"/>
          </ac:picMkLst>
        </pc:picChg>
        <pc:picChg chg="add mod">
          <ac:chgData name="Štěpán Rešl" userId="0cd9404baab3018e" providerId="LiveId" clId="{DFFC0345-E2AA-4298-9393-5B5B6C4F2B1D}" dt="2020-12-23T09:38:40.561" v="699" actId="1035"/>
          <ac:picMkLst>
            <pc:docMk/>
            <pc:sldMk cId="3370193587" sldId="259"/>
            <ac:picMk id="43" creationId="{BA7C7598-A91D-4927-9E1C-09289445C991}"/>
          </ac:picMkLst>
        </pc:picChg>
        <pc:picChg chg="mod">
          <ac:chgData name="Štěpán Rešl" userId="0cd9404baab3018e" providerId="LiveId" clId="{DFFC0345-E2AA-4298-9393-5B5B6C4F2B1D}" dt="2020-12-23T09:56:13.427" v="978" actId="1076"/>
          <ac:picMkLst>
            <pc:docMk/>
            <pc:sldMk cId="3370193587" sldId="259"/>
            <ac:picMk id="63" creationId="{2D0DF1C7-181B-4854-91FC-4660AA011717}"/>
          </ac:picMkLst>
        </pc:picChg>
        <pc:picChg chg="del mod">
          <ac:chgData name="Štěpán Rešl" userId="0cd9404baab3018e" providerId="LiveId" clId="{DFFC0345-E2AA-4298-9393-5B5B6C4F2B1D}" dt="2020-12-23T09:38:15.920" v="688" actId="478"/>
          <ac:picMkLst>
            <pc:docMk/>
            <pc:sldMk cId="3370193587" sldId="259"/>
            <ac:picMk id="75" creationId="{A574562D-2C68-4CDD-AAD1-7B722FA3D3AF}"/>
          </ac:picMkLst>
        </pc:picChg>
        <pc:picChg chg="mod">
          <ac:chgData name="Štěpán Rešl" userId="0cd9404baab3018e" providerId="LiveId" clId="{DFFC0345-E2AA-4298-9393-5B5B6C4F2B1D}" dt="2020-12-23T09:35:15.862" v="635" actId="1076"/>
          <ac:picMkLst>
            <pc:docMk/>
            <pc:sldMk cId="3370193587" sldId="259"/>
            <ac:picMk id="76" creationId="{388EF86B-8D8E-4165-AEDA-8BD33C38B088}"/>
          </ac:picMkLst>
        </pc:picChg>
        <pc:picChg chg="mod">
          <ac:chgData name="Štěpán Rešl" userId="0cd9404baab3018e" providerId="LiveId" clId="{DFFC0345-E2AA-4298-9393-5B5B6C4F2B1D}" dt="2020-12-23T09:44:05.155" v="818" actId="1076"/>
          <ac:picMkLst>
            <pc:docMk/>
            <pc:sldMk cId="3370193587" sldId="259"/>
            <ac:picMk id="79" creationId="{5D1FFAC5-1A2D-40F2-AE2F-FC5752C66C3A}"/>
          </ac:picMkLst>
        </pc:picChg>
        <pc:picChg chg="mod">
          <ac:chgData name="Štěpán Rešl" userId="0cd9404baab3018e" providerId="LiveId" clId="{DFFC0345-E2AA-4298-9393-5B5B6C4F2B1D}" dt="2020-12-23T09:44:33.089" v="823" actId="1076"/>
          <ac:picMkLst>
            <pc:docMk/>
            <pc:sldMk cId="3370193587" sldId="259"/>
            <ac:picMk id="80" creationId="{90678306-BF44-4E4B-95BE-01E523CD81E5}"/>
          </ac:picMkLst>
        </pc:picChg>
        <pc:picChg chg="mod">
          <ac:chgData name="Štěpán Rešl" userId="0cd9404baab3018e" providerId="LiveId" clId="{DFFC0345-E2AA-4298-9393-5B5B6C4F2B1D}" dt="2020-12-23T09:44:11.568" v="819" actId="1076"/>
          <ac:picMkLst>
            <pc:docMk/>
            <pc:sldMk cId="3370193587" sldId="259"/>
            <ac:picMk id="82" creationId="{A2ADDE6A-4D14-49A9-A015-9C20D9058397}"/>
          </ac:picMkLst>
        </pc:picChg>
        <pc:picChg chg="mod">
          <ac:chgData name="Štěpán Rešl" userId="0cd9404baab3018e" providerId="LiveId" clId="{DFFC0345-E2AA-4298-9393-5B5B6C4F2B1D}" dt="2020-12-23T14:39:07.500" v="1344" actId="1076"/>
          <ac:picMkLst>
            <pc:docMk/>
            <pc:sldMk cId="3370193587" sldId="259"/>
            <ac:picMk id="92" creationId="{3F941DE6-23B3-4F7C-B66A-29DC0FDCC83D}"/>
          </ac:picMkLst>
        </pc:picChg>
        <pc:picChg chg="mod">
          <ac:chgData name="Štěpán Rešl" userId="0cd9404baab3018e" providerId="LiveId" clId="{DFFC0345-E2AA-4298-9393-5B5B6C4F2B1D}" dt="2020-12-23T09:53:41.434" v="943" actId="1076"/>
          <ac:picMkLst>
            <pc:docMk/>
            <pc:sldMk cId="3370193587" sldId="259"/>
            <ac:picMk id="2050" creationId="{474F3AC8-1B24-423B-B437-15C8F8E5BD9C}"/>
          </ac:picMkLst>
        </pc:picChg>
        <pc:picChg chg="mod">
          <ac:chgData name="Štěpán Rešl" userId="0cd9404baab3018e" providerId="LiveId" clId="{DFFC0345-E2AA-4298-9393-5B5B6C4F2B1D}" dt="2020-12-23T14:38:56.019" v="1339" actId="1076"/>
          <ac:picMkLst>
            <pc:docMk/>
            <pc:sldMk cId="3370193587" sldId="259"/>
            <ac:picMk id="2052" creationId="{B0D51BBE-9CEE-421F-8C2B-685B0CD7625A}"/>
          </ac:picMkLst>
        </pc:picChg>
        <pc:picChg chg="mod">
          <ac:chgData name="Štěpán Rešl" userId="0cd9404baab3018e" providerId="LiveId" clId="{DFFC0345-E2AA-4298-9393-5B5B6C4F2B1D}" dt="2020-12-23T14:39:03.344" v="1342" actId="1076"/>
          <ac:picMkLst>
            <pc:docMk/>
            <pc:sldMk cId="3370193587" sldId="259"/>
            <ac:picMk id="2054" creationId="{FFDF0A86-A674-49E6-8538-5BD43D251C36}"/>
          </ac:picMkLst>
        </pc:picChg>
        <pc:picChg chg="mod">
          <ac:chgData name="Štěpán Rešl" userId="0cd9404baab3018e" providerId="LiveId" clId="{DFFC0345-E2AA-4298-9393-5B5B6C4F2B1D}" dt="2020-12-23T14:39:01.790" v="1341" actId="1076"/>
          <ac:picMkLst>
            <pc:docMk/>
            <pc:sldMk cId="3370193587" sldId="259"/>
            <ac:picMk id="2056" creationId="{3DD85131-8EEF-49C1-80B9-F9CB0D110267}"/>
          </ac:picMkLst>
        </pc:picChg>
        <pc:cxnChg chg="add del mod">
          <ac:chgData name="Štěpán Rešl" userId="0cd9404baab3018e" providerId="LiveId" clId="{DFFC0345-E2AA-4298-9393-5B5B6C4F2B1D}" dt="2020-12-23T08:44:49.213" v="277" actId="478"/>
          <ac:cxnSpMkLst>
            <pc:docMk/>
            <pc:sldMk cId="3370193587" sldId="259"/>
            <ac:cxnSpMk id="41" creationId="{98287638-E357-4036-ADDE-16EBFE17C8DD}"/>
          </ac:cxnSpMkLst>
        </pc:cxnChg>
        <pc:cxnChg chg="mod">
          <ac:chgData name="Štěpán Rešl" userId="0cd9404baab3018e" providerId="LiveId" clId="{DFFC0345-E2AA-4298-9393-5B5B6C4F2B1D}" dt="2020-12-23T09:53:41.434" v="943" actId="1076"/>
          <ac:cxnSpMkLst>
            <pc:docMk/>
            <pc:sldMk cId="3370193587" sldId="259"/>
            <ac:cxnSpMk id="42" creationId="{FB6F13F9-5CCA-4575-A550-9F79EBCC9DC0}"/>
          </ac:cxnSpMkLst>
        </pc:cxnChg>
        <pc:cxnChg chg="mod">
          <ac:chgData name="Štěpán Rešl" userId="0cd9404baab3018e" providerId="LiveId" clId="{DFFC0345-E2AA-4298-9393-5B5B6C4F2B1D}" dt="2020-12-23T09:53:41.434" v="943" actId="1076"/>
          <ac:cxnSpMkLst>
            <pc:docMk/>
            <pc:sldMk cId="3370193587" sldId="259"/>
            <ac:cxnSpMk id="47" creationId="{43300E60-9E96-4154-82F5-B63A24E3D4B5}"/>
          </ac:cxnSpMkLst>
        </pc:cxnChg>
        <pc:cxnChg chg="mod">
          <ac:chgData name="Štěpán Rešl" userId="0cd9404baab3018e" providerId="LiveId" clId="{DFFC0345-E2AA-4298-9393-5B5B6C4F2B1D}" dt="2020-12-23T09:53:41.434" v="943" actId="1076"/>
          <ac:cxnSpMkLst>
            <pc:docMk/>
            <pc:sldMk cId="3370193587" sldId="259"/>
            <ac:cxnSpMk id="48" creationId="{90B24F9C-7F06-4FA2-923A-81F6F304B781}"/>
          </ac:cxnSpMkLst>
        </pc:cxnChg>
        <pc:cxnChg chg="mod">
          <ac:chgData name="Štěpán Rešl" userId="0cd9404baab3018e" providerId="LiveId" clId="{DFFC0345-E2AA-4298-9393-5B5B6C4F2B1D}" dt="2020-12-23T09:53:41.434" v="943" actId="1076"/>
          <ac:cxnSpMkLst>
            <pc:docMk/>
            <pc:sldMk cId="3370193587" sldId="259"/>
            <ac:cxnSpMk id="49" creationId="{7906F29B-952B-4120-8BBE-2F37FE244596}"/>
          </ac:cxnSpMkLst>
        </pc:cxnChg>
        <pc:cxnChg chg="mod">
          <ac:chgData name="Štěpán Rešl" userId="0cd9404baab3018e" providerId="LiveId" clId="{DFFC0345-E2AA-4298-9393-5B5B6C4F2B1D}" dt="2020-12-23T09:53:41.434" v="943" actId="1076"/>
          <ac:cxnSpMkLst>
            <pc:docMk/>
            <pc:sldMk cId="3370193587" sldId="259"/>
            <ac:cxnSpMk id="52" creationId="{F1055422-915D-4136-9121-4CA3B1B46402}"/>
          </ac:cxnSpMkLst>
        </pc:cxnChg>
        <pc:cxnChg chg="mod">
          <ac:chgData name="Štěpán Rešl" userId="0cd9404baab3018e" providerId="LiveId" clId="{DFFC0345-E2AA-4298-9393-5B5B6C4F2B1D}" dt="2020-12-23T09:53:41.434" v="943" actId="1076"/>
          <ac:cxnSpMkLst>
            <pc:docMk/>
            <pc:sldMk cId="3370193587" sldId="259"/>
            <ac:cxnSpMk id="53" creationId="{5A37FD79-36B8-4DF9-91E0-25F449489518}"/>
          </ac:cxnSpMkLst>
        </pc:cxnChg>
        <pc:cxnChg chg="mod">
          <ac:chgData name="Štěpán Rešl" userId="0cd9404baab3018e" providerId="LiveId" clId="{DFFC0345-E2AA-4298-9393-5B5B6C4F2B1D}" dt="2020-12-23T09:53:41.434" v="943" actId="1076"/>
          <ac:cxnSpMkLst>
            <pc:docMk/>
            <pc:sldMk cId="3370193587" sldId="259"/>
            <ac:cxnSpMk id="54" creationId="{E76027C9-D992-46AD-BAE3-F4BC3E91836E}"/>
          </ac:cxnSpMkLst>
        </pc:cxnChg>
        <pc:cxnChg chg="mod">
          <ac:chgData name="Štěpán Rešl" userId="0cd9404baab3018e" providerId="LiveId" clId="{DFFC0345-E2AA-4298-9393-5B5B6C4F2B1D}" dt="2020-12-23T09:53:41.434" v="943" actId="1076"/>
          <ac:cxnSpMkLst>
            <pc:docMk/>
            <pc:sldMk cId="3370193587" sldId="259"/>
            <ac:cxnSpMk id="55" creationId="{782C1E8E-2708-4108-90DC-B49C8996B878}"/>
          </ac:cxnSpMkLst>
        </pc:cxnChg>
      </pc:sldChg>
      <pc:sldChg chg="addSp delSp modSp add mod ord modShow">
        <pc:chgData name="Štěpán Rešl" userId="0cd9404baab3018e" providerId="LiveId" clId="{DFFC0345-E2AA-4298-9393-5B5B6C4F2B1D}" dt="2021-02-15T07:10:13.527" v="25333"/>
        <pc:sldMkLst>
          <pc:docMk/>
          <pc:sldMk cId="3698158797" sldId="260"/>
        </pc:sldMkLst>
        <pc:spChg chg="mod">
          <ac:chgData name="Štěpán Rešl" userId="0cd9404baab3018e" providerId="LiveId" clId="{DFFC0345-E2AA-4298-9393-5B5B6C4F2B1D}" dt="2021-01-10T14:53:53.842" v="22505"/>
          <ac:spMkLst>
            <pc:docMk/>
            <pc:sldMk cId="3698158797" sldId="260"/>
            <ac:spMk id="2" creationId="{FCD1AF71-027B-46D6-9E8F-4A3CA0684997}"/>
          </ac:spMkLst>
        </pc:spChg>
        <pc:spChg chg="mod">
          <ac:chgData name="Štěpán Rešl" userId="0cd9404baab3018e" providerId="LiveId" clId="{DFFC0345-E2AA-4298-9393-5B5B6C4F2B1D}" dt="2021-02-15T07:10:13.527" v="25333"/>
          <ac:spMkLst>
            <pc:docMk/>
            <pc:sldMk cId="3698158797" sldId="260"/>
            <ac:spMk id="12" creationId="{80FA34CA-A4E4-48C9-BDFB-1B9C7E807F69}"/>
          </ac:spMkLst>
        </pc:spChg>
        <pc:spChg chg="mod">
          <ac:chgData name="Štěpán Rešl" userId="0cd9404baab3018e" providerId="LiveId" clId="{DFFC0345-E2AA-4298-9393-5B5B6C4F2B1D}" dt="2020-12-23T14:52:27.159" v="1464" actId="14100"/>
          <ac:spMkLst>
            <pc:docMk/>
            <pc:sldMk cId="3698158797" sldId="260"/>
            <ac:spMk id="21" creationId="{341FD0AC-2532-464F-9735-941903F4160E}"/>
          </ac:spMkLst>
        </pc:spChg>
        <pc:spChg chg="mod">
          <ac:chgData name="Štěpán Rešl" userId="0cd9404baab3018e" providerId="LiveId" clId="{DFFC0345-E2AA-4298-9393-5B5B6C4F2B1D}" dt="2020-12-23T14:52:46.983" v="1470" actId="1076"/>
          <ac:spMkLst>
            <pc:docMk/>
            <pc:sldMk cId="3698158797" sldId="260"/>
            <ac:spMk id="22" creationId="{FC5FB706-8E40-4DF5-8DEB-8D6730F31DE7}"/>
          </ac:spMkLst>
        </pc:spChg>
        <pc:spChg chg="mod">
          <ac:chgData name="Štěpán Rešl" userId="0cd9404baab3018e" providerId="LiveId" clId="{DFFC0345-E2AA-4298-9393-5B5B6C4F2B1D}" dt="2021-01-10T14:53:53.842" v="22505"/>
          <ac:spMkLst>
            <pc:docMk/>
            <pc:sldMk cId="3698158797" sldId="260"/>
            <ac:spMk id="33" creationId="{40B42CA5-D81A-445B-8345-E1891AA37727}"/>
          </ac:spMkLst>
        </pc:spChg>
        <pc:spChg chg="mod">
          <ac:chgData name="Štěpán Rešl" userId="0cd9404baab3018e" providerId="LiveId" clId="{DFFC0345-E2AA-4298-9393-5B5B6C4F2B1D}" dt="2021-01-10T14:53:53.842" v="22505"/>
          <ac:spMkLst>
            <pc:docMk/>
            <pc:sldMk cId="3698158797" sldId="260"/>
            <ac:spMk id="34" creationId="{317564C0-FD60-4576-A571-C5982960A017}"/>
          </ac:spMkLst>
        </pc:spChg>
        <pc:spChg chg="mod">
          <ac:chgData name="Štěpán Rešl" userId="0cd9404baab3018e" providerId="LiveId" clId="{DFFC0345-E2AA-4298-9393-5B5B6C4F2B1D}" dt="2021-01-10T14:53:53.842" v="22505"/>
          <ac:spMkLst>
            <pc:docMk/>
            <pc:sldMk cId="3698158797" sldId="260"/>
            <ac:spMk id="35" creationId="{1DDCB4D7-AFD0-466E-85D2-579E583D070A}"/>
          </ac:spMkLst>
        </pc:spChg>
        <pc:spChg chg="mod">
          <ac:chgData name="Štěpán Rešl" userId="0cd9404baab3018e" providerId="LiveId" clId="{DFFC0345-E2AA-4298-9393-5B5B6C4F2B1D}" dt="2021-01-10T14:53:53.842" v="22505"/>
          <ac:spMkLst>
            <pc:docMk/>
            <pc:sldMk cId="3698158797" sldId="260"/>
            <ac:spMk id="81" creationId="{6456443C-90DB-48F3-A73D-7C00A2209D76}"/>
          </ac:spMkLst>
        </pc:spChg>
        <pc:spChg chg="mod">
          <ac:chgData name="Štěpán Rešl" userId="0cd9404baab3018e" providerId="LiveId" clId="{DFFC0345-E2AA-4298-9393-5B5B6C4F2B1D}" dt="2021-01-10T14:53:53.842" v="22505"/>
          <ac:spMkLst>
            <pc:docMk/>
            <pc:sldMk cId="3698158797" sldId="260"/>
            <ac:spMk id="85" creationId="{A79A8224-C7E5-4F5F-B7C1-6EC539D0377C}"/>
          </ac:spMkLst>
        </pc:spChg>
        <pc:picChg chg="del">
          <ac:chgData name="Štěpán Rešl" userId="0cd9404baab3018e" providerId="LiveId" clId="{DFFC0345-E2AA-4298-9393-5B5B6C4F2B1D}" dt="2020-12-23T14:48:03.407" v="1347" actId="478"/>
          <ac:picMkLst>
            <pc:docMk/>
            <pc:sldMk cId="3698158797" sldId="260"/>
            <ac:picMk id="18" creationId="{0EB558F0-FEAC-4ABD-9620-732D705BA25F}"/>
          </ac:picMkLst>
        </pc:picChg>
        <pc:picChg chg="add mod">
          <ac:chgData name="Štěpán Rešl" userId="0cd9404baab3018e" providerId="LiveId" clId="{DFFC0345-E2AA-4298-9393-5B5B6C4F2B1D}" dt="2020-12-23T14:48:03.533" v="1348"/>
          <ac:picMkLst>
            <pc:docMk/>
            <pc:sldMk cId="3698158797" sldId="260"/>
            <ac:picMk id="89" creationId="{CBA4A321-E386-4FF5-A4BA-59940B77B6FE}"/>
          </ac:picMkLst>
        </pc:picChg>
      </pc:sldChg>
      <pc:sldChg chg="addSp delSp modSp add mod ord modShow">
        <pc:chgData name="Štěpán Rešl" userId="0cd9404baab3018e" providerId="LiveId" clId="{DFFC0345-E2AA-4298-9393-5B5B6C4F2B1D}" dt="2021-02-07T13:42:31.028" v="25312" actId="20577"/>
        <pc:sldMkLst>
          <pc:docMk/>
          <pc:sldMk cId="4101194982" sldId="261"/>
        </pc:sldMkLst>
        <pc:spChg chg="del">
          <ac:chgData name="Štěpán Rešl" userId="0cd9404baab3018e" providerId="LiveId" clId="{DFFC0345-E2AA-4298-9393-5B5B6C4F2B1D}" dt="2020-12-24T13:29:09.831" v="1547" actId="478"/>
          <ac:spMkLst>
            <pc:docMk/>
            <pc:sldMk cId="4101194982" sldId="261"/>
            <ac:spMk id="2" creationId="{FCD1AF71-027B-46D6-9E8F-4A3CA0684997}"/>
          </ac:spMkLst>
        </pc:spChg>
        <pc:spChg chg="add del">
          <ac:chgData name="Štěpán Rešl" userId="0cd9404baab3018e" providerId="LiveId" clId="{DFFC0345-E2AA-4298-9393-5B5B6C4F2B1D}" dt="2020-12-24T13:28:28.355" v="1529" actId="478"/>
          <ac:spMkLst>
            <pc:docMk/>
            <pc:sldMk cId="4101194982" sldId="261"/>
            <ac:spMk id="3" creationId="{D0897BEE-C53A-4D09-A050-7A50B04371AC}"/>
          </ac:spMkLst>
        </pc:spChg>
        <pc:spChg chg="add del">
          <ac:chgData name="Štěpán Rešl" userId="0cd9404baab3018e" providerId="LiveId" clId="{DFFC0345-E2AA-4298-9393-5B5B6C4F2B1D}" dt="2020-12-28T14:55:57.630" v="8256"/>
          <ac:spMkLst>
            <pc:docMk/>
            <pc:sldMk cId="4101194982" sldId="261"/>
            <ac:spMk id="8" creationId="{2686655F-CBF3-4C55-A85E-512FA6088B97}"/>
          </ac:spMkLst>
        </pc:spChg>
        <pc:spChg chg="mod">
          <ac:chgData name="Štěpán Rešl" userId="0cd9404baab3018e" providerId="LiveId" clId="{DFFC0345-E2AA-4298-9393-5B5B6C4F2B1D}" dt="2020-12-24T13:19:42.403" v="1499" actId="20577"/>
          <ac:spMkLst>
            <pc:docMk/>
            <pc:sldMk cId="4101194982" sldId="261"/>
            <ac:spMk id="12" creationId="{80FA34CA-A4E4-48C9-BDFB-1B9C7E807F69}"/>
          </ac:spMkLst>
        </pc:spChg>
        <pc:spChg chg="mod">
          <ac:chgData name="Štěpán Rešl" userId="0cd9404baab3018e" providerId="LiveId" clId="{DFFC0345-E2AA-4298-9393-5B5B6C4F2B1D}" dt="2020-12-24T13:48:21.561" v="1559" actId="20577"/>
          <ac:spMkLst>
            <pc:docMk/>
            <pc:sldMk cId="4101194982" sldId="261"/>
            <ac:spMk id="13" creationId="{A6DE30E9-52A5-43F4-A135-01CF49D04DE1}"/>
          </ac:spMkLst>
        </pc:spChg>
        <pc:spChg chg="mod">
          <ac:chgData name="Štěpán Rešl" userId="0cd9404baab3018e" providerId="LiveId" clId="{DFFC0345-E2AA-4298-9393-5B5B6C4F2B1D}" dt="2021-01-05T12:26:54.516" v="19285" actId="1036"/>
          <ac:spMkLst>
            <pc:docMk/>
            <pc:sldMk cId="4101194982" sldId="261"/>
            <ac:spMk id="15" creationId="{E79509B0-B7A4-4307-8140-1A7EFCAE552C}"/>
          </ac:spMkLst>
        </pc:spChg>
        <pc:spChg chg="add del">
          <ac:chgData name="Štěpán Rešl" userId="0cd9404baab3018e" providerId="LiveId" clId="{DFFC0345-E2AA-4298-9393-5B5B6C4F2B1D}" dt="2020-12-28T14:56:12.678" v="8261"/>
          <ac:spMkLst>
            <pc:docMk/>
            <pc:sldMk cId="4101194982" sldId="261"/>
            <ac:spMk id="17" creationId="{290E637E-1538-4B66-BD15-85D6872E7683}"/>
          </ac:spMkLst>
        </pc:spChg>
        <pc:spChg chg="del">
          <ac:chgData name="Štěpán Rešl" userId="0cd9404baab3018e" providerId="LiveId" clId="{DFFC0345-E2AA-4298-9393-5B5B6C4F2B1D}" dt="2020-12-24T13:29:12.786" v="1548" actId="478"/>
          <ac:spMkLst>
            <pc:docMk/>
            <pc:sldMk cId="4101194982" sldId="261"/>
            <ac:spMk id="17" creationId="{CB41E263-4EEB-4D07-ABC8-7CC821FA6983}"/>
          </ac:spMkLst>
        </pc:spChg>
        <pc:spChg chg="mod">
          <ac:chgData name="Štěpán Rešl" userId="0cd9404baab3018e" providerId="LiveId" clId="{DFFC0345-E2AA-4298-9393-5B5B6C4F2B1D}" dt="2020-12-28T12:17:39.584" v="5570" actId="20577"/>
          <ac:spMkLst>
            <pc:docMk/>
            <pc:sldMk cId="4101194982" sldId="261"/>
            <ac:spMk id="20" creationId="{CE147D7D-F1E0-4872-A0EF-256E248218AE}"/>
          </ac:spMkLst>
        </pc:spChg>
        <pc:spChg chg="add del mod">
          <ac:chgData name="Štěpán Rešl" userId="0cd9404baab3018e" providerId="LiveId" clId="{DFFC0345-E2AA-4298-9393-5B5B6C4F2B1D}" dt="2020-12-28T14:51:01.847" v="8113" actId="20577"/>
          <ac:spMkLst>
            <pc:docMk/>
            <pc:sldMk cId="4101194982" sldId="261"/>
            <ac:spMk id="23" creationId="{8AA68366-2863-462E-89F9-01F4DC71912E}"/>
          </ac:spMkLst>
        </pc:spChg>
        <pc:spChg chg="mod">
          <ac:chgData name="Štěpán Rešl" userId="0cd9404baab3018e" providerId="LiveId" clId="{DFFC0345-E2AA-4298-9393-5B5B6C4F2B1D}" dt="2021-01-10T07:59:52.472" v="21498"/>
          <ac:spMkLst>
            <pc:docMk/>
            <pc:sldMk cId="4101194982" sldId="261"/>
            <ac:spMk id="24" creationId="{09E5DEB9-2026-4BD4-9B58-26532E1CF746}"/>
          </ac:spMkLst>
        </pc:spChg>
        <pc:spChg chg="mod">
          <ac:chgData name="Štěpán Rešl" userId="0cd9404baab3018e" providerId="LiveId" clId="{DFFC0345-E2AA-4298-9393-5B5B6C4F2B1D}" dt="2021-01-05T14:53:21.823" v="20739" actId="20577"/>
          <ac:spMkLst>
            <pc:docMk/>
            <pc:sldMk cId="4101194982" sldId="261"/>
            <ac:spMk id="25" creationId="{DA699195-2B72-487A-B933-0F19E49C9177}"/>
          </ac:spMkLst>
        </pc:spChg>
        <pc:spChg chg="del">
          <ac:chgData name="Štěpán Rešl" userId="0cd9404baab3018e" providerId="LiveId" clId="{DFFC0345-E2AA-4298-9393-5B5B6C4F2B1D}" dt="2020-12-24T13:29:02.350" v="1544" actId="478"/>
          <ac:spMkLst>
            <pc:docMk/>
            <pc:sldMk cId="4101194982" sldId="261"/>
            <ac:spMk id="26" creationId="{0E1ECD4A-AA44-45C0-B84D-33307B10FA41}"/>
          </ac:spMkLst>
        </pc:spChg>
        <pc:spChg chg="del">
          <ac:chgData name="Štěpán Rešl" userId="0cd9404baab3018e" providerId="LiveId" clId="{DFFC0345-E2AA-4298-9393-5B5B6C4F2B1D}" dt="2020-12-24T13:27:45.397" v="1509" actId="478"/>
          <ac:spMkLst>
            <pc:docMk/>
            <pc:sldMk cId="4101194982" sldId="261"/>
            <ac:spMk id="27" creationId="{AA9B8BEB-4235-47AA-B5D3-6DE78548B6A1}"/>
          </ac:spMkLst>
        </pc:spChg>
        <pc:spChg chg="del">
          <ac:chgData name="Štěpán Rešl" userId="0cd9404baab3018e" providerId="LiveId" clId="{DFFC0345-E2AA-4298-9393-5B5B6C4F2B1D}" dt="2020-12-24T13:28:13.830" v="1522" actId="478"/>
          <ac:spMkLst>
            <pc:docMk/>
            <pc:sldMk cId="4101194982" sldId="261"/>
            <ac:spMk id="28" creationId="{10383874-F348-4D9A-AC6B-B7C238AD4720}"/>
          </ac:spMkLst>
        </pc:spChg>
        <pc:spChg chg="add mod">
          <ac:chgData name="Štěpán Rešl" userId="0cd9404baab3018e" providerId="LiveId" clId="{DFFC0345-E2AA-4298-9393-5B5B6C4F2B1D}" dt="2021-01-05T14:34:22.681" v="19941" actId="1076"/>
          <ac:spMkLst>
            <pc:docMk/>
            <pc:sldMk cId="4101194982" sldId="261"/>
            <ac:spMk id="28" creationId="{9507369A-67B6-44A6-ADDF-523477C67065}"/>
          </ac:spMkLst>
        </pc:spChg>
        <pc:spChg chg="add mod">
          <ac:chgData name="Štěpán Rešl" userId="0cd9404baab3018e" providerId="LiveId" clId="{DFFC0345-E2AA-4298-9393-5B5B6C4F2B1D}" dt="2021-01-10T14:53:53.842" v="22505"/>
          <ac:spMkLst>
            <pc:docMk/>
            <pc:sldMk cId="4101194982" sldId="261"/>
            <ac:spMk id="29" creationId="{1CBF764B-4D8D-4916-9A87-17AE3575A83B}"/>
          </ac:spMkLst>
        </pc:spChg>
        <pc:spChg chg="del">
          <ac:chgData name="Štěpán Rešl" userId="0cd9404baab3018e" providerId="LiveId" clId="{DFFC0345-E2AA-4298-9393-5B5B6C4F2B1D}" dt="2020-12-24T13:27:59.785" v="1515" actId="478"/>
          <ac:spMkLst>
            <pc:docMk/>
            <pc:sldMk cId="4101194982" sldId="261"/>
            <ac:spMk id="29" creationId="{2CEBF69B-0B4B-4E8C-A7A4-4D26B28EDB69}"/>
          </ac:spMkLst>
        </pc:spChg>
        <pc:spChg chg="del">
          <ac:chgData name="Štěpán Rešl" userId="0cd9404baab3018e" providerId="LiveId" clId="{DFFC0345-E2AA-4298-9393-5B5B6C4F2B1D}" dt="2020-12-24T13:27:51.235" v="1511" actId="478"/>
          <ac:spMkLst>
            <pc:docMk/>
            <pc:sldMk cId="4101194982" sldId="261"/>
            <ac:spMk id="30" creationId="{9D57B646-0D8A-44F1-9969-EC29C22E8798}"/>
          </ac:spMkLst>
        </pc:spChg>
        <pc:spChg chg="add del mod">
          <ac:chgData name="Štěpán Rešl" userId="0cd9404baab3018e" providerId="LiveId" clId="{DFFC0345-E2AA-4298-9393-5B5B6C4F2B1D}" dt="2020-12-28T14:43:18.633" v="7819" actId="478"/>
          <ac:spMkLst>
            <pc:docMk/>
            <pc:sldMk cId="4101194982" sldId="261"/>
            <ac:spMk id="30" creationId="{D74BE74F-0BA0-4C9D-B552-98901F407B73}"/>
          </ac:spMkLst>
        </pc:spChg>
        <pc:spChg chg="del">
          <ac:chgData name="Štěpán Rešl" userId="0cd9404baab3018e" providerId="LiveId" clId="{DFFC0345-E2AA-4298-9393-5B5B6C4F2B1D}" dt="2020-12-24T13:28:45.569" v="1536" actId="478"/>
          <ac:spMkLst>
            <pc:docMk/>
            <pc:sldMk cId="4101194982" sldId="261"/>
            <ac:spMk id="31" creationId="{4A87EDB7-D9C3-4C71-AD0F-D74DB6C6B7F5}"/>
          </ac:spMkLst>
        </pc:spChg>
        <pc:spChg chg="add mod">
          <ac:chgData name="Štěpán Rešl" userId="0cd9404baab3018e" providerId="LiveId" clId="{DFFC0345-E2AA-4298-9393-5B5B6C4F2B1D}" dt="2021-01-05T14:40:35.919" v="20329" actId="20577"/>
          <ac:spMkLst>
            <pc:docMk/>
            <pc:sldMk cId="4101194982" sldId="261"/>
            <ac:spMk id="31" creationId="{761C8E31-7D2F-4E7E-B78B-1ED33C18ABC1}"/>
          </ac:spMkLst>
        </pc:spChg>
        <pc:spChg chg="add mod">
          <ac:chgData name="Štěpán Rešl" userId="0cd9404baab3018e" providerId="LiveId" clId="{DFFC0345-E2AA-4298-9393-5B5B6C4F2B1D}" dt="2020-12-28T17:48:09.922" v="12491" actId="1036"/>
          <ac:spMkLst>
            <pc:docMk/>
            <pc:sldMk cId="4101194982" sldId="261"/>
            <ac:spMk id="32" creationId="{B6BD4A17-9A48-463B-B5A7-54844B7B3650}"/>
          </ac:spMkLst>
        </pc:spChg>
        <pc:spChg chg="del">
          <ac:chgData name="Štěpán Rešl" userId="0cd9404baab3018e" providerId="LiveId" clId="{DFFC0345-E2AA-4298-9393-5B5B6C4F2B1D}" dt="2020-12-24T13:27:44.098" v="1508" actId="478"/>
          <ac:spMkLst>
            <pc:docMk/>
            <pc:sldMk cId="4101194982" sldId="261"/>
            <ac:spMk id="32" creationId="{B92646F1-4EA4-4D14-BBD8-167FFD8086E1}"/>
          </ac:spMkLst>
        </pc:spChg>
        <pc:spChg chg="mod">
          <ac:chgData name="Štěpán Rešl" userId="0cd9404baab3018e" providerId="LiveId" clId="{DFFC0345-E2AA-4298-9393-5B5B6C4F2B1D}" dt="2021-01-10T14:53:53.842" v="22505"/>
          <ac:spMkLst>
            <pc:docMk/>
            <pc:sldMk cId="4101194982" sldId="261"/>
            <ac:spMk id="33" creationId="{40B42CA5-D81A-445B-8345-E1891AA37727}"/>
          </ac:spMkLst>
        </pc:spChg>
        <pc:spChg chg="del">
          <ac:chgData name="Štěpán Rešl" userId="0cd9404baab3018e" providerId="LiveId" clId="{DFFC0345-E2AA-4298-9393-5B5B6C4F2B1D}" dt="2020-12-24T13:28:36.945" v="1532" actId="478"/>
          <ac:spMkLst>
            <pc:docMk/>
            <pc:sldMk cId="4101194982" sldId="261"/>
            <ac:spMk id="34" creationId="{317564C0-FD60-4576-A571-C5982960A017}"/>
          </ac:spMkLst>
        </pc:spChg>
        <pc:spChg chg="add mod">
          <ac:chgData name="Štěpán Rešl" userId="0cd9404baab3018e" providerId="LiveId" clId="{DFFC0345-E2AA-4298-9393-5B5B6C4F2B1D}" dt="2021-02-07T13:42:31.028" v="25312" actId="20577"/>
          <ac:spMkLst>
            <pc:docMk/>
            <pc:sldMk cId="4101194982" sldId="261"/>
            <ac:spMk id="34" creationId="{D6DD44BC-16BA-4419-BBB4-A918FF64F192}"/>
          </ac:spMkLst>
        </pc:spChg>
        <pc:spChg chg="mod">
          <ac:chgData name="Štěpán Rešl" userId="0cd9404baab3018e" providerId="LiveId" clId="{DFFC0345-E2AA-4298-9393-5B5B6C4F2B1D}" dt="2021-01-10T14:53:53.842" v="22505"/>
          <ac:spMkLst>
            <pc:docMk/>
            <pc:sldMk cId="4101194982" sldId="261"/>
            <ac:spMk id="35" creationId="{1DDCB4D7-AFD0-466E-85D2-579E583D070A}"/>
          </ac:spMkLst>
        </pc:spChg>
        <pc:spChg chg="add del">
          <ac:chgData name="Štěpán Rešl" userId="0cd9404baab3018e" providerId="LiveId" clId="{DFFC0345-E2AA-4298-9393-5B5B6C4F2B1D}" dt="2020-12-24T14:27:41.943" v="2005"/>
          <ac:spMkLst>
            <pc:docMk/>
            <pc:sldMk cId="4101194982" sldId="261"/>
            <ac:spMk id="36" creationId="{5F570ED0-4ACE-4F09-9BF3-2381A4AC2A8B}"/>
          </ac:spMkLst>
        </pc:spChg>
        <pc:spChg chg="del">
          <ac:chgData name="Štěpán Rešl" userId="0cd9404baab3018e" providerId="LiveId" clId="{DFFC0345-E2AA-4298-9393-5B5B6C4F2B1D}" dt="2020-12-24T13:28:07.885" v="1519" actId="478"/>
          <ac:spMkLst>
            <pc:docMk/>
            <pc:sldMk cId="4101194982" sldId="261"/>
            <ac:spMk id="37" creationId="{CBF856DB-4B96-4A33-844D-529B6925BF42}"/>
          </ac:spMkLst>
        </pc:spChg>
        <pc:spChg chg="add mod">
          <ac:chgData name="Štěpán Rešl" userId="0cd9404baab3018e" providerId="LiveId" clId="{DFFC0345-E2AA-4298-9393-5B5B6C4F2B1D}" dt="2021-01-10T14:53:53.842" v="22505"/>
          <ac:spMkLst>
            <pc:docMk/>
            <pc:sldMk cId="4101194982" sldId="261"/>
            <ac:spMk id="39" creationId="{846A53C7-E4B8-4E61-A5AA-21B0F11E3599}"/>
          </ac:spMkLst>
        </pc:spChg>
        <pc:spChg chg="add del mod">
          <ac:chgData name="Štěpán Rešl" userId="0cd9404baab3018e" providerId="LiveId" clId="{DFFC0345-E2AA-4298-9393-5B5B6C4F2B1D}" dt="2020-12-28T16:37:51.026" v="10398" actId="478"/>
          <ac:spMkLst>
            <pc:docMk/>
            <pc:sldMk cId="4101194982" sldId="261"/>
            <ac:spMk id="40" creationId="{0DFDCFD8-FEAE-4764-982A-CAE974CB9384}"/>
          </ac:spMkLst>
        </pc:spChg>
        <pc:spChg chg="add del">
          <ac:chgData name="Štěpán Rešl" userId="0cd9404baab3018e" providerId="LiveId" clId="{DFFC0345-E2AA-4298-9393-5B5B6C4F2B1D}" dt="2020-12-24T15:30:45.041" v="3605"/>
          <ac:spMkLst>
            <pc:docMk/>
            <pc:sldMk cId="4101194982" sldId="261"/>
            <ac:spMk id="41" creationId="{5EDD2AD4-FF94-4198-9BD8-AF4BF3E17DAF}"/>
          </ac:spMkLst>
        </pc:spChg>
        <pc:spChg chg="add mod">
          <ac:chgData name="Štěpán Rešl" userId="0cd9404baab3018e" providerId="LiveId" clId="{DFFC0345-E2AA-4298-9393-5B5B6C4F2B1D}" dt="2021-01-05T14:46:45.858" v="20525" actId="1035"/>
          <ac:spMkLst>
            <pc:docMk/>
            <pc:sldMk cId="4101194982" sldId="261"/>
            <ac:spMk id="41" creationId="{9EC14DA3-FBA8-4C2B-999A-8290193A1616}"/>
          </ac:spMkLst>
        </pc:spChg>
        <pc:spChg chg="add mod">
          <ac:chgData name="Štěpán Rešl" userId="0cd9404baab3018e" providerId="LiveId" clId="{DFFC0345-E2AA-4298-9393-5B5B6C4F2B1D}" dt="2021-01-05T14:46:50.222" v="20528" actId="1036"/>
          <ac:spMkLst>
            <pc:docMk/>
            <pc:sldMk cId="4101194982" sldId="261"/>
            <ac:spMk id="42" creationId="{E0C76C56-76C2-4809-ABAD-989271DAD735}"/>
          </ac:spMkLst>
        </pc:spChg>
        <pc:spChg chg="add mod">
          <ac:chgData name="Štěpán Rešl" userId="0cd9404baab3018e" providerId="LiveId" clId="{DFFC0345-E2AA-4298-9393-5B5B6C4F2B1D}" dt="2020-12-28T15:48:09.093" v="10053" actId="1036"/>
          <ac:spMkLst>
            <pc:docMk/>
            <pc:sldMk cId="4101194982" sldId="261"/>
            <ac:spMk id="44" creationId="{2679845B-793C-4CBB-BC0B-BC25AC1B3831}"/>
          </ac:spMkLst>
        </pc:spChg>
        <pc:spChg chg="add mod">
          <ac:chgData name="Štěpán Rešl" userId="0cd9404baab3018e" providerId="LiveId" clId="{DFFC0345-E2AA-4298-9393-5B5B6C4F2B1D}" dt="2020-12-28T17:48:18.667" v="12495" actId="1036"/>
          <ac:spMkLst>
            <pc:docMk/>
            <pc:sldMk cId="4101194982" sldId="261"/>
            <ac:spMk id="45" creationId="{FB1CFAC8-3CC4-45F8-857F-15085989426D}"/>
          </ac:spMkLst>
        </pc:spChg>
        <pc:spChg chg="add mod">
          <ac:chgData name="Štěpán Rešl" userId="0cd9404baab3018e" providerId="LiveId" clId="{DFFC0345-E2AA-4298-9393-5B5B6C4F2B1D}" dt="2021-01-05T14:52:53.700" v="20719" actId="1076"/>
          <ac:spMkLst>
            <pc:docMk/>
            <pc:sldMk cId="4101194982" sldId="261"/>
            <ac:spMk id="46" creationId="{C7F07A52-7430-43F2-ADA6-1A7DB0800340}"/>
          </ac:spMkLst>
        </pc:spChg>
        <pc:spChg chg="add mod">
          <ac:chgData name="Štěpán Rešl" userId="0cd9404baab3018e" providerId="LiveId" clId="{DFFC0345-E2AA-4298-9393-5B5B6C4F2B1D}" dt="2021-01-10T14:53:53.842" v="22505"/>
          <ac:spMkLst>
            <pc:docMk/>
            <pc:sldMk cId="4101194982" sldId="261"/>
            <ac:spMk id="47" creationId="{BA1708B7-9CCD-4601-B262-A3AFFF1243A8}"/>
          </ac:spMkLst>
        </pc:spChg>
        <pc:spChg chg="add mod">
          <ac:chgData name="Štěpán Rešl" userId="0cd9404baab3018e" providerId="LiveId" clId="{DFFC0345-E2AA-4298-9393-5B5B6C4F2B1D}" dt="2021-01-10T14:53:53.842" v="22505"/>
          <ac:spMkLst>
            <pc:docMk/>
            <pc:sldMk cId="4101194982" sldId="261"/>
            <ac:spMk id="48" creationId="{A41900E3-1936-4C16-82EA-43EE55044A7E}"/>
          </ac:spMkLst>
        </pc:spChg>
        <pc:spChg chg="add del mod">
          <ac:chgData name="Štěpán Rešl" userId="0cd9404baab3018e" providerId="LiveId" clId="{DFFC0345-E2AA-4298-9393-5B5B6C4F2B1D}" dt="2020-12-28T17:51:13.600" v="12520" actId="478"/>
          <ac:spMkLst>
            <pc:docMk/>
            <pc:sldMk cId="4101194982" sldId="261"/>
            <ac:spMk id="49" creationId="{3ECC251D-E4FA-4A10-82BF-7F9AF46AA35D}"/>
          </ac:spMkLst>
        </pc:spChg>
        <pc:spChg chg="add del mod">
          <ac:chgData name="Štěpán Rešl" userId="0cd9404baab3018e" providerId="LiveId" clId="{DFFC0345-E2AA-4298-9393-5B5B6C4F2B1D}" dt="2021-01-05T14:51:10.374" v="20668" actId="478"/>
          <ac:spMkLst>
            <pc:docMk/>
            <pc:sldMk cId="4101194982" sldId="261"/>
            <ac:spMk id="49" creationId="{B0DD7275-1487-43B5-AAC3-3E2FB7540A72}"/>
          </ac:spMkLst>
        </pc:spChg>
        <pc:spChg chg="add mod">
          <ac:chgData name="Štěpán Rešl" userId="0cd9404baab3018e" providerId="LiveId" clId="{DFFC0345-E2AA-4298-9393-5B5B6C4F2B1D}" dt="2021-01-05T14:56:49.531" v="20814" actId="1076"/>
          <ac:spMkLst>
            <pc:docMk/>
            <pc:sldMk cId="4101194982" sldId="261"/>
            <ac:spMk id="50" creationId="{03853EFA-3E7A-4848-91D2-9A7AF61F9E91}"/>
          </ac:spMkLst>
        </pc:spChg>
        <pc:spChg chg="add del mod">
          <ac:chgData name="Štěpán Rešl" userId="0cd9404baab3018e" providerId="LiveId" clId="{DFFC0345-E2AA-4298-9393-5B5B6C4F2B1D}" dt="2021-01-05T14:54:29.564" v="20740" actId="478"/>
          <ac:spMkLst>
            <pc:docMk/>
            <pc:sldMk cId="4101194982" sldId="261"/>
            <ac:spMk id="51" creationId="{B03A3156-7DA0-4EE2-809A-EC1794F55537}"/>
          </ac:spMkLst>
        </pc:spChg>
        <pc:spChg chg="add mod">
          <ac:chgData name="Štěpán Rešl" userId="0cd9404baab3018e" providerId="LiveId" clId="{DFFC0345-E2AA-4298-9393-5B5B6C4F2B1D}" dt="2021-01-05T14:58:29.203" v="20831" actId="1035"/>
          <ac:spMkLst>
            <pc:docMk/>
            <pc:sldMk cId="4101194982" sldId="261"/>
            <ac:spMk id="52" creationId="{29EEB495-D6FC-4A89-B89D-F885610AE132}"/>
          </ac:spMkLst>
        </pc:spChg>
        <pc:spChg chg="add del mod">
          <ac:chgData name="Štěpán Rešl" userId="0cd9404baab3018e" providerId="LiveId" clId="{DFFC0345-E2AA-4298-9393-5B5B6C4F2B1D}" dt="2021-01-05T14:34:18.215" v="19940" actId="478"/>
          <ac:spMkLst>
            <pc:docMk/>
            <pc:sldMk cId="4101194982" sldId="261"/>
            <ac:spMk id="53" creationId="{C62CF5BE-1DE6-4DC1-946C-74D9C2CF2A57}"/>
          </ac:spMkLst>
        </pc:spChg>
        <pc:spChg chg="add del mod">
          <ac:chgData name="Štěpán Rešl" userId="0cd9404baab3018e" providerId="LiveId" clId="{DFFC0345-E2AA-4298-9393-5B5B6C4F2B1D}" dt="2021-01-05T14:37:20.385" v="20049" actId="478"/>
          <ac:spMkLst>
            <pc:docMk/>
            <pc:sldMk cId="4101194982" sldId="261"/>
            <ac:spMk id="54" creationId="{24C891B7-509B-4CCE-9B8B-57E502F6ABA5}"/>
          </ac:spMkLst>
        </pc:spChg>
        <pc:spChg chg="add mod">
          <ac:chgData name="Štěpán Rešl" userId="0cd9404baab3018e" providerId="LiveId" clId="{DFFC0345-E2AA-4298-9393-5B5B6C4F2B1D}" dt="2021-01-05T14:37:18.140" v="20048" actId="20577"/>
          <ac:spMkLst>
            <pc:docMk/>
            <pc:sldMk cId="4101194982" sldId="261"/>
            <ac:spMk id="55" creationId="{5403BE4C-1FE4-4D63-AB7D-38FCD6388983}"/>
          </ac:spMkLst>
        </pc:spChg>
        <pc:spChg chg="add mod">
          <ac:chgData name="Štěpán Rešl" userId="0cd9404baab3018e" providerId="LiveId" clId="{DFFC0345-E2AA-4298-9393-5B5B6C4F2B1D}" dt="2021-01-05T14:39:18.034" v="20262" actId="20577"/>
          <ac:spMkLst>
            <pc:docMk/>
            <pc:sldMk cId="4101194982" sldId="261"/>
            <ac:spMk id="56" creationId="{4002E16E-0AA3-42A3-876F-67267B93929B}"/>
          </ac:spMkLst>
        </pc:spChg>
        <pc:spChg chg="add del mod">
          <ac:chgData name="Štěpán Rešl" userId="0cd9404baab3018e" providerId="LiveId" clId="{DFFC0345-E2AA-4298-9393-5B5B6C4F2B1D}" dt="2021-01-05T14:40:45.437" v="20330" actId="478"/>
          <ac:spMkLst>
            <pc:docMk/>
            <pc:sldMk cId="4101194982" sldId="261"/>
            <ac:spMk id="57" creationId="{DD334A86-743B-4FCB-9140-E4B61135E356}"/>
          </ac:spMkLst>
        </pc:spChg>
        <pc:spChg chg="add del mod">
          <ac:chgData name="Štěpán Rešl" userId="0cd9404baab3018e" providerId="LiveId" clId="{DFFC0345-E2AA-4298-9393-5B5B6C4F2B1D}" dt="2021-01-05T14:46:42.334" v="20520" actId="478"/>
          <ac:spMkLst>
            <pc:docMk/>
            <pc:sldMk cId="4101194982" sldId="261"/>
            <ac:spMk id="58" creationId="{2861C441-5E46-4468-AF2F-7C6E124BC0FB}"/>
          </ac:spMkLst>
        </pc:spChg>
        <pc:spChg chg="del mod topLvl">
          <ac:chgData name="Štěpán Rešl" userId="0cd9404baab3018e" providerId="LiveId" clId="{DFFC0345-E2AA-4298-9393-5B5B6C4F2B1D}" dt="2020-12-24T13:28:20.561" v="1525" actId="478"/>
          <ac:spMkLst>
            <pc:docMk/>
            <pc:sldMk cId="4101194982" sldId="261"/>
            <ac:spMk id="58" creationId="{A2AE86CB-3392-4918-9648-E7AE5C3E4F62}"/>
          </ac:spMkLst>
        </pc:spChg>
        <pc:spChg chg="add del mod">
          <ac:chgData name="Štěpán Rešl" userId="0cd9404baab3018e" providerId="LiveId" clId="{DFFC0345-E2AA-4298-9393-5B5B6C4F2B1D}" dt="2021-01-05T14:46:57.829" v="20532" actId="478"/>
          <ac:spMkLst>
            <pc:docMk/>
            <pc:sldMk cId="4101194982" sldId="261"/>
            <ac:spMk id="59" creationId="{2E34822E-D7BA-446D-9A71-25FE943DEA5F}"/>
          </ac:spMkLst>
        </pc:spChg>
        <pc:spChg chg="add del mod">
          <ac:chgData name="Štěpán Rešl" userId="0cd9404baab3018e" providerId="LiveId" clId="{DFFC0345-E2AA-4298-9393-5B5B6C4F2B1D}" dt="2021-01-05T14:47:16.187" v="20536" actId="478"/>
          <ac:spMkLst>
            <pc:docMk/>
            <pc:sldMk cId="4101194982" sldId="261"/>
            <ac:spMk id="60" creationId="{DE212721-063A-43AF-9314-338574600158}"/>
          </ac:spMkLst>
        </pc:spChg>
        <pc:spChg chg="add del mod">
          <ac:chgData name="Štěpán Rešl" userId="0cd9404baab3018e" providerId="LiveId" clId="{DFFC0345-E2AA-4298-9393-5B5B6C4F2B1D}" dt="2021-01-05T14:50:52.692" v="20658" actId="478"/>
          <ac:spMkLst>
            <pc:docMk/>
            <pc:sldMk cId="4101194982" sldId="261"/>
            <ac:spMk id="61" creationId="{3DFE2FB4-410D-450B-90ED-B3A3CA278F44}"/>
          </ac:spMkLst>
        </pc:spChg>
        <pc:spChg chg="add del mod">
          <ac:chgData name="Štěpán Rešl" userId="0cd9404baab3018e" providerId="LiveId" clId="{DFFC0345-E2AA-4298-9393-5B5B6C4F2B1D}" dt="2021-01-05T14:52:06.583" v="20702" actId="478"/>
          <ac:spMkLst>
            <pc:docMk/>
            <pc:sldMk cId="4101194982" sldId="261"/>
            <ac:spMk id="62" creationId="{F079D20A-257D-4047-9896-555EA3F0FE87}"/>
          </ac:spMkLst>
        </pc:spChg>
        <pc:spChg chg="add mod">
          <ac:chgData name="Štěpán Rešl" userId="0cd9404baab3018e" providerId="LiveId" clId="{DFFC0345-E2AA-4298-9393-5B5B6C4F2B1D}" dt="2021-01-05T14:52:47.752" v="20717" actId="1076"/>
          <ac:spMkLst>
            <pc:docMk/>
            <pc:sldMk cId="4101194982" sldId="261"/>
            <ac:spMk id="63" creationId="{6F189A19-76E0-4B66-991C-97AFBBCA3395}"/>
          </ac:spMkLst>
        </pc:spChg>
        <pc:spChg chg="del">
          <ac:chgData name="Štěpán Rešl" userId="0cd9404baab3018e" providerId="LiveId" clId="{DFFC0345-E2AA-4298-9393-5B5B6C4F2B1D}" dt="2020-12-24T13:28:11.598" v="1521" actId="478"/>
          <ac:spMkLst>
            <pc:docMk/>
            <pc:sldMk cId="4101194982" sldId="261"/>
            <ac:spMk id="64" creationId="{60B84775-E5EB-4045-8FEB-2A336413459A}"/>
          </ac:spMkLst>
        </pc:spChg>
        <pc:spChg chg="add mod">
          <ac:chgData name="Štěpán Rešl" userId="0cd9404baab3018e" providerId="LiveId" clId="{DFFC0345-E2AA-4298-9393-5B5B6C4F2B1D}" dt="2021-01-05T14:53:07.305" v="20738" actId="1035"/>
          <ac:spMkLst>
            <pc:docMk/>
            <pc:sldMk cId="4101194982" sldId="261"/>
            <ac:spMk id="64" creationId="{AEC1CB5C-C7F2-40D2-9BAA-F685E01798EC}"/>
          </ac:spMkLst>
        </pc:spChg>
        <pc:spChg chg="del">
          <ac:chgData name="Štěpán Rešl" userId="0cd9404baab3018e" providerId="LiveId" clId="{DFFC0345-E2AA-4298-9393-5B5B6C4F2B1D}" dt="2020-12-24T13:28:32.884" v="1531" actId="478"/>
          <ac:spMkLst>
            <pc:docMk/>
            <pc:sldMk cId="4101194982" sldId="261"/>
            <ac:spMk id="65" creationId="{03C82AAF-A790-4200-9A07-1F1F9C3AC14E}"/>
          </ac:spMkLst>
        </pc:spChg>
        <pc:spChg chg="add mod">
          <ac:chgData name="Štěpán Rešl" userId="0cd9404baab3018e" providerId="LiveId" clId="{DFFC0345-E2AA-4298-9393-5B5B6C4F2B1D}" dt="2021-01-10T14:53:53.842" v="22505"/>
          <ac:spMkLst>
            <pc:docMk/>
            <pc:sldMk cId="4101194982" sldId="261"/>
            <ac:spMk id="65" creationId="{C928A647-7139-40E2-AD54-DFDF99A35804}"/>
          </ac:spMkLst>
        </pc:spChg>
        <pc:spChg chg="add del mod">
          <ac:chgData name="Štěpán Rešl" userId="0cd9404baab3018e" providerId="LiveId" clId="{DFFC0345-E2AA-4298-9393-5B5B6C4F2B1D}" dt="2021-01-07T16:35:24.371" v="20833" actId="478"/>
          <ac:spMkLst>
            <pc:docMk/>
            <pc:sldMk cId="4101194982" sldId="261"/>
            <ac:spMk id="66" creationId="{07E29B63-988C-42D9-A7F3-56F9AFC62C36}"/>
          </ac:spMkLst>
        </pc:spChg>
        <pc:spChg chg="del">
          <ac:chgData name="Štěpán Rešl" userId="0cd9404baab3018e" providerId="LiveId" clId="{DFFC0345-E2AA-4298-9393-5B5B6C4F2B1D}" dt="2020-12-24T13:28:05.578" v="1518" actId="478"/>
          <ac:spMkLst>
            <pc:docMk/>
            <pc:sldMk cId="4101194982" sldId="261"/>
            <ac:spMk id="69" creationId="{911C5A06-C296-4EA1-B4C3-638EAD9B0D72}"/>
          </ac:spMkLst>
        </pc:spChg>
        <pc:spChg chg="del">
          <ac:chgData name="Štěpán Rešl" userId="0cd9404baab3018e" providerId="LiveId" clId="{DFFC0345-E2AA-4298-9393-5B5B6C4F2B1D}" dt="2020-12-24T13:28:02.989" v="1517" actId="478"/>
          <ac:spMkLst>
            <pc:docMk/>
            <pc:sldMk cId="4101194982" sldId="261"/>
            <ac:spMk id="71" creationId="{02FA6FE9-5599-4521-8D29-F431E371ECA3}"/>
          </ac:spMkLst>
        </pc:spChg>
        <pc:spChg chg="del">
          <ac:chgData name="Štěpán Rešl" userId="0cd9404baab3018e" providerId="LiveId" clId="{DFFC0345-E2AA-4298-9393-5B5B6C4F2B1D}" dt="2020-12-24T13:27:56.888" v="1514" actId="478"/>
          <ac:spMkLst>
            <pc:docMk/>
            <pc:sldMk cId="4101194982" sldId="261"/>
            <ac:spMk id="72" creationId="{295F7BC1-1278-4BE6-BBD4-DCB7872BD48B}"/>
          </ac:spMkLst>
        </pc:spChg>
        <pc:spChg chg="del">
          <ac:chgData name="Štěpán Rešl" userId="0cd9404baab3018e" providerId="LiveId" clId="{DFFC0345-E2AA-4298-9393-5B5B6C4F2B1D}" dt="2020-12-24T13:27:49.832" v="1510" actId="478"/>
          <ac:spMkLst>
            <pc:docMk/>
            <pc:sldMk cId="4101194982" sldId="261"/>
            <ac:spMk id="74" creationId="{5A1C4ED9-DF97-4A32-83BE-A1FD9F91E96D}"/>
          </ac:spMkLst>
        </pc:spChg>
        <pc:spChg chg="del">
          <ac:chgData name="Štěpán Rešl" userId="0cd9404baab3018e" providerId="LiveId" clId="{DFFC0345-E2AA-4298-9393-5B5B6C4F2B1D}" dt="2020-12-24T13:28:57.227" v="1541" actId="478"/>
          <ac:spMkLst>
            <pc:docMk/>
            <pc:sldMk cId="4101194982" sldId="261"/>
            <ac:spMk id="77" creationId="{00071E78-C890-4729-9587-AF6F386566AA}"/>
          </ac:spMkLst>
        </pc:spChg>
        <pc:spChg chg="del">
          <ac:chgData name="Štěpán Rešl" userId="0cd9404baab3018e" providerId="LiveId" clId="{DFFC0345-E2AA-4298-9393-5B5B6C4F2B1D}" dt="2020-12-24T13:27:32.745" v="1502" actId="478"/>
          <ac:spMkLst>
            <pc:docMk/>
            <pc:sldMk cId="4101194982" sldId="261"/>
            <ac:spMk id="78" creationId="{880008FB-43A8-4FF3-803F-6E541EB8E934}"/>
          </ac:spMkLst>
        </pc:spChg>
        <pc:spChg chg="del">
          <ac:chgData name="Štěpán Rešl" userId="0cd9404baab3018e" providerId="LiveId" clId="{DFFC0345-E2AA-4298-9393-5B5B6C4F2B1D}" dt="2020-12-24T13:27:35.226" v="1503" actId="478"/>
          <ac:spMkLst>
            <pc:docMk/>
            <pc:sldMk cId="4101194982" sldId="261"/>
            <ac:spMk id="84" creationId="{860C7B2E-AA2E-4F94-860E-EFD42775CFBE}"/>
          </ac:spMkLst>
        </pc:spChg>
        <pc:spChg chg="del">
          <ac:chgData name="Štěpán Rešl" userId="0cd9404baab3018e" providerId="LiveId" clId="{DFFC0345-E2AA-4298-9393-5B5B6C4F2B1D}" dt="2020-12-24T13:27:40.780" v="1506" actId="478"/>
          <ac:spMkLst>
            <pc:docMk/>
            <pc:sldMk cId="4101194982" sldId="261"/>
            <ac:spMk id="85" creationId="{A79A8224-C7E5-4F5F-B7C1-6EC539D0377C}"/>
          </ac:spMkLst>
        </pc:spChg>
        <pc:spChg chg="del">
          <ac:chgData name="Štěpán Rešl" userId="0cd9404baab3018e" providerId="LiveId" clId="{DFFC0345-E2AA-4298-9393-5B5B6C4F2B1D}" dt="2020-12-24T13:28:44.240" v="1535" actId="478"/>
          <ac:spMkLst>
            <pc:docMk/>
            <pc:sldMk cId="4101194982" sldId="261"/>
            <ac:spMk id="86" creationId="{DCE92372-1976-47BF-B9AD-DE9712FD4BE7}"/>
          </ac:spMkLst>
        </pc:spChg>
        <pc:spChg chg="del">
          <ac:chgData name="Štěpán Rešl" userId="0cd9404baab3018e" providerId="LiveId" clId="{DFFC0345-E2AA-4298-9393-5B5B6C4F2B1D}" dt="2020-12-24T13:28:42.928" v="1534" actId="478"/>
          <ac:spMkLst>
            <pc:docMk/>
            <pc:sldMk cId="4101194982" sldId="261"/>
            <ac:spMk id="87" creationId="{00975FCC-5FFC-4619-9054-3834E5EE3ADB}"/>
          </ac:spMkLst>
        </pc:spChg>
        <pc:spChg chg="del">
          <ac:chgData name="Štěpán Rešl" userId="0cd9404baab3018e" providerId="LiveId" clId="{DFFC0345-E2AA-4298-9393-5B5B6C4F2B1D}" dt="2020-12-24T13:28:40.401" v="1533" actId="478"/>
          <ac:spMkLst>
            <pc:docMk/>
            <pc:sldMk cId="4101194982" sldId="261"/>
            <ac:spMk id="88" creationId="{4F47DCA8-F037-4BBA-A2ED-B215920E94C0}"/>
          </ac:spMkLst>
        </pc:spChg>
        <pc:spChg chg="add mod">
          <ac:chgData name="Štěpán Rešl" userId="0cd9404baab3018e" providerId="LiveId" clId="{DFFC0345-E2AA-4298-9393-5B5B6C4F2B1D}" dt="2021-01-05T12:44:03.637" v="19820" actId="20577"/>
          <ac:spMkLst>
            <pc:docMk/>
            <pc:sldMk cId="4101194982" sldId="261"/>
            <ac:spMk id="90" creationId="{ADEC0A97-EDC6-4F5E-AAFB-5DF1788E815B}"/>
          </ac:spMkLst>
        </pc:spChg>
        <pc:spChg chg="add mod">
          <ac:chgData name="Štěpán Rešl" userId="0cd9404baab3018e" providerId="LiveId" clId="{DFFC0345-E2AA-4298-9393-5B5B6C4F2B1D}" dt="2021-01-10T14:53:53.842" v="22505"/>
          <ac:spMkLst>
            <pc:docMk/>
            <pc:sldMk cId="4101194982" sldId="261"/>
            <ac:spMk id="91" creationId="{5DAEB8A1-D878-480E-910F-A667AB02772E}"/>
          </ac:spMkLst>
        </pc:spChg>
        <pc:spChg chg="add del mod">
          <ac:chgData name="Štěpán Rešl" userId="0cd9404baab3018e" providerId="LiveId" clId="{DFFC0345-E2AA-4298-9393-5B5B6C4F2B1D}" dt="2020-12-28T13:56:13.164" v="6248" actId="478"/>
          <ac:spMkLst>
            <pc:docMk/>
            <pc:sldMk cId="4101194982" sldId="261"/>
            <ac:spMk id="93" creationId="{EECF23BA-9EA1-429F-8396-DB28D44B454B}"/>
          </ac:spMkLst>
        </pc:spChg>
        <pc:spChg chg="add mod">
          <ac:chgData name="Štěpán Rešl" userId="0cd9404baab3018e" providerId="LiveId" clId="{DFFC0345-E2AA-4298-9393-5B5B6C4F2B1D}" dt="2021-01-05T14:46:29.889" v="20516" actId="1035"/>
          <ac:spMkLst>
            <pc:docMk/>
            <pc:sldMk cId="4101194982" sldId="261"/>
            <ac:spMk id="94" creationId="{058E5595-78E3-4E93-840A-1E4FF0A26876}"/>
          </ac:spMkLst>
        </pc:spChg>
        <pc:spChg chg="add mod">
          <ac:chgData name="Štěpán Rešl" userId="0cd9404baab3018e" providerId="LiveId" clId="{DFFC0345-E2AA-4298-9393-5B5B6C4F2B1D}" dt="2021-01-10T14:53:53.842" v="22505"/>
          <ac:spMkLst>
            <pc:docMk/>
            <pc:sldMk cId="4101194982" sldId="261"/>
            <ac:spMk id="95" creationId="{035B7FCB-225A-49A3-BC19-7DEBD50C3F80}"/>
          </ac:spMkLst>
        </pc:spChg>
        <pc:grpChg chg="del">
          <ac:chgData name="Štěpán Rešl" userId="0cd9404baab3018e" providerId="LiveId" clId="{DFFC0345-E2AA-4298-9393-5B5B6C4F2B1D}" dt="2020-12-24T13:28:16.890" v="1523" actId="478"/>
          <ac:grpSpMkLst>
            <pc:docMk/>
            <pc:sldMk cId="4101194982" sldId="261"/>
            <ac:grpSpMk id="51" creationId="{8D583FE5-28A6-466B-9DA8-949F87C56952}"/>
          </ac:grpSpMkLst>
        </pc:grpChg>
        <pc:grpChg chg="del">
          <ac:chgData name="Štěpán Rešl" userId="0cd9404baab3018e" providerId="LiveId" clId="{DFFC0345-E2AA-4298-9393-5B5B6C4F2B1D}" dt="2020-12-24T13:28:20.561" v="1525" actId="478"/>
          <ac:grpSpMkLst>
            <pc:docMk/>
            <pc:sldMk cId="4101194982" sldId="261"/>
            <ac:grpSpMk id="56" creationId="{292E900A-8FC0-4E5A-9DC7-DCE4AE028FAC}"/>
          </ac:grpSpMkLst>
        </pc:grpChg>
        <pc:grpChg chg="del">
          <ac:chgData name="Štěpán Rešl" userId="0cd9404baab3018e" providerId="LiveId" clId="{DFFC0345-E2AA-4298-9393-5B5B6C4F2B1D}" dt="2020-12-24T13:28:23.430" v="1527" actId="478"/>
          <ac:grpSpMkLst>
            <pc:docMk/>
            <pc:sldMk cId="4101194982" sldId="261"/>
            <ac:grpSpMk id="61" creationId="{292C8FAB-30F5-4FDC-AEB3-63FDE8D3AB15}"/>
          </ac:grpSpMkLst>
        </pc:grpChg>
        <pc:grpChg chg="del">
          <ac:chgData name="Štěpán Rešl" userId="0cd9404baab3018e" providerId="LiveId" clId="{DFFC0345-E2AA-4298-9393-5B5B6C4F2B1D}" dt="2020-12-24T13:28:30.728" v="1530" actId="478"/>
          <ac:grpSpMkLst>
            <pc:docMk/>
            <pc:sldMk cId="4101194982" sldId="261"/>
            <ac:grpSpMk id="62" creationId="{A789E2CF-26A5-4382-A015-75A662956E0F}"/>
          </ac:grpSpMkLst>
        </pc:grpChg>
        <pc:grpChg chg="del">
          <ac:chgData name="Štěpán Rešl" userId="0cd9404baab3018e" providerId="LiveId" clId="{DFFC0345-E2AA-4298-9393-5B5B6C4F2B1D}" dt="2020-12-24T13:29:04.847" v="1545" actId="478"/>
          <ac:grpSpMkLst>
            <pc:docMk/>
            <pc:sldMk cId="4101194982" sldId="261"/>
            <ac:grpSpMk id="83" creationId="{CC554640-DDBB-4CED-9412-8D233E5EE34F}"/>
          </ac:grpSpMkLst>
        </pc:grpChg>
        <pc:picChg chg="add del mod">
          <ac:chgData name="Štěpán Rešl" userId="0cd9404baab3018e" providerId="LiveId" clId="{DFFC0345-E2AA-4298-9393-5B5B6C4F2B1D}" dt="2020-12-28T14:40:55.076" v="7705" actId="478"/>
          <ac:picMkLst>
            <pc:docMk/>
            <pc:sldMk cId="4101194982" sldId="261"/>
            <ac:picMk id="2" creationId="{23F60EE9-CC7E-4D00-8026-ACC33814865E}"/>
          </ac:picMkLst>
        </pc:picChg>
        <pc:picChg chg="add del mod">
          <ac:chgData name="Štěpán Rešl" userId="0cd9404baab3018e" providerId="LiveId" clId="{DFFC0345-E2AA-4298-9393-5B5B6C4F2B1D}" dt="2020-12-28T14:39:49.941" v="7692" actId="478"/>
          <ac:picMkLst>
            <pc:docMk/>
            <pc:sldMk cId="4101194982" sldId="261"/>
            <ac:picMk id="4" creationId="{4A7AAC0C-67A6-4363-8991-AB8D6C1848C3}"/>
          </ac:picMkLst>
        </pc:picChg>
        <pc:picChg chg="add del mod">
          <ac:chgData name="Štěpán Rešl" userId="0cd9404baab3018e" providerId="LiveId" clId="{DFFC0345-E2AA-4298-9393-5B5B6C4F2B1D}" dt="2020-12-24T13:54:53.169" v="1567" actId="478"/>
          <ac:picMkLst>
            <pc:docMk/>
            <pc:sldMk cId="4101194982" sldId="261"/>
            <ac:picMk id="4" creationId="{B39D6A9D-27E3-426F-B520-95BE65045996}"/>
          </ac:picMkLst>
        </pc:picChg>
        <pc:picChg chg="add mod">
          <ac:chgData name="Štěpán Rešl" userId="0cd9404baab3018e" providerId="LiveId" clId="{DFFC0345-E2AA-4298-9393-5B5B6C4F2B1D}" dt="2020-12-28T18:11:15.334" v="13045" actId="1035"/>
          <ac:picMkLst>
            <pc:docMk/>
            <pc:sldMk cId="4101194982" sldId="261"/>
            <ac:picMk id="7" creationId="{52F5568F-37E4-4562-BC12-B8DA2E4D1E00}"/>
          </ac:picMkLst>
        </pc:picChg>
        <pc:picChg chg="del">
          <ac:chgData name="Štěpán Rešl" userId="0cd9404baab3018e" providerId="LiveId" clId="{DFFC0345-E2AA-4298-9393-5B5B6C4F2B1D}" dt="2020-12-24T13:27:36.712" v="1504" actId="478"/>
          <ac:picMkLst>
            <pc:docMk/>
            <pc:sldMk cId="4101194982" sldId="261"/>
            <ac:picMk id="7" creationId="{8349E3C2-A454-49A9-B2BA-31AEB9D56E2C}"/>
          </ac:picMkLst>
        </pc:picChg>
        <pc:picChg chg="del">
          <ac:chgData name="Štěpán Rešl" userId="0cd9404baab3018e" providerId="LiveId" clId="{DFFC0345-E2AA-4298-9393-5B5B6C4F2B1D}" dt="2020-12-24T13:27:38.404" v="1505" actId="478"/>
          <ac:picMkLst>
            <pc:docMk/>
            <pc:sldMk cId="4101194982" sldId="261"/>
            <ac:picMk id="8" creationId="{40A5934B-9D9D-4C0C-909A-A7467B223C0C}"/>
          </ac:picMkLst>
        </pc:picChg>
        <pc:picChg chg="add del">
          <ac:chgData name="Štěpán Rešl" userId="0cd9404baab3018e" providerId="LiveId" clId="{DFFC0345-E2AA-4298-9393-5B5B6C4F2B1D}" dt="2020-12-24T13:55:35.901" v="1605"/>
          <ac:picMkLst>
            <pc:docMk/>
            <pc:sldMk cId="4101194982" sldId="261"/>
            <ac:picMk id="18" creationId="{503D0D57-D81F-41E7-BA86-DE4129B61EF0}"/>
          </ac:picMkLst>
        </pc:picChg>
        <pc:picChg chg="del">
          <ac:chgData name="Štěpán Rešl" userId="0cd9404baab3018e" providerId="LiveId" clId="{DFFC0345-E2AA-4298-9393-5B5B6C4F2B1D}" dt="2020-12-24T13:27:42.432" v="1507" actId="478"/>
          <ac:picMkLst>
            <pc:docMk/>
            <pc:sldMk cId="4101194982" sldId="261"/>
            <ac:picMk id="19" creationId="{2E9901CB-3390-4C70-9F62-EF26E83E9EBF}"/>
          </ac:picMkLst>
        </pc:picChg>
        <pc:picChg chg="del topLvl">
          <ac:chgData name="Štěpán Rešl" userId="0cd9404baab3018e" providerId="LiveId" clId="{DFFC0345-E2AA-4298-9393-5B5B6C4F2B1D}" dt="2020-12-24T13:28:21.935" v="1526" actId="478"/>
          <ac:picMkLst>
            <pc:docMk/>
            <pc:sldMk cId="4101194982" sldId="261"/>
            <ac:picMk id="38" creationId="{1C69C7CD-DE3E-4D6D-8646-DFB459187B3E}"/>
          </ac:picMkLst>
        </pc:picChg>
        <pc:picChg chg="add del mod modCrop">
          <ac:chgData name="Štěpán Rešl" userId="0cd9404baab3018e" providerId="LiveId" clId="{DFFC0345-E2AA-4298-9393-5B5B6C4F2B1D}" dt="2020-12-24T14:50:22.436" v="2684" actId="478"/>
          <ac:picMkLst>
            <pc:docMk/>
            <pc:sldMk cId="4101194982" sldId="261"/>
            <ac:picMk id="40" creationId="{1E0D8CB0-780C-4CF5-B52F-4B2448772734}"/>
          </ac:picMkLst>
        </pc:picChg>
        <pc:picChg chg="add mod">
          <ac:chgData name="Štěpán Rešl" userId="0cd9404baab3018e" providerId="LiveId" clId="{DFFC0345-E2AA-4298-9393-5B5B6C4F2B1D}" dt="2021-01-05T14:32:27.543" v="19869" actId="1035"/>
          <ac:picMkLst>
            <pc:docMk/>
            <pc:sldMk cId="4101194982" sldId="261"/>
            <ac:picMk id="43" creationId="{BE4A466B-95A0-4FA6-8083-AED4DDF7427B}"/>
          </ac:picMkLst>
        </pc:picChg>
        <pc:picChg chg="del">
          <ac:chgData name="Štěpán Rešl" userId="0cd9404baab3018e" providerId="LiveId" clId="{DFFC0345-E2AA-4298-9393-5B5B6C4F2B1D}" dt="2020-12-24T13:28:09.683" v="1520" actId="478"/>
          <ac:picMkLst>
            <pc:docMk/>
            <pc:sldMk cId="4101194982" sldId="261"/>
            <ac:picMk id="63" creationId="{2D0DF1C7-181B-4854-91FC-4660AA011717}"/>
          </ac:picMkLst>
        </pc:picChg>
        <pc:picChg chg="del">
          <ac:chgData name="Štěpán Rešl" userId="0cd9404baab3018e" providerId="LiveId" clId="{DFFC0345-E2AA-4298-9393-5B5B6C4F2B1D}" dt="2020-12-24T13:28:01.237" v="1516" actId="478"/>
          <ac:picMkLst>
            <pc:docMk/>
            <pc:sldMk cId="4101194982" sldId="261"/>
            <ac:picMk id="67" creationId="{3BFE81F4-FF66-4044-8035-9C33BBF48C65}"/>
          </ac:picMkLst>
        </pc:picChg>
        <pc:picChg chg="del">
          <ac:chgData name="Štěpán Rešl" userId="0cd9404baab3018e" providerId="LiveId" clId="{DFFC0345-E2AA-4298-9393-5B5B6C4F2B1D}" dt="2020-12-24T13:27:52.517" v="1512" actId="478"/>
          <ac:picMkLst>
            <pc:docMk/>
            <pc:sldMk cId="4101194982" sldId="261"/>
            <ac:picMk id="68" creationId="{DA67FEC9-8CCE-4520-9CF0-4C8181133A45}"/>
          </ac:picMkLst>
        </pc:picChg>
        <pc:picChg chg="del">
          <ac:chgData name="Štěpán Rešl" userId="0cd9404baab3018e" providerId="LiveId" clId="{DFFC0345-E2AA-4298-9393-5B5B6C4F2B1D}" dt="2020-12-24T13:27:53.943" v="1513" actId="478"/>
          <ac:picMkLst>
            <pc:docMk/>
            <pc:sldMk cId="4101194982" sldId="261"/>
            <ac:picMk id="73" creationId="{3B2ACEEE-7B35-4627-A320-1D7344A7BE9E}"/>
          </ac:picMkLst>
        </pc:picChg>
        <pc:picChg chg="del">
          <ac:chgData name="Štěpán Rešl" userId="0cd9404baab3018e" providerId="LiveId" clId="{DFFC0345-E2AA-4298-9393-5B5B6C4F2B1D}" dt="2020-12-24T13:29:00.383" v="1543" actId="478"/>
          <ac:picMkLst>
            <pc:docMk/>
            <pc:sldMk cId="4101194982" sldId="261"/>
            <ac:picMk id="75" creationId="{A574562D-2C68-4CDD-AAD1-7B722FA3D3AF}"/>
          </ac:picMkLst>
        </pc:picChg>
        <pc:picChg chg="del">
          <ac:chgData name="Štěpán Rešl" userId="0cd9404baab3018e" providerId="LiveId" clId="{DFFC0345-E2AA-4298-9393-5B5B6C4F2B1D}" dt="2020-12-24T13:28:58.844" v="1542" actId="478"/>
          <ac:picMkLst>
            <pc:docMk/>
            <pc:sldMk cId="4101194982" sldId="261"/>
            <ac:picMk id="76" creationId="{388EF86B-8D8E-4165-AEDA-8BD33C38B088}"/>
          </ac:picMkLst>
        </pc:picChg>
        <pc:picChg chg="del">
          <ac:chgData name="Štěpán Rešl" userId="0cd9404baab3018e" providerId="LiveId" clId="{DFFC0345-E2AA-4298-9393-5B5B6C4F2B1D}" dt="2020-12-24T13:29:06.742" v="1546" actId="478"/>
          <ac:picMkLst>
            <pc:docMk/>
            <pc:sldMk cId="4101194982" sldId="261"/>
            <ac:picMk id="80" creationId="{90678306-BF44-4E4B-95BE-01E523CD81E5}"/>
          </ac:picMkLst>
        </pc:picChg>
        <pc:picChg chg="del">
          <ac:chgData name="Štěpán Rešl" userId="0cd9404baab3018e" providerId="LiveId" clId="{DFFC0345-E2AA-4298-9393-5B5B6C4F2B1D}" dt="2020-12-24T13:28:52.363" v="1540" actId="478"/>
          <ac:picMkLst>
            <pc:docMk/>
            <pc:sldMk cId="4101194982" sldId="261"/>
            <ac:picMk id="92" creationId="{3F941DE6-23B3-4F7C-B66A-29DC0FDCC83D}"/>
          </ac:picMkLst>
        </pc:picChg>
        <pc:picChg chg="del">
          <ac:chgData name="Štěpán Rešl" userId="0cd9404baab3018e" providerId="LiveId" clId="{DFFC0345-E2AA-4298-9393-5B5B6C4F2B1D}" dt="2020-12-24T13:28:47.476" v="1537" actId="478"/>
          <ac:picMkLst>
            <pc:docMk/>
            <pc:sldMk cId="4101194982" sldId="261"/>
            <ac:picMk id="2052" creationId="{B0D51BBE-9CEE-421F-8C2B-685B0CD7625A}"/>
          </ac:picMkLst>
        </pc:picChg>
        <pc:picChg chg="del">
          <ac:chgData name="Štěpán Rešl" userId="0cd9404baab3018e" providerId="LiveId" clId="{DFFC0345-E2AA-4298-9393-5B5B6C4F2B1D}" dt="2020-12-24T13:28:49.106" v="1538" actId="478"/>
          <ac:picMkLst>
            <pc:docMk/>
            <pc:sldMk cId="4101194982" sldId="261"/>
            <ac:picMk id="2054" creationId="{FFDF0A86-A674-49E6-8538-5BD43D251C36}"/>
          </ac:picMkLst>
        </pc:picChg>
        <pc:picChg chg="del">
          <ac:chgData name="Štěpán Rešl" userId="0cd9404baab3018e" providerId="LiveId" clId="{DFFC0345-E2AA-4298-9393-5B5B6C4F2B1D}" dt="2020-12-24T13:28:50.811" v="1539" actId="478"/>
          <ac:picMkLst>
            <pc:docMk/>
            <pc:sldMk cId="4101194982" sldId="261"/>
            <ac:picMk id="2056" creationId="{3DD85131-8EEF-49C1-80B9-F9CB0D110267}"/>
          </ac:picMkLst>
        </pc:picChg>
      </pc:sldChg>
      <pc:sldChg chg="addSp modSp add mod ord modShow">
        <pc:chgData name="Štěpán Rešl" userId="0cd9404baab3018e" providerId="LiveId" clId="{DFFC0345-E2AA-4298-9393-5B5B6C4F2B1D}" dt="2021-02-07T08:24:34.945" v="24432" actId="729"/>
        <pc:sldMkLst>
          <pc:docMk/>
          <pc:sldMk cId="2594975359" sldId="262"/>
        </pc:sldMkLst>
        <pc:spChg chg="mod">
          <ac:chgData name="Štěpán Rešl" userId="0cd9404baab3018e" providerId="LiveId" clId="{DFFC0345-E2AA-4298-9393-5B5B6C4F2B1D}" dt="2021-01-10T14:53:53.842" v="22505"/>
          <ac:spMkLst>
            <pc:docMk/>
            <pc:sldMk cId="2594975359" sldId="262"/>
            <ac:spMk id="2" creationId="{FCD1AF71-027B-46D6-9E8F-4A3CA0684997}"/>
          </ac:spMkLst>
        </pc:spChg>
        <pc:spChg chg="mod">
          <ac:chgData name="Štěpán Rešl" userId="0cd9404baab3018e" providerId="LiveId" clId="{DFFC0345-E2AA-4298-9393-5B5B6C4F2B1D}" dt="2020-12-25T07:50:55.799" v="4012"/>
          <ac:spMkLst>
            <pc:docMk/>
            <pc:sldMk cId="2594975359" sldId="262"/>
            <ac:spMk id="12" creationId="{80FA34CA-A4E4-48C9-BDFB-1B9C7E807F69}"/>
          </ac:spMkLst>
        </pc:spChg>
        <pc:spChg chg="mod">
          <ac:chgData name="Štěpán Rešl" userId="0cd9404baab3018e" providerId="LiveId" clId="{DFFC0345-E2AA-4298-9393-5B5B6C4F2B1D}" dt="2020-12-25T07:51:20.736" v="4015"/>
          <ac:spMkLst>
            <pc:docMk/>
            <pc:sldMk cId="2594975359" sldId="262"/>
            <ac:spMk id="13" creationId="{A6DE30E9-52A5-43F4-A135-01CF49D04DE1}"/>
          </ac:spMkLst>
        </pc:spChg>
        <pc:spChg chg="mod">
          <ac:chgData name="Štěpán Rešl" userId="0cd9404baab3018e" providerId="LiveId" clId="{DFFC0345-E2AA-4298-9393-5B5B6C4F2B1D}" dt="2020-12-25T07:51:41.566" v="4017" actId="20577"/>
          <ac:spMkLst>
            <pc:docMk/>
            <pc:sldMk cId="2594975359" sldId="262"/>
            <ac:spMk id="15" creationId="{E79509B0-B7A4-4307-8140-1A7EFCAE552C}"/>
          </ac:spMkLst>
        </pc:spChg>
        <pc:spChg chg="mod">
          <ac:chgData name="Štěpán Rešl" userId="0cd9404baab3018e" providerId="LiveId" clId="{DFFC0345-E2AA-4298-9393-5B5B6C4F2B1D}" dt="2021-01-24T08:36:06.686" v="23326" actId="20577"/>
          <ac:spMkLst>
            <pc:docMk/>
            <pc:sldMk cId="2594975359" sldId="262"/>
            <ac:spMk id="17" creationId="{CB41E263-4EEB-4D07-ABC8-7CC821FA6983}"/>
          </ac:spMkLst>
        </pc:spChg>
        <pc:spChg chg="mod">
          <ac:chgData name="Štěpán Rešl" userId="0cd9404baab3018e" providerId="LiveId" clId="{DFFC0345-E2AA-4298-9393-5B5B6C4F2B1D}" dt="2020-12-25T08:30:36.464" v="4499" actId="20577"/>
          <ac:spMkLst>
            <pc:docMk/>
            <pc:sldMk cId="2594975359" sldId="262"/>
            <ac:spMk id="24" creationId="{09E5DEB9-2026-4BD4-9B58-26532E1CF746}"/>
          </ac:spMkLst>
        </pc:spChg>
        <pc:spChg chg="mod">
          <ac:chgData name="Štěpán Rešl" userId="0cd9404baab3018e" providerId="LiveId" clId="{DFFC0345-E2AA-4298-9393-5B5B6C4F2B1D}" dt="2020-12-25T08:38:57.285" v="4606"/>
          <ac:spMkLst>
            <pc:docMk/>
            <pc:sldMk cId="2594975359" sldId="262"/>
            <ac:spMk id="25" creationId="{DA699195-2B72-487A-B933-0F19E49C9177}"/>
          </ac:spMkLst>
        </pc:spChg>
        <pc:spChg chg="mod">
          <ac:chgData name="Štěpán Rešl" userId="0cd9404baab3018e" providerId="LiveId" clId="{DFFC0345-E2AA-4298-9393-5B5B6C4F2B1D}" dt="2020-12-25T08:15:35.248" v="4233"/>
          <ac:spMkLst>
            <pc:docMk/>
            <pc:sldMk cId="2594975359" sldId="262"/>
            <ac:spMk id="26" creationId="{0E1ECD4A-AA44-45C0-B84D-33307B10FA41}"/>
          </ac:spMkLst>
        </pc:spChg>
        <pc:spChg chg="mod">
          <ac:chgData name="Štěpán Rešl" userId="0cd9404baab3018e" providerId="LiveId" clId="{DFFC0345-E2AA-4298-9393-5B5B6C4F2B1D}" dt="2020-12-25T08:26:20.365" v="4440"/>
          <ac:spMkLst>
            <pc:docMk/>
            <pc:sldMk cId="2594975359" sldId="262"/>
            <ac:spMk id="27" creationId="{AA9B8BEB-4235-47AA-B5D3-6DE78548B6A1}"/>
          </ac:spMkLst>
        </pc:spChg>
        <pc:spChg chg="mod">
          <ac:chgData name="Štěpán Rešl" userId="0cd9404baab3018e" providerId="LiveId" clId="{DFFC0345-E2AA-4298-9393-5B5B6C4F2B1D}" dt="2020-12-25T08:32:38.902" v="4527" actId="404"/>
          <ac:spMkLst>
            <pc:docMk/>
            <pc:sldMk cId="2594975359" sldId="262"/>
            <ac:spMk id="28" creationId="{10383874-F348-4D9A-AC6B-B7C238AD4720}"/>
          </ac:spMkLst>
        </pc:spChg>
        <pc:spChg chg="mod">
          <ac:chgData name="Štěpán Rešl" userId="0cd9404baab3018e" providerId="LiveId" clId="{DFFC0345-E2AA-4298-9393-5B5B6C4F2B1D}" dt="2020-12-25T08:34:37.314" v="4548"/>
          <ac:spMkLst>
            <pc:docMk/>
            <pc:sldMk cId="2594975359" sldId="262"/>
            <ac:spMk id="29" creationId="{2CEBF69B-0B4B-4E8C-A7A4-4D26B28EDB69}"/>
          </ac:spMkLst>
        </pc:spChg>
        <pc:spChg chg="mod">
          <ac:chgData name="Štěpán Rešl" userId="0cd9404baab3018e" providerId="LiveId" clId="{DFFC0345-E2AA-4298-9393-5B5B6C4F2B1D}" dt="2020-12-25T08:35:01.595" v="4551"/>
          <ac:spMkLst>
            <pc:docMk/>
            <pc:sldMk cId="2594975359" sldId="262"/>
            <ac:spMk id="30" creationId="{9D57B646-0D8A-44F1-9969-EC29C22E8798}"/>
          </ac:spMkLst>
        </pc:spChg>
        <pc:spChg chg="mod">
          <ac:chgData name="Štěpán Rešl" userId="0cd9404baab3018e" providerId="LiveId" clId="{DFFC0345-E2AA-4298-9393-5B5B6C4F2B1D}" dt="2020-12-25T08:42:51.393" v="4672" actId="1035"/>
          <ac:spMkLst>
            <pc:docMk/>
            <pc:sldMk cId="2594975359" sldId="262"/>
            <ac:spMk id="31" creationId="{4A87EDB7-D9C3-4C71-AD0F-D74DB6C6B7F5}"/>
          </ac:spMkLst>
        </pc:spChg>
        <pc:spChg chg="mod">
          <ac:chgData name="Štěpán Rešl" userId="0cd9404baab3018e" providerId="LiveId" clId="{DFFC0345-E2AA-4298-9393-5B5B6C4F2B1D}" dt="2020-12-25T08:27:13.149" v="4448" actId="20577"/>
          <ac:spMkLst>
            <pc:docMk/>
            <pc:sldMk cId="2594975359" sldId="262"/>
            <ac:spMk id="32" creationId="{B92646F1-4EA4-4D14-BBD8-167FFD8086E1}"/>
          </ac:spMkLst>
        </pc:spChg>
        <pc:spChg chg="mod">
          <ac:chgData name="Štěpán Rešl" userId="0cd9404baab3018e" providerId="LiveId" clId="{DFFC0345-E2AA-4298-9393-5B5B6C4F2B1D}" dt="2021-01-10T14:53:53.842" v="22505"/>
          <ac:spMkLst>
            <pc:docMk/>
            <pc:sldMk cId="2594975359" sldId="262"/>
            <ac:spMk id="33" creationId="{40B42CA5-D81A-445B-8345-E1891AA37727}"/>
          </ac:spMkLst>
        </pc:spChg>
        <pc:spChg chg="mod">
          <ac:chgData name="Štěpán Rešl" userId="0cd9404baab3018e" providerId="LiveId" clId="{DFFC0345-E2AA-4298-9393-5B5B6C4F2B1D}" dt="2021-01-10T14:53:53.842" v="22505"/>
          <ac:spMkLst>
            <pc:docMk/>
            <pc:sldMk cId="2594975359" sldId="262"/>
            <ac:spMk id="34" creationId="{317564C0-FD60-4576-A571-C5982960A017}"/>
          </ac:spMkLst>
        </pc:spChg>
        <pc:spChg chg="mod">
          <ac:chgData name="Štěpán Rešl" userId="0cd9404baab3018e" providerId="LiveId" clId="{DFFC0345-E2AA-4298-9393-5B5B6C4F2B1D}" dt="2021-01-10T14:53:53.842" v="22505"/>
          <ac:spMkLst>
            <pc:docMk/>
            <pc:sldMk cId="2594975359" sldId="262"/>
            <ac:spMk id="35" creationId="{1DDCB4D7-AFD0-466E-85D2-579E583D070A}"/>
          </ac:spMkLst>
        </pc:spChg>
        <pc:spChg chg="mod">
          <ac:chgData name="Štěpán Rešl" userId="0cd9404baab3018e" providerId="LiveId" clId="{DFFC0345-E2AA-4298-9393-5B5B6C4F2B1D}" dt="2020-12-25T08:33:24.607" v="4536" actId="404"/>
          <ac:spMkLst>
            <pc:docMk/>
            <pc:sldMk cId="2594975359" sldId="262"/>
            <ac:spMk id="37" creationId="{CBF856DB-4B96-4A33-844D-529B6925BF42}"/>
          </ac:spMkLst>
        </pc:spChg>
        <pc:spChg chg="mod">
          <ac:chgData name="Štěpán Rešl" userId="0cd9404baab3018e" providerId="LiveId" clId="{DFFC0345-E2AA-4298-9393-5B5B6C4F2B1D}" dt="2020-12-25T08:31:06.278" v="4502"/>
          <ac:spMkLst>
            <pc:docMk/>
            <pc:sldMk cId="2594975359" sldId="262"/>
            <ac:spMk id="57" creationId="{B4587F7E-32D9-48A4-AB45-6E3F50C4C29F}"/>
          </ac:spMkLst>
        </pc:spChg>
        <pc:spChg chg="mod">
          <ac:chgData name="Štěpán Rešl" userId="0cd9404baab3018e" providerId="LiveId" clId="{DFFC0345-E2AA-4298-9393-5B5B6C4F2B1D}" dt="2020-12-25T08:31:18.513" v="4503"/>
          <ac:spMkLst>
            <pc:docMk/>
            <pc:sldMk cId="2594975359" sldId="262"/>
            <ac:spMk id="58" creationId="{A2AE86CB-3392-4918-9648-E7AE5C3E4F62}"/>
          </ac:spMkLst>
        </pc:spChg>
        <pc:spChg chg="mod">
          <ac:chgData name="Štěpán Rešl" userId="0cd9404baab3018e" providerId="LiveId" clId="{DFFC0345-E2AA-4298-9393-5B5B6C4F2B1D}" dt="2020-12-25T08:31:30.322" v="4504"/>
          <ac:spMkLst>
            <pc:docMk/>
            <pc:sldMk cId="2594975359" sldId="262"/>
            <ac:spMk id="59" creationId="{E6832051-858E-4DC0-9A93-230E70FB9536}"/>
          </ac:spMkLst>
        </pc:spChg>
        <pc:spChg chg="mod">
          <ac:chgData name="Štěpán Rešl" userId="0cd9404baab3018e" providerId="LiveId" clId="{DFFC0345-E2AA-4298-9393-5B5B6C4F2B1D}" dt="2020-12-25T08:31:39.643" v="4505"/>
          <ac:spMkLst>
            <pc:docMk/>
            <pc:sldMk cId="2594975359" sldId="262"/>
            <ac:spMk id="60" creationId="{5C5FDCE6-1BBC-4505-A24F-BFE8E2CD7131}"/>
          </ac:spMkLst>
        </pc:spChg>
        <pc:spChg chg="mod">
          <ac:chgData name="Štěpán Rešl" userId="0cd9404baab3018e" providerId="LiveId" clId="{DFFC0345-E2AA-4298-9393-5B5B6C4F2B1D}" dt="2020-12-25T08:30:52.646" v="4501" actId="113"/>
          <ac:spMkLst>
            <pc:docMk/>
            <pc:sldMk cId="2594975359" sldId="262"/>
            <ac:spMk id="65" creationId="{03C82AAF-A790-4200-9A07-1F1F9C3AC14E}"/>
          </ac:spMkLst>
        </pc:spChg>
        <pc:spChg chg="mod">
          <ac:chgData name="Štěpán Rešl" userId="0cd9404baab3018e" providerId="LiveId" clId="{DFFC0345-E2AA-4298-9393-5B5B6C4F2B1D}" dt="2020-12-25T08:33:51.296" v="4542"/>
          <ac:spMkLst>
            <pc:docMk/>
            <pc:sldMk cId="2594975359" sldId="262"/>
            <ac:spMk id="69" creationId="{911C5A06-C296-4EA1-B4C3-638EAD9B0D72}"/>
          </ac:spMkLst>
        </pc:spChg>
        <pc:spChg chg="mod">
          <ac:chgData name="Štěpán Rešl" userId="0cd9404baab3018e" providerId="LiveId" clId="{DFFC0345-E2AA-4298-9393-5B5B6C4F2B1D}" dt="2020-12-25T08:34:00.288" v="4547" actId="1036"/>
          <ac:spMkLst>
            <pc:docMk/>
            <pc:sldMk cId="2594975359" sldId="262"/>
            <ac:spMk id="71" creationId="{02FA6FE9-5599-4521-8D29-F431E371ECA3}"/>
          </ac:spMkLst>
        </pc:spChg>
        <pc:spChg chg="mod">
          <ac:chgData name="Štěpán Rešl" userId="0cd9404baab3018e" providerId="LiveId" clId="{DFFC0345-E2AA-4298-9393-5B5B6C4F2B1D}" dt="2020-12-25T08:34:49.543" v="4550" actId="113"/>
          <ac:spMkLst>
            <pc:docMk/>
            <pc:sldMk cId="2594975359" sldId="262"/>
            <ac:spMk id="72" creationId="{295F7BC1-1278-4BE6-BBD4-DCB7872BD48B}"/>
          </ac:spMkLst>
        </pc:spChg>
        <pc:spChg chg="mod">
          <ac:chgData name="Štěpán Rešl" userId="0cd9404baab3018e" providerId="LiveId" clId="{DFFC0345-E2AA-4298-9393-5B5B6C4F2B1D}" dt="2020-12-25T08:37:15.412" v="4576" actId="404"/>
          <ac:spMkLst>
            <pc:docMk/>
            <pc:sldMk cId="2594975359" sldId="262"/>
            <ac:spMk id="74" creationId="{5A1C4ED9-DF97-4A32-83BE-A1FD9F91E96D}"/>
          </ac:spMkLst>
        </pc:spChg>
        <pc:spChg chg="mod">
          <ac:chgData name="Štěpán Rešl" userId="0cd9404baab3018e" providerId="LiveId" clId="{DFFC0345-E2AA-4298-9393-5B5B6C4F2B1D}" dt="2020-12-25T08:14:50.562" v="4232"/>
          <ac:spMkLst>
            <pc:docMk/>
            <pc:sldMk cId="2594975359" sldId="262"/>
            <ac:spMk id="77" creationId="{00071E78-C890-4729-9587-AF6F386566AA}"/>
          </ac:spMkLst>
        </pc:spChg>
        <pc:spChg chg="mod">
          <ac:chgData name="Štěpán Rešl" userId="0cd9404baab3018e" providerId="LiveId" clId="{DFFC0345-E2AA-4298-9393-5B5B6C4F2B1D}" dt="2020-12-25T08:26:04.611" v="4439" actId="20577"/>
          <ac:spMkLst>
            <pc:docMk/>
            <pc:sldMk cId="2594975359" sldId="262"/>
            <ac:spMk id="78" creationId="{880008FB-43A8-4FF3-803F-6E541EB8E934}"/>
          </ac:spMkLst>
        </pc:spChg>
        <pc:spChg chg="mod">
          <ac:chgData name="Štěpán Rešl" userId="0cd9404baab3018e" providerId="LiveId" clId="{DFFC0345-E2AA-4298-9393-5B5B6C4F2B1D}" dt="2021-01-10T14:53:53.842" v="22505"/>
          <ac:spMkLst>
            <pc:docMk/>
            <pc:sldMk cId="2594975359" sldId="262"/>
            <ac:spMk id="81" creationId="{6456443C-90DB-48F3-A73D-7C00A2209D76}"/>
          </ac:spMkLst>
        </pc:spChg>
        <pc:spChg chg="mod">
          <ac:chgData name="Štěpán Rešl" userId="0cd9404baab3018e" providerId="LiveId" clId="{DFFC0345-E2AA-4298-9393-5B5B6C4F2B1D}" dt="2020-12-25T08:27:00.401" v="4444"/>
          <ac:spMkLst>
            <pc:docMk/>
            <pc:sldMk cId="2594975359" sldId="262"/>
            <ac:spMk id="84" creationId="{860C7B2E-AA2E-4F94-860E-EFD42775CFBE}"/>
          </ac:spMkLst>
        </pc:spChg>
        <pc:spChg chg="mod">
          <ac:chgData name="Štěpán Rešl" userId="0cd9404baab3018e" providerId="LiveId" clId="{DFFC0345-E2AA-4298-9393-5B5B6C4F2B1D}" dt="2021-01-10T14:53:53.842" v="22505"/>
          <ac:spMkLst>
            <pc:docMk/>
            <pc:sldMk cId="2594975359" sldId="262"/>
            <ac:spMk id="85" creationId="{A79A8224-C7E5-4F5F-B7C1-6EC539D0377C}"/>
          </ac:spMkLst>
        </pc:spChg>
        <pc:spChg chg="mod">
          <ac:chgData name="Štěpán Rešl" userId="0cd9404baab3018e" providerId="LiveId" clId="{DFFC0345-E2AA-4298-9393-5B5B6C4F2B1D}" dt="2020-12-25T08:37:33.639" v="4577"/>
          <ac:spMkLst>
            <pc:docMk/>
            <pc:sldMk cId="2594975359" sldId="262"/>
            <ac:spMk id="86" creationId="{DCE92372-1976-47BF-B9AD-DE9712FD4BE7}"/>
          </ac:spMkLst>
        </pc:spChg>
        <pc:spChg chg="mod">
          <ac:chgData name="Štěpán Rešl" userId="0cd9404baab3018e" providerId="LiveId" clId="{DFFC0345-E2AA-4298-9393-5B5B6C4F2B1D}" dt="2020-12-25T08:38:12.761" v="4579" actId="404"/>
          <ac:spMkLst>
            <pc:docMk/>
            <pc:sldMk cId="2594975359" sldId="262"/>
            <ac:spMk id="87" creationId="{00975FCC-5FFC-4619-9054-3834E5EE3ADB}"/>
          </ac:spMkLst>
        </pc:spChg>
        <pc:spChg chg="mod">
          <ac:chgData name="Štěpán Rešl" userId="0cd9404baab3018e" providerId="LiveId" clId="{DFFC0345-E2AA-4298-9393-5B5B6C4F2B1D}" dt="2020-12-25T08:48:48.593" v="4731"/>
          <ac:spMkLst>
            <pc:docMk/>
            <pc:sldMk cId="2594975359" sldId="262"/>
            <ac:spMk id="88" creationId="{4F47DCA8-F037-4BBA-A2ED-B215920E94C0}"/>
          </ac:spMkLst>
        </pc:spChg>
        <pc:spChg chg="add mod">
          <ac:chgData name="Štěpán Rešl" userId="0cd9404baab3018e" providerId="LiveId" clId="{DFFC0345-E2AA-4298-9393-5B5B6C4F2B1D}" dt="2020-12-25T08:50:49.192" v="4754" actId="5793"/>
          <ac:spMkLst>
            <pc:docMk/>
            <pc:sldMk cId="2594975359" sldId="262"/>
            <ac:spMk id="90" creationId="{69DD8654-7B09-4BBD-A690-9523C13AC05D}"/>
          </ac:spMkLst>
        </pc:spChg>
        <pc:picChg chg="mod">
          <ac:chgData name="Štěpán Rešl" userId="0cd9404baab3018e" providerId="LiveId" clId="{DFFC0345-E2AA-4298-9393-5B5B6C4F2B1D}" dt="2020-12-25T08:27:07.116" v="4445" actId="1076"/>
          <ac:picMkLst>
            <pc:docMk/>
            <pc:sldMk cId="2594975359" sldId="262"/>
            <ac:picMk id="8" creationId="{40A5934B-9D9D-4C0C-909A-A7467B223C0C}"/>
          </ac:picMkLst>
        </pc:picChg>
        <pc:picChg chg="mod">
          <ac:chgData name="Štěpán Rešl" userId="0cd9404baab3018e" providerId="LiveId" clId="{DFFC0345-E2AA-4298-9393-5B5B6C4F2B1D}" dt="2020-12-25T08:27:31.927" v="4451" actId="1076"/>
          <ac:picMkLst>
            <pc:docMk/>
            <pc:sldMk cId="2594975359" sldId="262"/>
            <ac:picMk id="19" creationId="{2E9901CB-3390-4C70-9F62-EF26E83E9EBF}"/>
          </ac:picMkLst>
        </pc:picChg>
        <pc:picChg chg="mod">
          <ac:chgData name="Štěpán Rešl" userId="0cd9404baab3018e" providerId="LiveId" clId="{DFFC0345-E2AA-4298-9393-5B5B6C4F2B1D}" dt="2020-12-25T08:33:55.657" v="4543" actId="1076"/>
          <ac:picMkLst>
            <pc:docMk/>
            <pc:sldMk cId="2594975359" sldId="262"/>
            <ac:picMk id="67" creationId="{3BFE81F4-FF66-4044-8035-9C33BBF48C65}"/>
          </ac:picMkLst>
        </pc:picChg>
        <pc:picChg chg="mod">
          <ac:chgData name="Štěpán Rešl" userId="0cd9404baab3018e" providerId="LiveId" clId="{DFFC0345-E2AA-4298-9393-5B5B6C4F2B1D}" dt="2020-12-25T08:13:09.001" v="4218" actId="1035"/>
          <ac:picMkLst>
            <pc:docMk/>
            <pc:sldMk cId="2594975359" sldId="262"/>
            <ac:picMk id="76" creationId="{388EF86B-8D8E-4165-AEDA-8BD33C38B088}"/>
          </ac:picMkLst>
        </pc:picChg>
        <pc:picChg chg="mod">
          <ac:chgData name="Štěpán Rešl" userId="0cd9404baab3018e" providerId="LiveId" clId="{DFFC0345-E2AA-4298-9393-5B5B6C4F2B1D}" dt="2020-12-25T08:19:30.214" v="4253" actId="1076"/>
          <ac:picMkLst>
            <pc:docMk/>
            <pc:sldMk cId="2594975359" sldId="262"/>
            <ac:picMk id="79" creationId="{5D1FFAC5-1A2D-40F2-AE2F-FC5752C66C3A}"/>
          </ac:picMkLst>
        </pc:picChg>
        <pc:picChg chg="mod">
          <ac:chgData name="Štěpán Rešl" userId="0cd9404baab3018e" providerId="LiveId" clId="{DFFC0345-E2AA-4298-9393-5B5B6C4F2B1D}" dt="2020-12-25T08:20:18.589" v="4281" actId="1036"/>
          <ac:picMkLst>
            <pc:docMk/>
            <pc:sldMk cId="2594975359" sldId="262"/>
            <ac:picMk id="80" creationId="{90678306-BF44-4E4B-95BE-01E523CD81E5}"/>
          </ac:picMkLst>
        </pc:picChg>
        <pc:picChg chg="mod">
          <ac:chgData name="Štěpán Rešl" userId="0cd9404baab3018e" providerId="LiveId" clId="{DFFC0345-E2AA-4298-9393-5B5B6C4F2B1D}" dt="2020-12-25T08:20:36.441" v="4317" actId="1076"/>
          <ac:picMkLst>
            <pc:docMk/>
            <pc:sldMk cId="2594975359" sldId="262"/>
            <ac:picMk id="82" creationId="{A2ADDE6A-4D14-49A9-A015-9C20D9058397}"/>
          </ac:picMkLst>
        </pc:picChg>
        <pc:picChg chg="mod">
          <ac:chgData name="Štěpán Rešl" userId="0cd9404baab3018e" providerId="LiveId" clId="{DFFC0345-E2AA-4298-9393-5B5B6C4F2B1D}" dt="2020-12-25T08:13:36.907" v="4220" actId="1076"/>
          <ac:picMkLst>
            <pc:docMk/>
            <pc:sldMk cId="2594975359" sldId="262"/>
            <ac:picMk id="89" creationId="{130E3BBC-2A78-4411-9788-D324047C5CF2}"/>
          </ac:picMkLst>
        </pc:picChg>
        <pc:picChg chg="mod">
          <ac:chgData name="Štěpán Rešl" userId="0cd9404baab3018e" providerId="LiveId" clId="{DFFC0345-E2AA-4298-9393-5B5B6C4F2B1D}" dt="2020-12-25T08:38:25.013" v="4599" actId="1037"/>
          <ac:picMkLst>
            <pc:docMk/>
            <pc:sldMk cId="2594975359" sldId="262"/>
            <ac:picMk id="92" creationId="{3F941DE6-23B3-4F7C-B66A-29DC0FDCC83D}"/>
          </ac:picMkLst>
        </pc:picChg>
        <pc:picChg chg="mod">
          <ac:chgData name="Štěpán Rešl" userId="0cd9404baab3018e" providerId="LiveId" clId="{DFFC0345-E2AA-4298-9393-5B5B6C4F2B1D}" dt="2020-12-25T08:38:16.249" v="4584" actId="1035"/>
          <ac:picMkLst>
            <pc:docMk/>
            <pc:sldMk cId="2594975359" sldId="262"/>
            <ac:picMk id="2052" creationId="{B0D51BBE-9CEE-421F-8C2B-685B0CD7625A}"/>
          </ac:picMkLst>
        </pc:picChg>
        <pc:picChg chg="mod">
          <ac:chgData name="Štěpán Rešl" userId="0cd9404baab3018e" providerId="LiveId" clId="{DFFC0345-E2AA-4298-9393-5B5B6C4F2B1D}" dt="2020-12-25T08:38:21.249" v="4590" actId="1035"/>
          <ac:picMkLst>
            <pc:docMk/>
            <pc:sldMk cId="2594975359" sldId="262"/>
            <ac:picMk id="2054" creationId="{FFDF0A86-A674-49E6-8538-5BD43D251C36}"/>
          </ac:picMkLst>
        </pc:picChg>
        <pc:picChg chg="mod">
          <ac:chgData name="Štěpán Rešl" userId="0cd9404baab3018e" providerId="LiveId" clId="{DFFC0345-E2AA-4298-9393-5B5B6C4F2B1D}" dt="2020-12-25T08:38:28.151" v="4605" actId="1035"/>
          <ac:picMkLst>
            <pc:docMk/>
            <pc:sldMk cId="2594975359" sldId="262"/>
            <ac:picMk id="2056" creationId="{3DD85131-8EEF-49C1-80B9-F9CB0D110267}"/>
          </ac:picMkLst>
        </pc:picChg>
      </pc:sldChg>
      <pc:sldChg chg="addSp modSp add mod ord modShow">
        <pc:chgData name="Štěpán Rešl" userId="0cd9404baab3018e" providerId="LiveId" clId="{DFFC0345-E2AA-4298-9393-5B5B6C4F2B1D}" dt="2021-01-10T14:53:53.842" v="22505"/>
        <pc:sldMkLst>
          <pc:docMk/>
          <pc:sldMk cId="1458585131" sldId="263"/>
        </pc:sldMkLst>
        <pc:spChg chg="mod">
          <ac:chgData name="Štěpán Rešl" userId="0cd9404baab3018e" providerId="LiveId" clId="{DFFC0345-E2AA-4298-9393-5B5B6C4F2B1D}" dt="2021-01-10T14:53:53.842" v="22505"/>
          <ac:spMkLst>
            <pc:docMk/>
            <pc:sldMk cId="1458585131" sldId="263"/>
            <ac:spMk id="2" creationId="{FCD1AF71-027B-46D6-9E8F-4A3CA0684997}"/>
          </ac:spMkLst>
        </pc:spChg>
        <pc:spChg chg="mod">
          <ac:chgData name="Štěpán Rešl" userId="0cd9404baab3018e" providerId="LiveId" clId="{DFFC0345-E2AA-4298-9393-5B5B6C4F2B1D}" dt="2020-12-25T19:32:17.782" v="5226" actId="20577"/>
          <ac:spMkLst>
            <pc:docMk/>
            <pc:sldMk cId="1458585131" sldId="263"/>
            <ac:spMk id="12" creationId="{80FA34CA-A4E4-48C9-BDFB-1B9C7E807F69}"/>
          </ac:spMkLst>
        </pc:spChg>
        <pc:spChg chg="mod">
          <ac:chgData name="Štěpán Rešl" userId="0cd9404baab3018e" providerId="LiveId" clId="{DFFC0345-E2AA-4298-9393-5B5B6C4F2B1D}" dt="2020-12-25T18:50:27.646" v="4782" actId="20577"/>
          <ac:spMkLst>
            <pc:docMk/>
            <pc:sldMk cId="1458585131" sldId="263"/>
            <ac:spMk id="13" creationId="{A6DE30E9-52A5-43F4-A135-01CF49D04DE1}"/>
          </ac:spMkLst>
        </pc:spChg>
        <pc:spChg chg="mod">
          <ac:chgData name="Štěpán Rešl" userId="0cd9404baab3018e" providerId="LiveId" clId="{DFFC0345-E2AA-4298-9393-5B5B6C4F2B1D}" dt="2020-12-25T18:50:42.579" v="4786" actId="20577"/>
          <ac:spMkLst>
            <pc:docMk/>
            <pc:sldMk cId="1458585131" sldId="263"/>
            <ac:spMk id="15" creationId="{E79509B0-B7A4-4307-8140-1A7EFCAE552C}"/>
          </ac:spMkLst>
        </pc:spChg>
        <pc:spChg chg="mod">
          <ac:chgData name="Štěpán Rešl" userId="0cd9404baab3018e" providerId="LiveId" clId="{DFFC0345-E2AA-4298-9393-5B5B6C4F2B1D}" dt="2020-12-25T19:54:24.326" v="5505" actId="1035"/>
          <ac:spMkLst>
            <pc:docMk/>
            <pc:sldMk cId="1458585131" sldId="263"/>
            <ac:spMk id="17" creationId="{CB41E263-4EEB-4D07-ABC8-7CC821FA6983}"/>
          </ac:spMkLst>
        </pc:spChg>
        <pc:spChg chg="mod">
          <ac:chgData name="Štěpán Rešl" userId="0cd9404baab3018e" providerId="LiveId" clId="{DFFC0345-E2AA-4298-9393-5B5B6C4F2B1D}" dt="2020-12-25T19:28:29.810" v="5186"/>
          <ac:spMkLst>
            <pc:docMk/>
            <pc:sldMk cId="1458585131" sldId="263"/>
            <ac:spMk id="24" creationId="{09E5DEB9-2026-4BD4-9B58-26532E1CF746}"/>
          </ac:spMkLst>
        </pc:spChg>
        <pc:spChg chg="mod">
          <ac:chgData name="Štěpán Rešl" userId="0cd9404baab3018e" providerId="LiveId" clId="{DFFC0345-E2AA-4298-9393-5B5B6C4F2B1D}" dt="2020-12-25T19:24:28.769" v="5124"/>
          <ac:spMkLst>
            <pc:docMk/>
            <pc:sldMk cId="1458585131" sldId="263"/>
            <ac:spMk id="27" creationId="{AA9B8BEB-4235-47AA-B5D3-6DE78548B6A1}"/>
          </ac:spMkLst>
        </pc:spChg>
        <pc:spChg chg="mod">
          <ac:chgData name="Štěpán Rešl" userId="0cd9404baab3018e" providerId="LiveId" clId="{DFFC0345-E2AA-4298-9393-5B5B6C4F2B1D}" dt="2020-12-25T19:30:13.431" v="5207" actId="1036"/>
          <ac:spMkLst>
            <pc:docMk/>
            <pc:sldMk cId="1458585131" sldId="263"/>
            <ac:spMk id="28" creationId="{10383874-F348-4D9A-AC6B-B7C238AD4720}"/>
          </ac:spMkLst>
        </pc:spChg>
        <pc:spChg chg="mod">
          <ac:chgData name="Štěpán Rešl" userId="0cd9404baab3018e" providerId="LiveId" clId="{DFFC0345-E2AA-4298-9393-5B5B6C4F2B1D}" dt="2020-12-25T19:31:22.461" v="5221"/>
          <ac:spMkLst>
            <pc:docMk/>
            <pc:sldMk cId="1458585131" sldId="263"/>
            <ac:spMk id="29" creationId="{2CEBF69B-0B4B-4E8C-A7A4-4D26B28EDB69}"/>
          </ac:spMkLst>
        </pc:spChg>
        <pc:spChg chg="mod">
          <ac:chgData name="Štěpán Rešl" userId="0cd9404baab3018e" providerId="LiveId" clId="{DFFC0345-E2AA-4298-9393-5B5B6C4F2B1D}" dt="2020-12-25T19:31:49.462" v="5224"/>
          <ac:spMkLst>
            <pc:docMk/>
            <pc:sldMk cId="1458585131" sldId="263"/>
            <ac:spMk id="30" creationId="{9D57B646-0D8A-44F1-9969-EC29C22E8798}"/>
          </ac:spMkLst>
        </pc:spChg>
        <pc:spChg chg="mod">
          <ac:chgData name="Štěpán Rešl" userId="0cd9404baab3018e" providerId="LiveId" clId="{DFFC0345-E2AA-4298-9393-5B5B6C4F2B1D}" dt="2020-12-25T19:48:23.798" v="5421" actId="1035"/>
          <ac:spMkLst>
            <pc:docMk/>
            <pc:sldMk cId="1458585131" sldId="263"/>
            <ac:spMk id="31" creationId="{4A87EDB7-D9C3-4C71-AD0F-D74DB6C6B7F5}"/>
          </ac:spMkLst>
        </pc:spChg>
        <pc:spChg chg="mod">
          <ac:chgData name="Štěpán Rešl" userId="0cd9404baab3018e" providerId="LiveId" clId="{DFFC0345-E2AA-4298-9393-5B5B6C4F2B1D}" dt="2020-12-25T19:25:43.113" v="5136"/>
          <ac:spMkLst>
            <pc:docMk/>
            <pc:sldMk cId="1458585131" sldId="263"/>
            <ac:spMk id="32" creationId="{B92646F1-4EA4-4D14-BBD8-167FFD8086E1}"/>
          </ac:spMkLst>
        </pc:spChg>
        <pc:spChg chg="mod">
          <ac:chgData name="Štěpán Rešl" userId="0cd9404baab3018e" providerId="LiveId" clId="{DFFC0345-E2AA-4298-9393-5B5B6C4F2B1D}" dt="2021-01-10T14:53:53.842" v="22505"/>
          <ac:spMkLst>
            <pc:docMk/>
            <pc:sldMk cId="1458585131" sldId="263"/>
            <ac:spMk id="33" creationId="{40B42CA5-D81A-445B-8345-E1891AA37727}"/>
          </ac:spMkLst>
        </pc:spChg>
        <pc:spChg chg="mod">
          <ac:chgData name="Štěpán Rešl" userId="0cd9404baab3018e" providerId="LiveId" clId="{DFFC0345-E2AA-4298-9393-5B5B6C4F2B1D}" dt="2021-01-10T14:53:53.842" v="22505"/>
          <ac:spMkLst>
            <pc:docMk/>
            <pc:sldMk cId="1458585131" sldId="263"/>
            <ac:spMk id="34" creationId="{317564C0-FD60-4576-A571-C5982960A017}"/>
          </ac:spMkLst>
        </pc:spChg>
        <pc:spChg chg="mod">
          <ac:chgData name="Štěpán Rešl" userId="0cd9404baab3018e" providerId="LiveId" clId="{DFFC0345-E2AA-4298-9393-5B5B6C4F2B1D}" dt="2021-01-10T14:53:53.842" v="22505"/>
          <ac:spMkLst>
            <pc:docMk/>
            <pc:sldMk cId="1458585131" sldId="263"/>
            <ac:spMk id="35" creationId="{1DDCB4D7-AFD0-466E-85D2-579E583D070A}"/>
          </ac:spMkLst>
        </pc:spChg>
        <pc:spChg chg="mod">
          <ac:chgData name="Štěpán Rešl" userId="0cd9404baab3018e" providerId="LiveId" clId="{DFFC0345-E2AA-4298-9393-5B5B6C4F2B1D}" dt="2020-12-25T19:30:41.957" v="5213"/>
          <ac:spMkLst>
            <pc:docMk/>
            <pc:sldMk cId="1458585131" sldId="263"/>
            <ac:spMk id="37" creationId="{CBF856DB-4B96-4A33-844D-529B6925BF42}"/>
          </ac:spMkLst>
        </pc:spChg>
        <pc:spChg chg="mod">
          <ac:chgData name="Štěpán Rešl" userId="0cd9404baab3018e" providerId="LiveId" clId="{DFFC0345-E2AA-4298-9393-5B5B6C4F2B1D}" dt="2020-12-25T19:29:10.411" v="5196"/>
          <ac:spMkLst>
            <pc:docMk/>
            <pc:sldMk cId="1458585131" sldId="263"/>
            <ac:spMk id="57" creationId="{B4587F7E-32D9-48A4-AB45-6E3F50C4C29F}"/>
          </ac:spMkLst>
        </pc:spChg>
        <pc:spChg chg="mod">
          <ac:chgData name="Štěpán Rešl" userId="0cd9404baab3018e" providerId="LiveId" clId="{DFFC0345-E2AA-4298-9393-5B5B6C4F2B1D}" dt="2020-12-25T19:29:18.854" v="5197"/>
          <ac:spMkLst>
            <pc:docMk/>
            <pc:sldMk cId="1458585131" sldId="263"/>
            <ac:spMk id="58" creationId="{A2AE86CB-3392-4918-9648-E7AE5C3E4F62}"/>
          </ac:spMkLst>
        </pc:spChg>
        <pc:spChg chg="mod">
          <ac:chgData name="Štěpán Rešl" userId="0cd9404baab3018e" providerId="LiveId" clId="{DFFC0345-E2AA-4298-9393-5B5B6C4F2B1D}" dt="2020-12-25T19:29:29.251" v="5198"/>
          <ac:spMkLst>
            <pc:docMk/>
            <pc:sldMk cId="1458585131" sldId="263"/>
            <ac:spMk id="59" creationId="{E6832051-858E-4DC0-9A93-230E70FB9536}"/>
          </ac:spMkLst>
        </pc:spChg>
        <pc:spChg chg="mod">
          <ac:chgData name="Štěpán Rešl" userId="0cd9404baab3018e" providerId="LiveId" clId="{DFFC0345-E2AA-4298-9393-5B5B6C4F2B1D}" dt="2020-12-25T19:29:43.141" v="5199"/>
          <ac:spMkLst>
            <pc:docMk/>
            <pc:sldMk cId="1458585131" sldId="263"/>
            <ac:spMk id="60" creationId="{5C5FDCE6-1BBC-4505-A24F-BFE8E2CD7131}"/>
          </ac:spMkLst>
        </pc:spChg>
        <pc:spChg chg="mod">
          <ac:chgData name="Štěpán Rešl" userId="0cd9404baab3018e" providerId="LiveId" clId="{DFFC0345-E2AA-4298-9393-5B5B6C4F2B1D}" dt="2020-12-25T19:28:45.971" v="5189" actId="20577"/>
          <ac:spMkLst>
            <pc:docMk/>
            <pc:sldMk cId="1458585131" sldId="263"/>
            <ac:spMk id="65" creationId="{03C82AAF-A790-4200-9A07-1F1F9C3AC14E}"/>
          </ac:spMkLst>
        </pc:spChg>
        <pc:spChg chg="mod">
          <ac:chgData name="Štěpán Rešl" userId="0cd9404baab3018e" providerId="LiveId" clId="{DFFC0345-E2AA-4298-9393-5B5B6C4F2B1D}" dt="2020-12-25T19:31:09.254" v="5220" actId="20577"/>
          <ac:spMkLst>
            <pc:docMk/>
            <pc:sldMk cId="1458585131" sldId="263"/>
            <ac:spMk id="69" creationId="{911C5A06-C296-4EA1-B4C3-638EAD9B0D72}"/>
          </ac:spMkLst>
        </pc:spChg>
        <pc:spChg chg="mod">
          <ac:chgData name="Štěpán Rešl" userId="0cd9404baab3018e" providerId="LiveId" clId="{DFFC0345-E2AA-4298-9393-5B5B6C4F2B1D}" dt="2020-12-25T19:31:39.839" v="5223" actId="113"/>
          <ac:spMkLst>
            <pc:docMk/>
            <pc:sldMk cId="1458585131" sldId="263"/>
            <ac:spMk id="72" creationId="{295F7BC1-1278-4BE6-BBD4-DCB7872BD48B}"/>
          </ac:spMkLst>
        </pc:spChg>
        <pc:spChg chg="mod">
          <ac:chgData name="Štěpán Rešl" userId="0cd9404baab3018e" providerId="LiveId" clId="{DFFC0345-E2AA-4298-9393-5B5B6C4F2B1D}" dt="2020-12-27T08:24:20.808" v="5527" actId="20577"/>
          <ac:spMkLst>
            <pc:docMk/>
            <pc:sldMk cId="1458585131" sldId="263"/>
            <ac:spMk id="74" creationId="{5A1C4ED9-DF97-4A32-83BE-A1FD9F91E96D}"/>
          </ac:spMkLst>
        </pc:spChg>
        <pc:spChg chg="mod">
          <ac:chgData name="Štěpán Rešl" userId="0cd9404baab3018e" providerId="LiveId" clId="{DFFC0345-E2AA-4298-9393-5B5B6C4F2B1D}" dt="2020-12-25T19:16:02.514" v="5010" actId="14100"/>
          <ac:spMkLst>
            <pc:docMk/>
            <pc:sldMk cId="1458585131" sldId="263"/>
            <ac:spMk id="77" creationId="{00071E78-C890-4729-9587-AF6F386566AA}"/>
          </ac:spMkLst>
        </pc:spChg>
        <pc:spChg chg="mod">
          <ac:chgData name="Štěpán Rešl" userId="0cd9404baab3018e" providerId="LiveId" clId="{DFFC0345-E2AA-4298-9393-5B5B6C4F2B1D}" dt="2020-12-25T19:24:16.879" v="5123" actId="403"/>
          <ac:spMkLst>
            <pc:docMk/>
            <pc:sldMk cId="1458585131" sldId="263"/>
            <ac:spMk id="78" creationId="{880008FB-43A8-4FF3-803F-6E541EB8E934}"/>
          </ac:spMkLst>
        </pc:spChg>
        <pc:spChg chg="mod">
          <ac:chgData name="Štěpán Rešl" userId="0cd9404baab3018e" providerId="LiveId" clId="{DFFC0345-E2AA-4298-9393-5B5B6C4F2B1D}" dt="2021-01-10T14:53:53.842" v="22505"/>
          <ac:spMkLst>
            <pc:docMk/>
            <pc:sldMk cId="1458585131" sldId="263"/>
            <ac:spMk id="81" creationId="{6456443C-90DB-48F3-A73D-7C00A2209D76}"/>
          </ac:spMkLst>
        </pc:spChg>
        <pc:spChg chg="mod">
          <ac:chgData name="Štěpán Rešl" userId="0cd9404baab3018e" providerId="LiveId" clId="{DFFC0345-E2AA-4298-9393-5B5B6C4F2B1D}" dt="2020-12-27T08:23:55.319" v="5526" actId="20577"/>
          <ac:spMkLst>
            <pc:docMk/>
            <pc:sldMk cId="1458585131" sldId="263"/>
            <ac:spMk id="84" creationId="{860C7B2E-AA2E-4F94-860E-EFD42775CFBE}"/>
          </ac:spMkLst>
        </pc:spChg>
        <pc:spChg chg="mod">
          <ac:chgData name="Štěpán Rešl" userId="0cd9404baab3018e" providerId="LiveId" clId="{DFFC0345-E2AA-4298-9393-5B5B6C4F2B1D}" dt="2021-01-10T14:53:53.842" v="22505"/>
          <ac:spMkLst>
            <pc:docMk/>
            <pc:sldMk cId="1458585131" sldId="263"/>
            <ac:spMk id="85" creationId="{A79A8224-C7E5-4F5F-B7C1-6EC539D0377C}"/>
          </ac:spMkLst>
        </pc:spChg>
        <pc:spChg chg="mod">
          <ac:chgData name="Štěpán Rešl" userId="0cd9404baab3018e" providerId="LiveId" clId="{DFFC0345-E2AA-4298-9393-5B5B6C4F2B1D}" dt="2020-12-25T19:48:49.901" v="5433"/>
          <ac:spMkLst>
            <pc:docMk/>
            <pc:sldMk cId="1458585131" sldId="263"/>
            <ac:spMk id="86" creationId="{DCE92372-1976-47BF-B9AD-DE9712FD4BE7}"/>
          </ac:spMkLst>
        </pc:spChg>
        <pc:spChg chg="mod">
          <ac:chgData name="Štěpán Rešl" userId="0cd9404baab3018e" providerId="LiveId" clId="{DFFC0345-E2AA-4298-9393-5B5B6C4F2B1D}" dt="2020-12-25T19:49:53.727" v="5462" actId="404"/>
          <ac:spMkLst>
            <pc:docMk/>
            <pc:sldMk cId="1458585131" sldId="263"/>
            <ac:spMk id="87" creationId="{00975FCC-5FFC-4619-9054-3834E5EE3ADB}"/>
          </ac:spMkLst>
        </pc:spChg>
        <pc:spChg chg="mod">
          <ac:chgData name="Štěpán Rešl" userId="0cd9404baab3018e" providerId="LiveId" clId="{DFFC0345-E2AA-4298-9393-5B5B6C4F2B1D}" dt="2021-01-10T14:53:53.842" v="22505"/>
          <ac:spMkLst>
            <pc:docMk/>
            <pc:sldMk cId="1458585131" sldId="263"/>
            <ac:spMk id="88" creationId="{4F47DCA8-F037-4BBA-A2ED-B215920E94C0}"/>
          </ac:spMkLst>
        </pc:spChg>
        <pc:spChg chg="add mod">
          <ac:chgData name="Štěpán Rešl" userId="0cd9404baab3018e" providerId="LiveId" clId="{DFFC0345-E2AA-4298-9393-5B5B6C4F2B1D}" dt="2020-12-25T19:52:04.318" v="5482" actId="1076"/>
          <ac:spMkLst>
            <pc:docMk/>
            <pc:sldMk cId="1458585131" sldId="263"/>
            <ac:spMk id="90" creationId="{DD69DC58-0E79-4DBC-926B-E46BF840B07A}"/>
          </ac:spMkLst>
        </pc:spChg>
        <pc:grpChg chg="mod">
          <ac:chgData name="Štěpán Rešl" userId="0cd9404baab3018e" providerId="LiveId" clId="{DFFC0345-E2AA-4298-9393-5B5B6C4F2B1D}" dt="2020-12-25T19:29:00.744" v="5195" actId="1036"/>
          <ac:grpSpMkLst>
            <pc:docMk/>
            <pc:sldMk cId="1458585131" sldId="263"/>
            <ac:grpSpMk id="50" creationId="{C619EDA9-CD55-45B6-9429-135A0B87E252}"/>
          </ac:grpSpMkLst>
        </pc:grpChg>
        <pc:grpChg chg="mod">
          <ac:chgData name="Štěpán Rešl" userId="0cd9404baab3018e" providerId="LiveId" clId="{DFFC0345-E2AA-4298-9393-5B5B6C4F2B1D}" dt="2020-12-25T19:29:00.744" v="5195" actId="1036"/>
          <ac:grpSpMkLst>
            <pc:docMk/>
            <pc:sldMk cId="1458585131" sldId="263"/>
            <ac:grpSpMk id="51" creationId="{8D583FE5-28A6-466B-9DA8-949F87C56952}"/>
          </ac:grpSpMkLst>
        </pc:grpChg>
        <pc:grpChg chg="mod">
          <ac:chgData name="Štěpán Rešl" userId="0cd9404baab3018e" providerId="LiveId" clId="{DFFC0345-E2AA-4298-9393-5B5B6C4F2B1D}" dt="2020-12-25T19:29:00.744" v="5195" actId="1036"/>
          <ac:grpSpMkLst>
            <pc:docMk/>
            <pc:sldMk cId="1458585131" sldId="263"/>
            <ac:grpSpMk id="56" creationId="{292E900A-8FC0-4E5A-9DC7-DCE4AE028FAC}"/>
          </ac:grpSpMkLst>
        </pc:grpChg>
        <pc:grpChg chg="mod">
          <ac:chgData name="Štěpán Rešl" userId="0cd9404baab3018e" providerId="LiveId" clId="{DFFC0345-E2AA-4298-9393-5B5B6C4F2B1D}" dt="2020-12-25T19:29:00.744" v="5195" actId="1036"/>
          <ac:grpSpMkLst>
            <pc:docMk/>
            <pc:sldMk cId="1458585131" sldId="263"/>
            <ac:grpSpMk id="61" creationId="{292C8FAB-30F5-4FDC-AEB3-63FDE8D3AB15}"/>
          </ac:grpSpMkLst>
        </pc:grpChg>
        <pc:grpChg chg="mod">
          <ac:chgData name="Štěpán Rešl" userId="0cd9404baab3018e" providerId="LiveId" clId="{DFFC0345-E2AA-4298-9393-5B5B6C4F2B1D}" dt="2020-12-25T19:29:00.744" v="5195" actId="1036"/>
          <ac:grpSpMkLst>
            <pc:docMk/>
            <pc:sldMk cId="1458585131" sldId="263"/>
            <ac:grpSpMk id="62" creationId="{A789E2CF-26A5-4382-A015-75A662956E0F}"/>
          </ac:grpSpMkLst>
        </pc:grpChg>
        <pc:picChg chg="mod">
          <ac:chgData name="Štěpán Rešl" userId="0cd9404baab3018e" providerId="LiveId" clId="{DFFC0345-E2AA-4298-9393-5B5B6C4F2B1D}" dt="2020-12-25T19:24:49.086" v="5126" actId="1076"/>
          <ac:picMkLst>
            <pc:docMk/>
            <pc:sldMk cId="1458585131" sldId="263"/>
            <ac:picMk id="7" creationId="{8349E3C2-A454-49A9-B2BA-31AEB9D56E2C}"/>
          </ac:picMkLst>
        </pc:picChg>
        <pc:picChg chg="mod">
          <ac:chgData name="Štěpán Rešl" userId="0cd9404baab3018e" providerId="LiveId" clId="{DFFC0345-E2AA-4298-9393-5B5B6C4F2B1D}" dt="2020-12-25T19:25:26.387" v="5135" actId="1035"/>
          <ac:picMkLst>
            <pc:docMk/>
            <pc:sldMk cId="1458585131" sldId="263"/>
            <ac:picMk id="8" creationId="{40A5934B-9D9D-4C0C-909A-A7467B223C0C}"/>
          </ac:picMkLst>
        </pc:picChg>
        <pc:picChg chg="mod">
          <ac:chgData name="Štěpán Rešl" userId="0cd9404baab3018e" providerId="LiveId" clId="{DFFC0345-E2AA-4298-9393-5B5B6C4F2B1D}" dt="2020-12-25T19:26:34.654" v="5158" actId="1036"/>
          <ac:picMkLst>
            <pc:docMk/>
            <pc:sldMk cId="1458585131" sldId="263"/>
            <ac:picMk id="19" creationId="{2E9901CB-3390-4C70-9F62-EF26E83E9EBF}"/>
          </ac:picMkLst>
        </pc:picChg>
        <pc:picChg chg="mod">
          <ac:chgData name="Štěpán Rešl" userId="0cd9404baab3018e" providerId="LiveId" clId="{DFFC0345-E2AA-4298-9393-5B5B6C4F2B1D}" dt="2020-12-25T19:29:00.744" v="5195" actId="1036"/>
          <ac:picMkLst>
            <pc:docMk/>
            <pc:sldMk cId="1458585131" sldId="263"/>
            <ac:picMk id="38" creationId="{1C69C7CD-DE3E-4D6D-8646-DFB459187B3E}"/>
          </ac:picMkLst>
        </pc:picChg>
        <pc:picChg chg="mod">
          <ac:chgData name="Štěpán Rešl" userId="0cd9404baab3018e" providerId="LiveId" clId="{DFFC0345-E2AA-4298-9393-5B5B6C4F2B1D}" dt="2020-12-25T19:29:00.744" v="5195" actId="1036"/>
          <ac:picMkLst>
            <pc:docMk/>
            <pc:sldMk cId="1458585131" sldId="263"/>
            <ac:picMk id="39" creationId="{C43ECF2A-470F-40B3-A836-05C29BEE97B1}"/>
          </ac:picMkLst>
        </pc:picChg>
        <pc:picChg chg="mod">
          <ac:chgData name="Štěpán Rešl" userId="0cd9404baab3018e" providerId="LiveId" clId="{DFFC0345-E2AA-4298-9393-5B5B6C4F2B1D}" dt="2020-12-25T19:16:09.045" v="5011" actId="1076"/>
          <ac:picMkLst>
            <pc:docMk/>
            <pc:sldMk cId="1458585131" sldId="263"/>
            <ac:picMk id="76" creationId="{388EF86B-8D8E-4165-AEDA-8BD33C38B088}"/>
          </ac:picMkLst>
        </pc:picChg>
        <pc:picChg chg="mod">
          <ac:chgData name="Štěpán Rešl" userId="0cd9404baab3018e" providerId="LiveId" clId="{DFFC0345-E2AA-4298-9393-5B5B6C4F2B1D}" dt="2020-12-25T19:19:57.378" v="5074" actId="1035"/>
          <ac:picMkLst>
            <pc:docMk/>
            <pc:sldMk cId="1458585131" sldId="263"/>
            <ac:picMk id="79" creationId="{5D1FFAC5-1A2D-40F2-AE2F-FC5752C66C3A}"/>
          </ac:picMkLst>
        </pc:picChg>
        <pc:picChg chg="mod">
          <ac:chgData name="Štěpán Rešl" userId="0cd9404baab3018e" providerId="LiveId" clId="{DFFC0345-E2AA-4298-9393-5B5B6C4F2B1D}" dt="2020-12-25T19:20:12.893" v="5080" actId="1036"/>
          <ac:picMkLst>
            <pc:docMk/>
            <pc:sldMk cId="1458585131" sldId="263"/>
            <ac:picMk id="82" creationId="{A2ADDE6A-4D14-49A9-A015-9C20D9058397}"/>
          </ac:picMkLst>
        </pc:picChg>
        <pc:picChg chg="mod modCrop">
          <ac:chgData name="Štěpán Rešl" userId="0cd9404baab3018e" providerId="LiveId" clId="{DFFC0345-E2AA-4298-9393-5B5B6C4F2B1D}" dt="2020-12-25T19:16:32.396" v="5024" actId="1038"/>
          <ac:picMkLst>
            <pc:docMk/>
            <pc:sldMk cId="1458585131" sldId="263"/>
            <ac:picMk id="89" creationId="{130E3BBC-2A78-4411-9788-D324047C5CF2}"/>
          </ac:picMkLst>
        </pc:picChg>
        <pc:picChg chg="mod">
          <ac:chgData name="Štěpán Rešl" userId="0cd9404baab3018e" providerId="LiveId" clId="{DFFC0345-E2AA-4298-9393-5B5B6C4F2B1D}" dt="2020-12-25T19:29:00.744" v="5195" actId="1036"/>
          <ac:picMkLst>
            <pc:docMk/>
            <pc:sldMk cId="1458585131" sldId="263"/>
            <ac:picMk id="2050" creationId="{474F3AC8-1B24-423B-B437-15C8F8E5BD9C}"/>
          </ac:picMkLst>
        </pc:picChg>
        <pc:cxnChg chg="mod">
          <ac:chgData name="Štěpán Rešl" userId="0cd9404baab3018e" providerId="LiveId" clId="{DFFC0345-E2AA-4298-9393-5B5B6C4F2B1D}" dt="2020-12-25T19:29:00.744" v="5195" actId="1036"/>
          <ac:cxnSpMkLst>
            <pc:docMk/>
            <pc:sldMk cId="1458585131" sldId="263"/>
            <ac:cxnSpMk id="42" creationId="{FB6F13F9-5CCA-4575-A550-9F79EBCC9DC0}"/>
          </ac:cxnSpMkLst>
        </pc:cxnChg>
        <pc:cxnChg chg="mod">
          <ac:chgData name="Štěpán Rešl" userId="0cd9404baab3018e" providerId="LiveId" clId="{DFFC0345-E2AA-4298-9393-5B5B6C4F2B1D}" dt="2020-12-25T19:29:00.744" v="5195" actId="1036"/>
          <ac:cxnSpMkLst>
            <pc:docMk/>
            <pc:sldMk cId="1458585131" sldId="263"/>
            <ac:cxnSpMk id="47" creationId="{43300E60-9E96-4154-82F5-B63A24E3D4B5}"/>
          </ac:cxnSpMkLst>
        </pc:cxnChg>
        <pc:cxnChg chg="mod">
          <ac:chgData name="Štěpán Rešl" userId="0cd9404baab3018e" providerId="LiveId" clId="{DFFC0345-E2AA-4298-9393-5B5B6C4F2B1D}" dt="2020-12-25T19:29:00.744" v="5195" actId="1036"/>
          <ac:cxnSpMkLst>
            <pc:docMk/>
            <pc:sldMk cId="1458585131" sldId="263"/>
            <ac:cxnSpMk id="48" creationId="{90B24F9C-7F06-4FA2-923A-81F6F304B781}"/>
          </ac:cxnSpMkLst>
        </pc:cxnChg>
        <pc:cxnChg chg="mod">
          <ac:chgData name="Štěpán Rešl" userId="0cd9404baab3018e" providerId="LiveId" clId="{DFFC0345-E2AA-4298-9393-5B5B6C4F2B1D}" dt="2020-12-25T19:29:00.744" v="5195" actId="1036"/>
          <ac:cxnSpMkLst>
            <pc:docMk/>
            <pc:sldMk cId="1458585131" sldId="263"/>
            <ac:cxnSpMk id="49" creationId="{7906F29B-952B-4120-8BBE-2F37FE244596}"/>
          </ac:cxnSpMkLst>
        </pc:cxnChg>
        <pc:cxnChg chg="mod">
          <ac:chgData name="Štěpán Rešl" userId="0cd9404baab3018e" providerId="LiveId" clId="{DFFC0345-E2AA-4298-9393-5B5B6C4F2B1D}" dt="2020-12-25T19:29:00.744" v="5195" actId="1036"/>
          <ac:cxnSpMkLst>
            <pc:docMk/>
            <pc:sldMk cId="1458585131" sldId="263"/>
            <ac:cxnSpMk id="52" creationId="{F1055422-915D-4136-9121-4CA3B1B46402}"/>
          </ac:cxnSpMkLst>
        </pc:cxnChg>
        <pc:cxnChg chg="mod">
          <ac:chgData name="Štěpán Rešl" userId="0cd9404baab3018e" providerId="LiveId" clId="{DFFC0345-E2AA-4298-9393-5B5B6C4F2B1D}" dt="2020-12-25T19:29:00.744" v="5195" actId="1036"/>
          <ac:cxnSpMkLst>
            <pc:docMk/>
            <pc:sldMk cId="1458585131" sldId="263"/>
            <ac:cxnSpMk id="53" creationId="{5A37FD79-36B8-4DF9-91E0-25F449489518}"/>
          </ac:cxnSpMkLst>
        </pc:cxnChg>
        <pc:cxnChg chg="mod">
          <ac:chgData name="Štěpán Rešl" userId="0cd9404baab3018e" providerId="LiveId" clId="{DFFC0345-E2AA-4298-9393-5B5B6C4F2B1D}" dt="2020-12-25T19:29:00.744" v="5195" actId="1036"/>
          <ac:cxnSpMkLst>
            <pc:docMk/>
            <pc:sldMk cId="1458585131" sldId="263"/>
            <ac:cxnSpMk id="54" creationId="{E76027C9-D992-46AD-BAE3-F4BC3E91836E}"/>
          </ac:cxnSpMkLst>
        </pc:cxnChg>
        <pc:cxnChg chg="mod">
          <ac:chgData name="Štěpán Rešl" userId="0cd9404baab3018e" providerId="LiveId" clId="{DFFC0345-E2AA-4298-9393-5B5B6C4F2B1D}" dt="2020-12-25T19:29:00.744" v="5195" actId="1036"/>
          <ac:cxnSpMkLst>
            <pc:docMk/>
            <pc:sldMk cId="1458585131" sldId="263"/>
            <ac:cxnSpMk id="55" creationId="{782C1E8E-2708-4108-90DC-B49C8996B878}"/>
          </ac:cxnSpMkLst>
        </pc:cxnChg>
      </pc:sldChg>
      <pc:sldChg chg="addSp delSp modSp add mod ord modShow">
        <pc:chgData name="Štěpán Rešl" userId="0cd9404baab3018e" providerId="LiveId" clId="{DFFC0345-E2AA-4298-9393-5B5B6C4F2B1D}" dt="2021-02-07T13:43:07.365" v="25330"/>
        <pc:sldMkLst>
          <pc:docMk/>
          <pc:sldMk cId="598480601" sldId="264"/>
        </pc:sldMkLst>
        <pc:spChg chg="add del">
          <ac:chgData name="Štěpán Rešl" userId="0cd9404baab3018e" providerId="LiveId" clId="{DFFC0345-E2AA-4298-9393-5B5B6C4F2B1D}" dt="2020-12-29T18:40:15.268" v="17040"/>
          <ac:spMkLst>
            <pc:docMk/>
            <pc:sldMk cId="598480601" sldId="264"/>
            <ac:spMk id="2" creationId="{9EF10739-001B-4661-AECA-D87CAAB64DF5}"/>
          </ac:spMkLst>
        </pc:spChg>
        <pc:spChg chg="add del">
          <ac:chgData name="Štěpán Rešl" userId="0cd9404baab3018e" providerId="LiveId" clId="{DFFC0345-E2AA-4298-9393-5B5B6C4F2B1D}" dt="2020-12-28T19:16:57.344" v="14526" actId="478"/>
          <ac:spMkLst>
            <pc:docMk/>
            <pc:sldMk cId="598480601" sldId="264"/>
            <ac:spMk id="2" creationId="{CAF3CB56-DBA8-48A4-A499-8EE84D2979FA}"/>
          </ac:spMkLst>
        </pc:spChg>
        <pc:spChg chg="add del">
          <ac:chgData name="Štěpán Rešl" userId="0cd9404baab3018e" providerId="LiveId" clId="{DFFC0345-E2AA-4298-9393-5B5B6C4F2B1D}" dt="2020-12-29T19:22:03.273" v="18381"/>
          <ac:spMkLst>
            <pc:docMk/>
            <pc:sldMk cId="598480601" sldId="264"/>
            <ac:spMk id="4" creationId="{9A5FEBE0-164D-48BA-98AB-D0F94AD0BFB0}"/>
          </ac:spMkLst>
        </pc:spChg>
        <pc:spChg chg="add del mod">
          <ac:chgData name="Štěpán Rešl" userId="0cd9404baab3018e" providerId="LiveId" clId="{DFFC0345-E2AA-4298-9393-5B5B6C4F2B1D}" dt="2020-12-28T19:16:55.718" v="14525" actId="478"/>
          <ac:spMkLst>
            <pc:docMk/>
            <pc:sldMk cId="598480601" sldId="264"/>
            <ac:spMk id="4" creationId="{AEE26408-B7B1-436E-BD9A-AC1B06A7D12B}"/>
          </ac:spMkLst>
        </pc:spChg>
        <pc:spChg chg="mod">
          <ac:chgData name="Štěpán Rešl" userId="0cd9404baab3018e" providerId="LiveId" clId="{DFFC0345-E2AA-4298-9393-5B5B6C4F2B1D}" dt="2021-01-10T14:54:52.454" v="22514" actId="207"/>
          <ac:spMkLst>
            <pc:docMk/>
            <pc:sldMk cId="598480601" sldId="264"/>
            <ac:spMk id="13" creationId="{A6DE30E9-52A5-43F4-A135-01CF49D04DE1}"/>
          </ac:spMkLst>
        </pc:spChg>
        <pc:spChg chg="mod">
          <ac:chgData name="Štěpán Rešl" userId="0cd9404baab3018e" providerId="LiveId" clId="{DFFC0345-E2AA-4298-9393-5B5B6C4F2B1D}" dt="2021-01-10T14:55:21.639" v="22523"/>
          <ac:spMkLst>
            <pc:docMk/>
            <pc:sldMk cId="598480601" sldId="264"/>
            <ac:spMk id="15" creationId="{E79509B0-B7A4-4307-8140-1A7EFCAE552C}"/>
          </ac:spMkLst>
        </pc:spChg>
        <pc:spChg chg="mod">
          <ac:chgData name="Štěpán Rešl" userId="0cd9404baab3018e" providerId="LiveId" clId="{DFFC0345-E2AA-4298-9393-5B5B6C4F2B1D}" dt="2021-01-10T15:03:58.709" v="22735"/>
          <ac:spMkLst>
            <pc:docMk/>
            <pc:sldMk cId="598480601" sldId="264"/>
            <ac:spMk id="20" creationId="{CE147D7D-F1E0-4872-A0EF-256E248218AE}"/>
          </ac:spMkLst>
        </pc:spChg>
        <pc:spChg chg="mod">
          <ac:chgData name="Štěpán Rešl" userId="0cd9404baab3018e" providerId="LiveId" clId="{DFFC0345-E2AA-4298-9393-5B5B6C4F2B1D}" dt="2021-01-10T08:00:50.761" v="21501" actId="164"/>
          <ac:spMkLst>
            <pc:docMk/>
            <pc:sldMk cId="598480601" sldId="264"/>
            <ac:spMk id="23" creationId="{8AA68366-2863-462E-89F9-01F4DC71912E}"/>
          </ac:spMkLst>
        </pc:spChg>
        <pc:spChg chg="mod">
          <ac:chgData name="Štěpán Rešl" userId="0cd9404baab3018e" providerId="LiveId" clId="{DFFC0345-E2AA-4298-9393-5B5B6C4F2B1D}" dt="2021-01-10T15:19:03.892" v="23110"/>
          <ac:spMkLst>
            <pc:docMk/>
            <pc:sldMk cId="598480601" sldId="264"/>
            <ac:spMk id="24" creationId="{09E5DEB9-2026-4BD4-9B58-26532E1CF746}"/>
          </ac:spMkLst>
        </pc:spChg>
        <pc:spChg chg="mod">
          <ac:chgData name="Štěpán Rešl" userId="0cd9404baab3018e" providerId="LiveId" clId="{DFFC0345-E2AA-4298-9393-5B5B6C4F2B1D}" dt="2021-01-10T15:23:20.401" v="23210"/>
          <ac:spMkLst>
            <pc:docMk/>
            <pc:sldMk cId="598480601" sldId="264"/>
            <ac:spMk id="25" creationId="{DA699195-2B72-487A-B933-0F19E49C9177}"/>
          </ac:spMkLst>
        </pc:spChg>
        <pc:spChg chg="mod">
          <ac:chgData name="Štěpán Rešl" userId="0cd9404baab3018e" providerId="LiveId" clId="{DFFC0345-E2AA-4298-9393-5B5B6C4F2B1D}" dt="2021-01-10T15:06:53.469" v="22800"/>
          <ac:spMkLst>
            <pc:docMk/>
            <pc:sldMk cId="598480601" sldId="264"/>
            <ac:spMk id="28" creationId="{9507369A-67B6-44A6-ADDF-523477C67065}"/>
          </ac:spMkLst>
        </pc:spChg>
        <pc:spChg chg="mod">
          <ac:chgData name="Štěpán Rešl" userId="0cd9404baab3018e" providerId="LiveId" clId="{DFFC0345-E2AA-4298-9393-5B5B6C4F2B1D}" dt="2021-01-10T15:12:05.030" v="22951" actId="113"/>
          <ac:spMkLst>
            <pc:docMk/>
            <pc:sldMk cId="598480601" sldId="264"/>
            <ac:spMk id="29" creationId="{1CBF764B-4D8D-4916-9A87-17AE3575A83B}"/>
          </ac:spMkLst>
        </pc:spChg>
        <pc:spChg chg="mod">
          <ac:chgData name="Štěpán Rešl" userId="0cd9404baab3018e" providerId="LiveId" clId="{DFFC0345-E2AA-4298-9393-5B5B6C4F2B1D}" dt="2021-01-10T08:00:50.761" v="21501" actId="164"/>
          <ac:spMkLst>
            <pc:docMk/>
            <pc:sldMk cId="598480601" sldId="264"/>
            <ac:spMk id="31" creationId="{761C8E31-7D2F-4E7E-B78B-1ED33C18ABC1}"/>
          </ac:spMkLst>
        </pc:spChg>
        <pc:spChg chg="mod">
          <ac:chgData name="Štěpán Rešl" userId="0cd9404baab3018e" providerId="LiveId" clId="{DFFC0345-E2AA-4298-9393-5B5B6C4F2B1D}" dt="2021-01-10T15:24:10.034" v="23223"/>
          <ac:spMkLst>
            <pc:docMk/>
            <pc:sldMk cId="598480601" sldId="264"/>
            <ac:spMk id="32" creationId="{B6BD4A17-9A48-463B-B5A7-54844B7B3650}"/>
          </ac:spMkLst>
        </pc:spChg>
        <pc:spChg chg="mod">
          <ac:chgData name="Štěpán Rešl" userId="0cd9404baab3018e" providerId="LiveId" clId="{DFFC0345-E2AA-4298-9393-5B5B6C4F2B1D}" dt="2021-01-10T15:01:48.379" v="22717" actId="20577"/>
          <ac:spMkLst>
            <pc:docMk/>
            <pc:sldMk cId="598480601" sldId="264"/>
            <ac:spMk id="33" creationId="{40B42CA5-D81A-445B-8345-E1891AA37727}"/>
          </ac:spMkLst>
        </pc:spChg>
        <pc:spChg chg="mod">
          <ac:chgData name="Štěpán Rešl" userId="0cd9404baab3018e" providerId="LiveId" clId="{DFFC0345-E2AA-4298-9393-5B5B6C4F2B1D}" dt="2021-02-07T13:43:07.365" v="25330"/>
          <ac:spMkLst>
            <pc:docMk/>
            <pc:sldMk cId="598480601" sldId="264"/>
            <ac:spMk id="34" creationId="{D6DD44BC-16BA-4419-BBB4-A918FF64F192}"/>
          </ac:spMkLst>
        </pc:spChg>
        <pc:spChg chg="mod">
          <ac:chgData name="Štěpán Rešl" userId="0cd9404baab3018e" providerId="LiveId" clId="{DFFC0345-E2AA-4298-9393-5B5B6C4F2B1D}" dt="2021-01-10T14:55:12.119" v="22522" actId="1035"/>
          <ac:spMkLst>
            <pc:docMk/>
            <pc:sldMk cId="598480601" sldId="264"/>
            <ac:spMk id="35" creationId="{1DDCB4D7-AFD0-466E-85D2-579E583D070A}"/>
          </ac:spMkLst>
        </pc:spChg>
        <pc:spChg chg="mod">
          <ac:chgData name="Štěpán Rešl" userId="0cd9404baab3018e" providerId="LiveId" clId="{DFFC0345-E2AA-4298-9393-5B5B6C4F2B1D}" dt="2021-01-10T08:00:50.761" v="21501" actId="164"/>
          <ac:spMkLst>
            <pc:docMk/>
            <pc:sldMk cId="598480601" sldId="264"/>
            <ac:spMk id="39" creationId="{846A53C7-E4B8-4E61-A5AA-21B0F11E3599}"/>
          </ac:spMkLst>
        </pc:spChg>
        <pc:spChg chg="mod">
          <ac:chgData name="Štěpán Rešl" userId="0cd9404baab3018e" providerId="LiveId" clId="{DFFC0345-E2AA-4298-9393-5B5B6C4F2B1D}" dt="2021-01-10T08:00:50.761" v="21501" actId="164"/>
          <ac:spMkLst>
            <pc:docMk/>
            <pc:sldMk cId="598480601" sldId="264"/>
            <ac:spMk id="41" creationId="{9EC14DA3-FBA8-4C2B-999A-8290193A1616}"/>
          </ac:spMkLst>
        </pc:spChg>
        <pc:spChg chg="mod">
          <ac:chgData name="Štěpán Rešl" userId="0cd9404baab3018e" providerId="LiveId" clId="{DFFC0345-E2AA-4298-9393-5B5B6C4F2B1D}" dt="2021-01-10T08:00:50.761" v="21501" actId="164"/>
          <ac:spMkLst>
            <pc:docMk/>
            <pc:sldMk cId="598480601" sldId="264"/>
            <ac:spMk id="42" creationId="{E0C76C56-76C2-4809-ABAD-989271DAD735}"/>
          </ac:spMkLst>
        </pc:spChg>
        <pc:spChg chg="mod">
          <ac:chgData name="Štěpán Rešl" userId="0cd9404baab3018e" providerId="LiveId" clId="{DFFC0345-E2AA-4298-9393-5B5B6C4F2B1D}" dt="2021-01-10T15:24:15.737" v="23224"/>
          <ac:spMkLst>
            <pc:docMk/>
            <pc:sldMk cId="598480601" sldId="264"/>
            <ac:spMk id="44" creationId="{2679845B-793C-4CBB-BC0B-BC25AC1B3831}"/>
          </ac:spMkLst>
        </pc:spChg>
        <pc:spChg chg="mod">
          <ac:chgData name="Štěpán Rešl" userId="0cd9404baab3018e" providerId="LiveId" clId="{DFFC0345-E2AA-4298-9393-5B5B6C4F2B1D}" dt="2020-12-28T20:09:10.781" v="15720" actId="1036"/>
          <ac:spMkLst>
            <pc:docMk/>
            <pc:sldMk cId="598480601" sldId="264"/>
            <ac:spMk id="45" creationId="{FB1CFAC8-3CC4-45F8-857F-15085989426D}"/>
          </ac:spMkLst>
        </pc:spChg>
        <pc:spChg chg="mod">
          <ac:chgData name="Štěpán Rešl" userId="0cd9404baab3018e" providerId="LiveId" clId="{DFFC0345-E2AA-4298-9393-5B5B6C4F2B1D}" dt="2021-01-10T15:22:37.384" v="23196"/>
          <ac:spMkLst>
            <pc:docMk/>
            <pc:sldMk cId="598480601" sldId="264"/>
            <ac:spMk id="46" creationId="{C7F07A52-7430-43F2-ADA6-1A7DB0800340}"/>
          </ac:spMkLst>
        </pc:spChg>
        <pc:spChg chg="mod">
          <ac:chgData name="Štěpán Rešl" userId="0cd9404baab3018e" providerId="LiveId" clId="{DFFC0345-E2AA-4298-9393-5B5B6C4F2B1D}" dt="2021-01-10T16:10:55.557" v="23273" actId="20577"/>
          <ac:spMkLst>
            <pc:docMk/>
            <pc:sldMk cId="598480601" sldId="264"/>
            <ac:spMk id="47" creationId="{BA1708B7-9CCD-4601-B262-A3AFFF1243A8}"/>
          </ac:spMkLst>
        </pc:spChg>
        <pc:spChg chg="mod">
          <ac:chgData name="Štěpán Rešl" userId="0cd9404baab3018e" providerId="LiveId" clId="{DFFC0345-E2AA-4298-9393-5B5B6C4F2B1D}" dt="2021-01-10T15:22:53.935" v="23200" actId="403"/>
          <ac:spMkLst>
            <pc:docMk/>
            <pc:sldMk cId="598480601" sldId="264"/>
            <ac:spMk id="48" creationId="{A41900E3-1936-4C16-82EA-43EE55044A7E}"/>
          </ac:spMkLst>
        </pc:spChg>
        <pc:spChg chg="add del mod">
          <ac:chgData name="Štěpán Rešl" userId="0cd9404baab3018e" providerId="LiveId" clId="{DFFC0345-E2AA-4298-9393-5B5B6C4F2B1D}" dt="2020-12-29T18:37:10.300" v="16966" actId="478"/>
          <ac:spMkLst>
            <pc:docMk/>
            <pc:sldMk cId="598480601" sldId="264"/>
            <ac:spMk id="49" creationId="{89FEA297-52AB-42A8-92AC-F77AE46F7C60}"/>
          </ac:spMkLst>
        </pc:spChg>
        <pc:spChg chg="add mod">
          <ac:chgData name="Štěpán Rešl" userId="0cd9404baab3018e" providerId="LiveId" clId="{DFFC0345-E2AA-4298-9393-5B5B6C4F2B1D}" dt="2021-01-10T14:56:12.701" v="22540"/>
          <ac:spMkLst>
            <pc:docMk/>
            <pc:sldMk cId="598480601" sldId="264"/>
            <ac:spMk id="49" creationId="{D1F37910-E8EE-4D55-9565-8048EA7B6233}"/>
          </ac:spMkLst>
        </pc:spChg>
        <pc:spChg chg="mod">
          <ac:chgData name="Štěpán Rešl" userId="0cd9404baab3018e" providerId="LiveId" clId="{DFFC0345-E2AA-4298-9393-5B5B6C4F2B1D}" dt="2021-01-10T15:24:05.586" v="23222"/>
          <ac:spMkLst>
            <pc:docMk/>
            <pc:sldMk cId="598480601" sldId="264"/>
            <ac:spMk id="50" creationId="{03853EFA-3E7A-4848-91D2-9A7AF61F9E91}"/>
          </ac:spMkLst>
        </pc:spChg>
        <pc:spChg chg="mod">
          <ac:chgData name="Štěpán Rešl" userId="0cd9404baab3018e" providerId="LiveId" clId="{DFFC0345-E2AA-4298-9393-5B5B6C4F2B1D}" dt="2021-01-10T15:23:55.665" v="23213" actId="403"/>
          <ac:spMkLst>
            <pc:docMk/>
            <pc:sldMk cId="598480601" sldId="264"/>
            <ac:spMk id="51" creationId="{B03A3156-7DA0-4EE2-809A-EC1794F55537}"/>
          </ac:spMkLst>
        </pc:spChg>
        <pc:spChg chg="mod">
          <ac:chgData name="Štěpán Rešl" userId="0cd9404baab3018e" providerId="LiveId" clId="{DFFC0345-E2AA-4298-9393-5B5B6C4F2B1D}" dt="2021-01-10T15:26:18.878" v="23263"/>
          <ac:spMkLst>
            <pc:docMk/>
            <pc:sldMk cId="598480601" sldId="264"/>
            <ac:spMk id="52" creationId="{29EEB495-D6FC-4A89-B89D-F885610AE132}"/>
          </ac:spMkLst>
        </pc:spChg>
        <pc:spChg chg="add del mod">
          <ac:chgData name="Štěpán Rešl" userId="0cd9404baab3018e" providerId="LiveId" clId="{DFFC0345-E2AA-4298-9393-5B5B6C4F2B1D}" dt="2020-12-29T18:31:43.003" v="16698" actId="478"/>
          <ac:spMkLst>
            <pc:docMk/>
            <pc:sldMk cId="598480601" sldId="264"/>
            <ac:spMk id="53" creationId="{719AF29B-5A7B-4569-9A1F-544980AA1260}"/>
          </ac:spMkLst>
        </pc:spChg>
        <pc:spChg chg="mod topLvl">
          <ac:chgData name="Štěpán Rešl" userId="0cd9404baab3018e" providerId="LiveId" clId="{DFFC0345-E2AA-4298-9393-5B5B6C4F2B1D}" dt="2021-01-10T15:13:41.265" v="22973"/>
          <ac:spMkLst>
            <pc:docMk/>
            <pc:sldMk cId="598480601" sldId="264"/>
            <ac:spMk id="53" creationId="{929DB1BD-CAF7-4D27-9020-7FD2825CA31D}"/>
          </ac:spMkLst>
        </pc:spChg>
        <pc:spChg chg="add mod">
          <ac:chgData name="Štěpán Rešl" userId="0cd9404baab3018e" providerId="LiveId" clId="{DFFC0345-E2AA-4298-9393-5B5B6C4F2B1D}" dt="2021-01-10T15:12:21.883" v="22954"/>
          <ac:spMkLst>
            <pc:docMk/>
            <pc:sldMk cId="598480601" sldId="264"/>
            <ac:spMk id="54" creationId="{4DA185AE-57B8-4742-A815-A69B7B068870}"/>
          </ac:spMkLst>
        </pc:spChg>
        <pc:spChg chg="add mod">
          <ac:chgData name="Štěpán Rešl" userId="0cd9404baab3018e" providerId="LiveId" clId="{DFFC0345-E2AA-4298-9393-5B5B6C4F2B1D}" dt="2021-01-10T15:13:24.378" v="22972" actId="113"/>
          <ac:spMkLst>
            <pc:docMk/>
            <pc:sldMk cId="598480601" sldId="264"/>
            <ac:spMk id="55" creationId="{4BB40718-A922-44F8-B3E9-356425107AA3}"/>
          </ac:spMkLst>
        </pc:spChg>
        <pc:spChg chg="add mod">
          <ac:chgData name="Štěpán Rešl" userId="0cd9404baab3018e" providerId="LiveId" clId="{DFFC0345-E2AA-4298-9393-5B5B6C4F2B1D}" dt="2021-01-10T15:23:01.787" v="23201" actId="1076"/>
          <ac:spMkLst>
            <pc:docMk/>
            <pc:sldMk cId="598480601" sldId="264"/>
            <ac:spMk id="56" creationId="{8C4FF58D-5E87-4C94-8D00-D14EDBE58336}"/>
          </ac:spMkLst>
        </pc:spChg>
        <pc:spChg chg="add mod">
          <ac:chgData name="Štěpán Rešl" userId="0cd9404baab3018e" providerId="LiveId" clId="{DFFC0345-E2AA-4298-9393-5B5B6C4F2B1D}" dt="2021-01-10T15:23:12.681" v="23209" actId="1035"/>
          <ac:spMkLst>
            <pc:docMk/>
            <pc:sldMk cId="598480601" sldId="264"/>
            <ac:spMk id="57" creationId="{EE815465-E7D9-4644-B973-8F8D097072F6}"/>
          </ac:spMkLst>
        </pc:spChg>
        <pc:spChg chg="mod topLvl">
          <ac:chgData name="Štěpán Rešl" userId="0cd9404baab3018e" providerId="LiveId" clId="{DFFC0345-E2AA-4298-9393-5B5B6C4F2B1D}" dt="2021-01-10T15:15:46.927" v="23051"/>
          <ac:spMkLst>
            <pc:docMk/>
            <pc:sldMk cId="598480601" sldId="264"/>
            <ac:spMk id="58" creationId="{3B20F278-C1F2-4C0C-A18B-C64C0EAF95CB}"/>
          </ac:spMkLst>
        </pc:spChg>
        <pc:spChg chg="add del mod">
          <ac:chgData name="Štěpán Rešl" userId="0cd9404baab3018e" providerId="LiveId" clId="{DFFC0345-E2AA-4298-9393-5B5B6C4F2B1D}" dt="2020-12-29T19:35:40.091" v="18899" actId="478"/>
          <ac:spMkLst>
            <pc:docMk/>
            <pc:sldMk cId="598480601" sldId="264"/>
            <ac:spMk id="58" creationId="{92680097-6E62-4956-9ED2-0EC90C38532D}"/>
          </ac:spMkLst>
        </pc:spChg>
        <pc:spChg chg="mod topLvl">
          <ac:chgData name="Štěpán Rešl" userId="0cd9404baab3018e" providerId="LiveId" clId="{DFFC0345-E2AA-4298-9393-5B5B6C4F2B1D}" dt="2021-01-10T15:15:40.342" v="23050" actId="20577"/>
          <ac:spMkLst>
            <pc:docMk/>
            <pc:sldMk cId="598480601" sldId="264"/>
            <ac:spMk id="59" creationId="{D6C657BF-B543-4665-9161-BA69D4AF0BBE}"/>
          </ac:spMkLst>
        </pc:spChg>
        <pc:spChg chg="mod topLvl">
          <ac:chgData name="Štěpán Rešl" userId="0cd9404baab3018e" providerId="LiveId" clId="{DFFC0345-E2AA-4298-9393-5B5B6C4F2B1D}" dt="2021-01-10T15:18:29.035" v="23104" actId="113"/>
          <ac:spMkLst>
            <pc:docMk/>
            <pc:sldMk cId="598480601" sldId="264"/>
            <ac:spMk id="60" creationId="{1C52958D-93CE-43B3-A9CF-1023DBE70B1D}"/>
          </ac:spMkLst>
        </pc:spChg>
        <pc:spChg chg="mod topLvl">
          <ac:chgData name="Štěpán Rešl" userId="0cd9404baab3018e" providerId="LiveId" clId="{DFFC0345-E2AA-4298-9393-5B5B6C4F2B1D}" dt="2021-01-10T15:18:35.581" v="23105"/>
          <ac:spMkLst>
            <pc:docMk/>
            <pc:sldMk cId="598480601" sldId="264"/>
            <ac:spMk id="61" creationId="{5D3A8A1A-160C-4921-B238-0F95C8813CFB}"/>
          </ac:spMkLst>
        </pc:spChg>
        <pc:spChg chg="mod topLvl">
          <ac:chgData name="Štěpán Rešl" userId="0cd9404baab3018e" providerId="LiveId" clId="{DFFC0345-E2AA-4298-9393-5B5B6C4F2B1D}" dt="2021-01-10T15:18:53.700" v="23109"/>
          <ac:spMkLst>
            <pc:docMk/>
            <pc:sldMk cId="598480601" sldId="264"/>
            <ac:spMk id="62" creationId="{F965C186-D00B-4896-A0C6-44924FFCF891}"/>
          </ac:spMkLst>
        </pc:spChg>
        <pc:spChg chg="mod">
          <ac:chgData name="Štěpán Rešl" userId="0cd9404baab3018e" providerId="LiveId" clId="{DFFC0345-E2AA-4298-9393-5B5B6C4F2B1D}" dt="2021-01-10T15:01:56.971" v="22718"/>
          <ac:spMkLst>
            <pc:docMk/>
            <pc:sldMk cId="598480601" sldId="264"/>
            <ac:spMk id="90" creationId="{ADEC0A97-EDC6-4F5E-AAFB-5DF1788E815B}"/>
          </ac:spMkLst>
        </pc:spChg>
        <pc:spChg chg="mod">
          <ac:chgData name="Štěpán Rešl" userId="0cd9404baab3018e" providerId="LiveId" clId="{DFFC0345-E2AA-4298-9393-5B5B6C4F2B1D}" dt="2021-01-10T15:03:39.934" v="22733" actId="113"/>
          <ac:spMkLst>
            <pc:docMk/>
            <pc:sldMk cId="598480601" sldId="264"/>
            <ac:spMk id="91" creationId="{5DAEB8A1-D878-480E-910F-A667AB02772E}"/>
          </ac:spMkLst>
        </pc:spChg>
        <pc:spChg chg="mod">
          <ac:chgData name="Štěpán Rešl" userId="0cd9404baab3018e" providerId="LiveId" clId="{DFFC0345-E2AA-4298-9393-5B5B6C4F2B1D}" dt="2021-01-10T08:00:50.761" v="21501" actId="164"/>
          <ac:spMkLst>
            <pc:docMk/>
            <pc:sldMk cId="598480601" sldId="264"/>
            <ac:spMk id="94" creationId="{058E5595-78E3-4E93-840A-1E4FF0A26876}"/>
          </ac:spMkLst>
        </pc:spChg>
        <pc:spChg chg="mod">
          <ac:chgData name="Štěpán Rešl" userId="0cd9404baab3018e" providerId="LiveId" clId="{DFFC0345-E2AA-4298-9393-5B5B6C4F2B1D}" dt="2021-01-10T15:06:38.984" v="22799"/>
          <ac:spMkLst>
            <pc:docMk/>
            <pc:sldMk cId="598480601" sldId="264"/>
            <ac:spMk id="95" creationId="{035B7FCB-225A-49A3-BC19-7DEBD50C3F80}"/>
          </ac:spMkLst>
        </pc:spChg>
        <pc:grpChg chg="add del mod">
          <ac:chgData name="Štěpán Rešl" userId="0cd9404baab3018e" providerId="LiveId" clId="{DFFC0345-E2AA-4298-9393-5B5B6C4F2B1D}" dt="2021-01-10T08:01:05.285" v="21505" actId="478"/>
          <ac:grpSpMkLst>
            <pc:docMk/>
            <pc:sldMk cId="598480601" sldId="264"/>
            <ac:grpSpMk id="2" creationId="{6A343759-416B-4919-878F-FD1A564DA40D}"/>
          </ac:grpSpMkLst>
        </pc:grpChg>
        <pc:grpChg chg="add del mod">
          <ac:chgData name="Štěpán Rešl" userId="0cd9404baab3018e" providerId="LiveId" clId="{DFFC0345-E2AA-4298-9393-5B5B6C4F2B1D}" dt="2021-01-10T08:01:58.826" v="21515" actId="165"/>
          <ac:grpSpMkLst>
            <pc:docMk/>
            <pc:sldMk cId="598480601" sldId="264"/>
            <ac:grpSpMk id="49" creationId="{59949851-4B98-4F94-9D5D-A833447914DF}"/>
          </ac:grpSpMkLst>
        </pc:grpChg>
        <pc:graphicFrameChg chg="add del mod">
          <ac:chgData name="Štěpán Rešl" userId="0cd9404baab3018e" providerId="LiveId" clId="{DFFC0345-E2AA-4298-9393-5B5B6C4F2B1D}" dt="2021-01-10T15:10:19.855" v="22919"/>
          <ac:graphicFrameMkLst>
            <pc:docMk/>
            <pc:sldMk cId="598480601" sldId="264"/>
            <ac:graphicFrameMk id="18" creationId="{7AD82F1F-CD7A-45A4-BA3E-095AE579FDC5}"/>
          </ac:graphicFrameMkLst>
        </pc:graphicFrameChg>
        <pc:picChg chg="add del">
          <ac:chgData name="Štěpán Rešl" userId="0cd9404baab3018e" providerId="LiveId" clId="{DFFC0345-E2AA-4298-9393-5B5B6C4F2B1D}" dt="2021-01-10T15:03:45.537" v="22734" actId="478"/>
          <ac:picMkLst>
            <pc:docMk/>
            <pc:sldMk cId="598480601" sldId="264"/>
            <ac:picMk id="4" creationId="{A1678D9A-C882-4101-A157-7B68F3D06F1D}"/>
          </ac:picMkLst>
        </pc:picChg>
        <pc:picChg chg="mod">
          <ac:chgData name="Štěpán Rešl" userId="0cd9404baab3018e" providerId="LiveId" clId="{DFFC0345-E2AA-4298-9393-5B5B6C4F2B1D}" dt="2020-12-29T19:27:06.059" v="18684" actId="1036"/>
          <ac:picMkLst>
            <pc:docMk/>
            <pc:sldMk cId="598480601" sldId="264"/>
            <ac:picMk id="7" creationId="{52F5568F-37E4-4562-BC12-B8DA2E4D1E00}"/>
          </ac:picMkLst>
        </pc:picChg>
        <pc:picChg chg="add del">
          <ac:chgData name="Štěpán Rešl" userId="0cd9404baab3018e" providerId="LiveId" clId="{DFFC0345-E2AA-4298-9393-5B5B6C4F2B1D}" dt="2021-01-10T15:07:22.546" v="22812" actId="22"/>
          <ac:picMkLst>
            <pc:docMk/>
            <pc:sldMk cId="598480601" sldId="264"/>
            <ac:picMk id="17" creationId="{744A81B6-07BE-4730-9238-512FFEF8724E}"/>
          </ac:picMkLst>
        </pc:picChg>
        <pc:picChg chg="mod modCrop">
          <ac:chgData name="Štěpán Rešl" userId="0cd9404baab3018e" providerId="LiveId" clId="{DFFC0345-E2AA-4298-9393-5B5B6C4F2B1D}" dt="2020-12-29T18:59:48.118" v="17657" actId="1076"/>
          <ac:picMkLst>
            <pc:docMk/>
            <pc:sldMk cId="598480601" sldId="264"/>
            <ac:picMk id="43" creationId="{BE4A466B-95A0-4FA6-8083-AED4DDF7427B}"/>
          </ac:picMkLst>
        </pc:picChg>
      </pc:sldChg>
      <pc:sldChg chg="addSp delSp modSp add mod modShow">
        <pc:chgData name="Štěpán Rešl" userId="0cd9404baab3018e" providerId="LiveId" clId="{DFFC0345-E2AA-4298-9393-5B5B6C4F2B1D}" dt="2021-02-07T13:42:55.011" v="25321" actId="20577"/>
        <pc:sldMkLst>
          <pc:docMk/>
          <pc:sldMk cId="1694165768" sldId="265"/>
        </pc:sldMkLst>
        <pc:spChg chg="mod">
          <ac:chgData name="Štěpán Rešl" userId="0cd9404baab3018e" providerId="LiveId" clId="{DFFC0345-E2AA-4298-9393-5B5B6C4F2B1D}" dt="2021-01-10T07:32:47.906" v="20871" actId="113"/>
          <ac:spMkLst>
            <pc:docMk/>
            <pc:sldMk cId="1694165768" sldId="265"/>
            <ac:spMk id="13" creationId="{A6DE30E9-52A5-43F4-A135-01CF49D04DE1}"/>
          </ac:spMkLst>
        </pc:spChg>
        <pc:spChg chg="mod">
          <ac:chgData name="Štěpán Rešl" userId="0cd9404baab3018e" providerId="LiveId" clId="{DFFC0345-E2AA-4298-9393-5B5B6C4F2B1D}" dt="2021-01-11T08:24:24.828" v="23315"/>
          <ac:spMkLst>
            <pc:docMk/>
            <pc:sldMk cId="1694165768" sldId="265"/>
            <ac:spMk id="15" creationId="{E79509B0-B7A4-4307-8140-1A7EFCAE552C}"/>
          </ac:spMkLst>
        </pc:spChg>
        <pc:spChg chg="mod">
          <ac:chgData name="Štěpán Rešl" userId="0cd9404baab3018e" providerId="LiveId" clId="{DFFC0345-E2AA-4298-9393-5B5B6C4F2B1D}" dt="2021-01-11T08:24:19.088" v="23314"/>
          <ac:spMkLst>
            <pc:docMk/>
            <pc:sldMk cId="1694165768" sldId="265"/>
            <ac:spMk id="20" creationId="{CE147D7D-F1E0-4872-A0EF-256E248218AE}"/>
          </ac:spMkLst>
        </pc:spChg>
        <pc:spChg chg="mod">
          <ac:chgData name="Štěpán Rešl" userId="0cd9404baab3018e" providerId="LiveId" clId="{DFFC0345-E2AA-4298-9393-5B5B6C4F2B1D}" dt="2021-01-10T08:01:01.907" v="21504" actId="164"/>
          <ac:spMkLst>
            <pc:docMk/>
            <pc:sldMk cId="1694165768" sldId="265"/>
            <ac:spMk id="23" creationId="{8AA68366-2863-462E-89F9-01F4DC71912E}"/>
          </ac:spMkLst>
        </pc:spChg>
        <pc:spChg chg="mod">
          <ac:chgData name="Štěpán Rešl" userId="0cd9404baab3018e" providerId="LiveId" clId="{DFFC0345-E2AA-4298-9393-5B5B6C4F2B1D}" dt="2021-01-10T08:02:43.271" v="21516"/>
          <ac:spMkLst>
            <pc:docMk/>
            <pc:sldMk cId="1694165768" sldId="265"/>
            <ac:spMk id="24" creationId="{09E5DEB9-2026-4BD4-9B58-26532E1CF746}"/>
          </ac:spMkLst>
        </pc:spChg>
        <pc:spChg chg="mod">
          <ac:chgData name="Štěpán Rešl" userId="0cd9404baab3018e" providerId="LiveId" clId="{DFFC0345-E2AA-4298-9393-5B5B6C4F2B1D}" dt="2021-01-10T07:46:39.536" v="21281"/>
          <ac:spMkLst>
            <pc:docMk/>
            <pc:sldMk cId="1694165768" sldId="265"/>
            <ac:spMk id="28" creationId="{9507369A-67B6-44A6-ADDF-523477C67065}"/>
          </ac:spMkLst>
        </pc:spChg>
        <pc:spChg chg="mod">
          <ac:chgData name="Štěpán Rešl" userId="0cd9404baab3018e" providerId="LiveId" clId="{DFFC0345-E2AA-4298-9393-5B5B6C4F2B1D}" dt="2021-01-11T08:22:16.637" v="23302" actId="20577"/>
          <ac:spMkLst>
            <pc:docMk/>
            <pc:sldMk cId="1694165768" sldId="265"/>
            <ac:spMk id="29" creationId="{1CBF764B-4D8D-4916-9A87-17AE3575A83B}"/>
          </ac:spMkLst>
        </pc:spChg>
        <pc:spChg chg="mod">
          <ac:chgData name="Štěpán Rešl" userId="0cd9404baab3018e" providerId="LiveId" clId="{DFFC0345-E2AA-4298-9393-5B5B6C4F2B1D}" dt="2021-01-10T08:01:01.907" v="21504" actId="164"/>
          <ac:spMkLst>
            <pc:docMk/>
            <pc:sldMk cId="1694165768" sldId="265"/>
            <ac:spMk id="31" creationId="{761C8E31-7D2F-4E7E-B78B-1ED33C18ABC1}"/>
          </ac:spMkLst>
        </pc:spChg>
        <pc:spChg chg="mod">
          <ac:chgData name="Štěpán Rešl" userId="0cd9404baab3018e" providerId="LiveId" clId="{DFFC0345-E2AA-4298-9393-5B5B6C4F2B1D}" dt="2021-01-11T08:21:32.542" v="23285" actId="20577"/>
          <ac:spMkLst>
            <pc:docMk/>
            <pc:sldMk cId="1694165768" sldId="265"/>
            <ac:spMk id="33" creationId="{40B42CA5-D81A-445B-8345-E1891AA37727}"/>
          </ac:spMkLst>
        </pc:spChg>
        <pc:spChg chg="mod">
          <ac:chgData name="Štěpán Rešl" userId="0cd9404baab3018e" providerId="LiveId" clId="{DFFC0345-E2AA-4298-9393-5B5B6C4F2B1D}" dt="2021-02-07T13:42:55.011" v="25321" actId="20577"/>
          <ac:spMkLst>
            <pc:docMk/>
            <pc:sldMk cId="1694165768" sldId="265"/>
            <ac:spMk id="34" creationId="{D6DD44BC-16BA-4419-BBB4-A918FF64F192}"/>
          </ac:spMkLst>
        </pc:spChg>
        <pc:spChg chg="mod">
          <ac:chgData name="Štěpán Rešl" userId="0cd9404baab3018e" providerId="LiveId" clId="{DFFC0345-E2AA-4298-9393-5B5B6C4F2B1D}" dt="2021-01-11T08:20:35.011" v="23280" actId="20577"/>
          <ac:spMkLst>
            <pc:docMk/>
            <pc:sldMk cId="1694165768" sldId="265"/>
            <ac:spMk id="35" creationId="{1DDCB4D7-AFD0-466E-85D2-579E583D070A}"/>
          </ac:spMkLst>
        </pc:spChg>
        <pc:spChg chg="mod">
          <ac:chgData name="Štěpán Rešl" userId="0cd9404baab3018e" providerId="LiveId" clId="{DFFC0345-E2AA-4298-9393-5B5B6C4F2B1D}" dt="2021-01-10T08:01:01.907" v="21504" actId="164"/>
          <ac:spMkLst>
            <pc:docMk/>
            <pc:sldMk cId="1694165768" sldId="265"/>
            <ac:spMk id="39" creationId="{846A53C7-E4B8-4E61-A5AA-21B0F11E3599}"/>
          </ac:spMkLst>
        </pc:spChg>
        <pc:spChg chg="mod">
          <ac:chgData name="Štěpán Rešl" userId="0cd9404baab3018e" providerId="LiveId" clId="{DFFC0345-E2AA-4298-9393-5B5B6C4F2B1D}" dt="2021-01-10T08:01:01.907" v="21504" actId="164"/>
          <ac:spMkLst>
            <pc:docMk/>
            <pc:sldMk cId="1694165768" sldId="265"/>
            <ac:spMk id="41" creationId="{9EC14DA3-FBA8-4C2B-999A-8290193A1616}"/>
          </ac:spMkLst>
        </pc:spChg>
        <pc:spChg chg="mod">
          <ac:chgData name="Štěpán Rešl" userId="0cd9404baab3018e" providerId="LiveId" clId="{DFFC0345-E2AA-4298-9393-5B5B6C4F2B1D}" dt="2021-01-10T08:01:01.907" v="21504" actId="164"/>
          <ac:spMkLst>
            <pc:docMk/>
            <pc:sldMk cId="1694165768" sldId="265"/>
            <ac:spMk id="42" creationId="{E0C76C56-76C2-4809-ABAD-989271DAD735}"/>
          </ac:spMkLst>
        </pc:spChg>
        <pc:spChg chg="mod">
          <ac:chgData name="Štěpán Rešl" userId="0cd9404baab3018e" providerId="LiveId" clId="{DFFC0345-E2AA-4298-9393-5B5B6C4F2B1D}" dt="2021-01-11T08:24:51.692" v="23318"/>
          <ac:spMkLst>
            <pc:docMk/>
            <pc:sldMk cId="1694165768" sldId="265"/>
            <ac:spMk id="44" creationId="{2679845B-793C-4CBB-BC0B-BC25AC1B3831}"/>
          </ac:spMkLst>
        </pc:spChg>
        <pc:spChg chg="mod">
          <ac:chgData name="Štěpán Rešl" userId="0cd9404baab3018e" providerId="LiveId" clId="{DFFC0345-E2AA-4298-9393-5B5B6C4F2B1D}" dt="2021-01-10T08:06:28.147" v="21576"/>
          <ac:spMkLst>
            <pc:docMk/>
            <pc:sldMk cId="1694165768" sldId="265"/>
            <ac:spMk id="46" creationId="{C7F07A52-7430-43F2-ADA6-1A7DB0800340}"/>
          </ac:spMkLst>
        </pc:spChg>
        <pc:spChg chg="mod">
          <ac:chgData name="Štěpán Rešl" userId="0cd9404baab3018e" providerId="LiveId" clId="{DFFC0345-E2AA-4298-9393-5B5B6C4F2B1D}" dt="2021-01-10T14:53:53.842" v="22505"/>
          <ac:spMkLst>
            <pc:docMk/>
            <pc:sldMk cId="1694165768" sldId="265"/>
            <ac:spMk id="47" creationId="{BA1708B7-9CCD-4601-B262-A3AFFF1243A8}"/>
          </ac:spMkLst>
        </pc:spChg>
        <pc:spChg chg="mod">
          <ac:chgData name="Štěpán Rešl" userId="0cd9404baab3018e" providerId="LiveId" clId="{DFFC0345-E2AA-4298-9393-5B5B6C4F2B1D}" dt="2021-01-10T14:53:53.842" v="22505"/>
          <ac:spMkLst>
            <pc:docMk/>
            <pc:sldMk cId="1694165768" sldId="265"/>
            <ac:spMk id="48" creationId="{A41900E3-1936-4C16-82EA-43EE55044A7E}"/>
          </ac:spMkLst>
        </pc:spChg>
        <pc:spChg chg="mod">
          <ac:chgData name="Štěpán Rešl" userId="0cd9404baab3018e" providerId="LiveId" clId="{DFFC0345-E2AA-4298-9393-5B5B6C4F2B1D}" dt="2021-01-11T08:23:59.185" v="23313"/>
          <ac:spMkLst>
            <pc:docMk/>
            <pc:sldMk cId="1694165768" sldId="265"/>
            <ac:spMk id="50" creationId="{03853EFA-3E7A-4848-91D2-9A7AF61F9E91}"/>
          </ac:spMkLst>
        </pc:spChg>
        <pc:spChg chg="mod">
          <ac:chgData name="Štěpán Rešl" userId="0cd9404baab3018e" providerId="LiveId" clId="{DFFC0345-E2AA-4298-9393-5B5B6C4F2B1D}" dt="2021-01-11T08:23:07.711" v="23310" actId="20577"/>
          <ac:spMkLst>
            <pc:docMk/>
            <pc:sldMk cId="1694165768" sldId="265"/>
            <ac:spMk id="51" creationId="{B03A3156-7DA0-4EE2-809A-EC1794F55537}"/>
          </ac:spMkLst>
        </pc:spChg>
        <pc:spChg chg="mod">
          <ac:chgData name="Štěpán Rešl" userId="0cd9404baab3018e" providerId="LiveId" clId="{DFFC0345-E2AA-4298-9393-5B5B6C4F2B1D}" dt="2021-01-11T08:23:52.357" v="23312"/>
          <ac:spMkLst>
            <pc:docMk/>
            <pc:sldMk cId="1694165768" sldId="265"/>
            <ac:spMk id="52" creationId="{29EEB495-D6FC-4A89-B89D-F885610AE132}"/>
          </ac:spMkLst>
        </pc:spChg>
        <pc:spChg chg="add mod">
          <ac:chgData name="Štěpán Rešl" userId="0cd9404baab3018e" providerId="LiveId" clId="{DFFC0345-E2AA-4298-9393-5B5B6C4F2B1D}" dt="2021-01-10T07:40:58.403" v="21120"/>
          <ac:spMkLst>
            <pc:docMk/>
            <pc:sldMk cId="1694165768" sldId="265"/>
            <ac:spMk id="53" creationId="{20296326-A04B-430D-912A-9A9B53937D9E}"/>
          </ac:spMkLst>
        </pc:spChg>
        <pc:spChg chg="mod">
          <ac:chgData name="Štěpán Rešl" userId="0cd9404baab3018e" providerId="LiveId" clId="{DFFC0345-E2AA-4298-9393-5B5B6C4F2B1D}" dt="2021-01-10T07:52:43.170" v="21382"/>
          <ac:spMkLst>
            <pc:docMk/>
            <pc:sldMk cId="1694165768" sldId="265"/>
            <ac:spMk id="54" creationId="{4DA185AE-57B8-4742-A815-A69B7B068870}"/>
          </ac:spMkLst>
        </pc:spChg>
        <pc:spChg chg="mod">
          <ac:chgData name="Štěpán Rešl" userId="0cd9404baab3018e" providerId="LiveId" clId="{DFFC0345-E2AA-4298-9393-5B5B6C4F2B1D}" dt="2021-01-11T08:22:30.396" v="23306"/>
          <ac:spMkLst>
            <pc:docMk/>
            <pc:sldMk cId="1694165768" sldId="265"/>
            <ac:spMk id="55" creationId="{4BB40718-A922-44F8-B3E9-356425107AA3}"/>
          </ac:spMkLst>
        </pc:spChg>
        <pc:spChg chg="mod">
          <ac:chgData name="Štěpán Rešl" userId="0cd9404baab3018e" providerId="LiveId" clId="{DFFC0345-E2AA-4298-9393-5B5B6C4F2B1D}" dt="2021-01-10T08:07:00.685" v="21584" actId="1035"/>
          <ac:spMkLst>
            <pc:docMk/>
            <pc:sldMk cId="1694165768" sldId="265"/>
            <ac:spMk id="57" creationId="{EE815465-E7D9-4644-B973-8F8D097072F6}"/>
          </ac:spMkLst>
        </pc:spChg>
        <pc:spChg chg="add del mod">
          <ac:chgData name="Štěpán Rešl" userId="0cd9404baab3018e" providerId="LiveId" clId="{DFFC0345-E2AA-4298-9393-5B5B6C4F2B1D}" dt="2021-01-10T08:00:44.589" v="21500"/>
          <ac:spMkLst>
            <pc:docMk/>
            <pc:sldMk cId="1694165768" sldId="265"/>
            <ac:spMk id="58" creationId="{EC8EFB91-7E7B-4156-98C1-0660E5484161}"/>
          </ac:spMkLst>
        </pc:spChg>
        <pc:spChg chg="add del mod">
          <ac:chgData name="Štěpán Rešl" userId="0cd9404baab3018e" providerId="LiveId" clId="{DFFC0345-E2AA-4298-9393-5B5B6C4F2B1D}" dt="2021-01-10T08:00:44.589" v="21500"/>
          <ac:spMkLst>
            <pc:docMk/>
            <pc:sldMk cId="1694165768" sldId="265"/>
            <ac:spMk id="59" creationId="{1A3BFFAA-A5CE-4E94-A244-98E2D76A48E5}"/>
          </ac:spMkLst>
        </pc:spChg>
        <pc:spChg chg="add del mod">
          <ac:chgData name="Štěpán Rešl" userId="0cd9404baab3018e" providerId="LiveId" clId="{DFFC0345-E2AA-4298-9393-5B5B6C4F2B1D}" dt="2021-01-10T08:00:44.589" v="21500"/>
          <ac:spMkLst>
            <pc:docMk/>
            <pc:sldMk cId="1694165768" sldId="265"/>
            <ac:spMk id="60" creationId="{AB049E5B-A643-4551-ACC5-4B8198C3AF4F}"/>
          </ac:spMkLst>
        </pc:spChg>
        <pc:spChg chg="add del mod">
          <ac:chgData name="Štěpán Rešl" userId="0cd9404baab3018e" providerId="LiveId" clId="{DFFC0345-E2AA-4298-9393-5B5B6C4F2B1D}" dt="2021-01-10T08:00:44.589" v="21500"/>
          <ac:spMkLst>
            <pc:docMk/>
            <pc:sldMk cId="1694165768" sldId="265"/>
            <ac:spMk id="61" creationId="{9A6AA61B-FE3E-423B-9F36-87B200022DCE}"/>
          </ac:spMkLst>
        </pc:spChg>
        <pc:spChg chg="add del mod">
          <ac:chgData name="Štěpán Rešl" userId="0cd9404baab3018e" providerId="LiveId" clId="{DFFC0345-E2AA-4298-9393-5B5B6C4F2B1D}" dt="2021-01-10T08:00:44.589" v="21500"/>
          <ac:spMkLst>
            <pc:docMk/>
            <pc:sldMk cId="1694165768" sldId="265"/>
            <ac:spMk id="62" creationId="{1666E06E-E1DD-4979-A5F8-3390C0062C6D}"/>
          </ac:spMkLst>
        </pc:spChg>
        <pc:spChg chg="mod topLvl">
          <ac:chgData name="Štěpán Rešl" userId="0cd9404baab3018e" providerId="LiveId" clId="{DFFC0345-E2AA-4298-9393-5B5B6C4F2B1D}" dt="2021-01-11T08:24:33.507" v="23316"/>
          <ac:spMkLst>
            <pc:docMk/>
            <pc:sldMk cId="1694165768" sldId="265"/>
            <ac:spMk id="64" creationId="{510353BC-A4A1-4C2B-9166-D1093BBF3F7C}"/>
          </ac:spMkLst>
        </pc:spChg>
        <pc:spChg chg="mod topLvl">
          <ac:chgData name="Štěpán Rešl" userId="0cd9404baab3018e" providerId="LiveId" clId="{DFFC0345-E2AA-4298-9393-5B5B6C4F2B1D}" dt="2021-01-11T08:24:39.488" v="23317"/>
          <ac:spMkLst>
            <pc:docMk/>
            <pc:sldMk cId="1694165768" sldId="265"/>
            <ac:spMk id="65" creationId="{BF14E595-E309-42FD-91D2-F179756E12CD}"/>
          </ac:spMkLst>
        </pc:spChg>
        <pc:spChg chg="mod topLvl">
          <ac:chgData name="Štěpán Rešl" userId="0cd9404baab3018e" providerId="LiveId" clId="{DFFC0345-E2AA-4298-9393-5B5B6C4F2B1D}" dt="2021-01-11T08:22:44.659" v="23307"/>
          <ac:spMkLst>
            <pc:docMk/>
            <pc:sldMk cId="1694165768" sldId="265"/>
            <ac:spMk id="66" creationId="{E5E14377-4D9E-4C66-B33B-22932B7F4AE8}"/>
          </ac:spMkLst>
        </pc:spChg>
        <pc:spChg chg="mod topLvl">
          <ac:chgData name="Štěpán Rešl" userId="0cd9404baab3018e" providerId="LiveId" clId="{DFFC0345-E2AA-4298-9393-5B5B6C4F2B1D}" dt="2021-01-11T08:22:52.162" v="23308" actId="20577"/>
          <ac:spMkLst>
            <pc:docMk/>
            <pc:sldMk cId="1694165768" sldId="265"/>
            <ac:spMk id="67" creationId="{99BD5F7E-C470-4E3E-BA9A-F56513B14804}"/>
          </ac:spMkLst>
        </pc:spChg>
        <pc:spChg chg="mod topLvl">
          <ac:chgData name="Štěpán Rešl" userId="0cd9404baab3018e" providerId="LiveId" clId="{DFFC0345-E2AA-4298-9393-5B5B6C4F2B1D}" dt="2021-01-10T08:01:51.656" v="21514" actId="165"/>
          <ac:spMkLst>
            <pc:docMk/>
            <pc:sldMk cId="1694165768" sldId="265"/>
            <ac:spMk id="68" creationId="{E88825AA-F601-47B9-BDFE-297EC5420C10}"/>
          </ac:spMkLst>
        </pc:spChg>
        <pc:spChg chg="mod topLvl">
          <ac:chgData name="Štěpán Rešl" userId="0cd9404baab3018e" providerId="LiveId" clId="{DFFC0345-E2AA-4298-9393-5B5B6C4F2B1D}" dt="2021-01-10T08:01:51.656" v="21514" actId="165"/>
          <ac:spMkLst>
            <pc:docMk/>
            <pc:sldMk cId="1694165768" sldId="265"/>
            <ac:spMk id="69" creationId="{DE230088-0622-4753-9DFD-F4E6253733C9}"/>
          </ac:spMkLst>
        </pc:spChg>
        <pc:spChg chg="mod">
          <ac:chgData name="Štěpán Rešl" userId="0cd9404baab3018e" providerId="LiveId" clId="{DFFC0345-E2AA-4298-9393-5B5B6C4F2B1D}" dt="2021-01-10T07:40:46.233" v="21119" actId="20577"/>
          <ac:spMkLst>
            <pc:docMk/>
            <pc:sldMk cId="1694165768" sldId="265"/>
            <ac:spMk id="90" creationId="{ADEC0A97-EDC6-4F5E-AAFB-5DF1788E815B}"/>
          </ac:spMkLst>
        </pc:spChg>
        <pc:spChg chg="mod">
          <ac:chgData name="Štěpán Rešl" userId="0cd9404baab3018e" providerId="LiveId" clId="{DFFC0345-E2AA-4298-9393-5B5B6C4F2B1D}" dt="2021-01-10T14:53:53.842" v="22505"/>
          <ac:spMkLst>
            <pc:docMk/>
            <pc:sldMk cId="1694165768" sldId="265"/>
            <ac:spMk id="91" creationId="{5DAEB8A1-D878-480E-910F-A667AB02772E}"/>
          </ac:spMkLst>
        </pc:spChg>
        <pc:spChg chg="mod">
          <ac:chgData name="Štěpán Rešl" userId="0cd9404baab3018e" providerId="LiveId" clId="{DFFC0345-E2AA-4298-9393-5B5B6C4F2B1D}" dt="2021-01-10T08:01:01.907" v="21504" actId="164"/>
          <ac:spMkLst>
            <pc:docMk/>
            <pc:sldMk cId="1694165768" sldId="265"/>
            <ac:spMk id="94" creationId="{058E5595-78E3-4E93-840A-1E4FF0A26876}"/>
          </ac:spMkLst>
        </pc:spChg>
        <pc:spChg chg="mod">
          <ac:chgData name="Štěpán Rešl" userId="0cd9404baab3018e" providerId="LiveId" clId="{DFFC0345-E2AA-4298-9393-5B5B6C4F2B1D}" dt="2021-01-11T08:21:46.086" v="23288" actId="20577"/>
          <ac:spMkLst>
            <pc:docMk/>
            <pc:sldMk cId="1694165768" sldId="265"/>
            <ac:spMk id="95" creationId="{035B7FCB-225A-49A3-BC19-7DEBD50C3F80}"/>
          </ac:spMkLst>
        </pc:spChg>
        <pc:grpChg chg="add del mod">
          <ac:chgData name="Štěpán Rešl" userId="0cd9404baab3018e" providerId="LiveId" clId="{DFFC0345-E2AA-4298-9393-5B5B6C4F2B1D}" dt="2021-01-10T08:01:10.134" v="21507" actId="478"/>
          <ac:grpSpMkLst>
            <pc:docMk/>
            <pc:sldMk cId="1694165768" sldId="265"/>
            <ac:grpSpMk id="8" creationId="{B7FDCEE0-11F1-4EED-8A3D-7ACCBA5C8838}"/>
          </ac:grpSpMkLst>
        </pc:grpChg>
        <pc:grpChg chg="add del mod">
          <ac:chgData name="Štěpán Rešl" userId="0cd9404baab3018e" providerId="LiveId" clId="{DFFC0345-E2AA-4298-9393-5B5B6C4F2B1D}" dt="2021-01-10T08:01:51.656" v="21514" actId="165"/>
          <ac:grpSpMkLst>
            <pc:docMk/>
            <pc:sldMk cId="1694165768" sldId="265"/>
            <ac:grpSpMk id="63" creationId="{75A5305D-E283-40CE-8F3B-A280BD9EB1D3}"/>
          </ac:grpSpMkLst>
        </pc:grpChg>
        <pc:graphicFrameChg chg="add del mod">
          <ac:chgData name="Štěpán Rešl" userId="0cd9404baab3018e" providerId="LiveId" clId="{DFFC0345-E2AA-4298-9393-5B5B6C4F2B1D}" dt="2021-01-10T07:33:28.645" v="20881"/>
          <ac:graphicFrameMkLst>
            <pc:docMk/>
            <pc:sldMk cId="1694165768" sldId="265"/>
            <ac:graphicFrameMk id="2" creationId="{E1F14DC9-3B69-473E-ACB0-79C6CA25C274}"/>
          </ac:graphicFrameMkLst>
        </pc:graphicFrameChg>
        <pc:graphicFrameChg chg="add del mod">
          <ac:chgData name="Štěpán Rešl" userId="0cd9404baab3018e" providerId="LiveId" clId="{DFFC0345-E2AA-4298-9393-5B5B6C4F2B1D}" dt="2021-01-10T07:40:07.266" v="21099"/>
          <ac:graphicFrameMkLst>
            <pc:docMk/>
            <pc:sldMk cId="1694165768" sldId="265"/>
            <ac:graphicFrameMk id="4" creationId="{549F15C3-512D-43B1-A4F4-4F6E6DB2E79B}"/>
          </ac:graphicFrameMkLst>
        </pc:graphicFrameChg>
        <pc:graphicFrameChg chg="add del mod">
          <ac:chgData name="Štěpán Rešl" userId="0cd9404baab3018e" providerId="LiveId" clId="{DFFC0345-E2AA-4298-9393-5B5B6C4F2B1D}" dt="2021-01-10T08:05:00.894" v="21559"/>
          <ac:graphicFrameMkLst>
            <pc:docMk/>
            <pc:sldMk cId="1694165768" sldId="265"/>
            <ac:graphicFrameMk id="17" creationId="{1C7F23E3-5088-4FC1-8D7D-837531613903}"/>
          </ac:graphicFrameMkLst>
        </pc:graphicFrameChg>
        <pc:graphicFrameChg chg="add del mod">
          <ac:chgData name="Štěpán Rešl" userId="0cd9404baab3018e" providerId="LiveId" clId="{DFFC0345-E2AA-4298-9393-5B5B6C4F2B1D}" dt="2021-01-10T08:08:20.442" v="21607"/>
          <ac:graphicFrameMkLst>
            <pc:docMk/>
            <pc:sldMk cId="1694165768" sldId="265"/>
            <ac:graphicFrameMk id="18" creationId="{6EB16724-716C-4AB8-8A25-569E17464703}"/>
          </ac:graphicFrameMkLst>
        </pc:graphicFrameChg>
        <pc:picChg chg="mod">
          <ac:chgData name="Štěpán Rešl" userId="0cd9404baab3018e" providerId="LiveId" clId="{DFFC0345-E2AA-4298-9393-5B5B6C4F2B1D}" dt="2021-01-10T07:43:24.226" v="21189" actId="1035"/>
          <ac:picMkLst>
            <pc:docMk/>
            <pc:sldMk cId="1694165768" sldId="265"/>
            <ac:picMk id="43" creationId="{BE4A466B-95A0-4FA6-8083-AED4DDF7427B}"/>
          </ac:picMkLst>
        </pc:picChg>
      </pc:sldChg>
      <pc:sldChg chg="addSp modSp add mod ord modShow">
        <pc:chgData name="Štěpán Rešl" userId="0cd9404baab3018e" providerId="LiveId" clId="{DFFC0345-E2AA-4298-9393-5B5B6C4F2B1D}" dt="2021-01-10T15:12:08.117" v="22952" actId="20577"/>
        <pc:sldMkLst>
          <pc:docMk/>
          <pc:sldMk cId="2197986277" sldId="266"/>
        </pc:sldMkLst>
        <pc:spChg chg="mod">
          <ac:chgData name="Štěpán Rešl" userId="0cd9404baab3018e" providerId="LiveId" clId="{DFFC0345-E2AA-4298-9393-5B5B6C4F2B1D}" dt="2021-01-10T08:16:16.479" v="21660" actId="14100"/>
          <ac:spMkLst>
            <pc:docMk/>
            <pc:sldMk cId="2197986277" sldId="266"/>
            <ac:spMk id="13" creationId="{A6DE30E9-52A5-43F4-A135-01CF49D04DE1}"/>
          </ac:spMkLst>
        </pc:spChg>
        <pc:spChg chg="mod">
          <ac:chgData name="Štěpán Rešl" userId="0cd9404baab3018e" providerId="LiveId" clId="{DFFC0345-E2AA-4298-9393-5B5B6C4F2B1D}" dt="2021-01-10T08:18:02.024" v="21669"/>
          <ac:spMkLst>
            <pc:docMk/>
            <pc:sldMk cId="2197986277" sldId="266"/>
            <ac:spMk id="15" creationId="{E79509B0-B7A4-4307-8140-1A7EFCAE552C}"/>
          </ac:spMkLst>
        </pc:spChg>
        <pc:spChg chg="mod">
          <ac:chgData name="Štěpán Rešl" userId="0cd9404baab3018e" providerId="LiveId" clId="{DFFC0345-E2AA-4298-9393-5B5B6C4F2B1D}" dt="2021-01-10T08:30:14.645" v="22110"/>
          <ac:spMkLst>
            <pc:docMk/>
            <pc:sldMk cId="2197986277" sldId="266"/>
            <ac:spMk id="20" creationId="{CE147D7D-F1E0-4872-A0EF-256E248218AE}"/>
          </ac:spMkLst>
        </pc:spChg>
        <pc:spChg chg="mod">
          <ac:chgData name="Štěpán Rešl" userId="0cd9404baab3018e" providerId="LiveId" clId="{DFFC0345-E2AA-4298-9393-5B5B6C4F2B1D}" dt="2021-01-10T08:46:26.629" v="22361"/>
          <ac:spMkLst>
            <pc:docMk/>
            <pc:sldMk cId="2197986277" sldId="266"/>
            <ac:spMk id="24" creationId="{09E5DEB9-2026-4BD4-9B58-26532E1CF746}"/>
          </ac:spMkLst>
        </pc:spChg>
        <pc:spChg chg="mod">
          <ac:chgData name="Štěpán Rešl" userId="0cd9404baab3018e" providerId="LiveId" clId="{DFFC0345-E2AA-4298-9393-5B5B6C4F2B1D}" dt="2021-01-10T08:51:07.953" v="22428"/>
          <ac:spMkLst>
            <pc:docMk/>
            <pc:sldMk cId="2197986277" sldId="266"/>
            <ac:spMk id="25" creationId="{DA699195-2B72-487A-B933-0F19E49C9177}"/>
          </ac:spMkLst>
        </pc:spChg>
        <pc:spChg chg="mod">
          <ac:chgData name="Štěpán Rešl" userId="0cd9404baab3018e" providerId="LiveId" clId="{DFFC0345-E2AA-4298-9393-5B5B6C4F2B1D}" dt="2021-01-10T08:32:47.267" v="22150"/>
          <ac:spMkLst>
            <pc:docMk/>
            <pc:sldMk cId="2197986277" sldId="266"/>
            <ac:spMk id="28" creationId="{9507369A-67B6-44A6-ADDF-523477C67065}"/>
          </ac:spMkLst>
        </pc:spChg>
        <pc:spChg chg="mod">
          <ac:chgData name="Štěpán Rešl" userId="0cd9404baab3018e" providerId="LiveId" clId="{DFFC0345-E2AA-4298-9393-5B5B6C4F2B1D}" dt="2021-01-10T15:12:08.117" v="22952" actId="20577"/>
          <ac:spMkLst>
            <pc:docMk/>
            <pc:sldMk cId="2197986277" sldId="266"/>
            <ac:spMk id="29" creationId="{1CBF764B-4D8D-4916-9A87-17AE3575A83B}"/>
          </ac:spMkLst>
        </pc:spChg>
        <pc:spChg chg="mod">
          <ac:chgData name="Štěpán Rešl" userId="0cd9404baab3018e" providerId="LiveId" clId="{DFFC0345-E2AA-4298-9393-5B5B6C4F2B1D}" dt="2021-01-10T14:53:53.842" v="22505"/>
          <ac:spMkLst>
            <pc:docMk/>
            <pc:sldMk cId="2197986277" sldId="266"/>
            <ac:spMk id="33" creationId="{40B42CA5-D81A-445B-8345-E1891AA37727}"/>
          </ac:spMkLst>
        </pc:spChg>
        <pc:spChg chg="mod">
          <ac:chgData name="Štěpán Rešl" userId="0cd9404baab3018e" providerId="LiveId" clId="{DFFC0345-E2AA-4298-9393-5B5B6C4F2B1D}" dt="2021-01-10T08:55:41.339" v="22488" actId="20577"/>
          <ac:spMkLst>
            <pc:docMk/>
            <pc:sldMk cId="2197986277" sldId="266"/>
            <ac:spMk id="34" creationId="{D6DD44BC-16BA-4419-BBB4-A918FF64F192}"/>
          </ac:spMkLst>
        </pc:spChg>
        <pc:spChg chg="mod">
          <ac:chgData name="Štěpán Rešl" userId="0cd9404baab3018e" providerId="LiveId" clId="{DFFC0345-E2AA-4298-9393-5B5B6C4F2B1D}" dt="2021-01-10T14:53:53.842" v="22505"/>
          <ac:spMkLst>
            <pc:docMk/>
            <pc:sldMk cId="2197986277" sldId="266"/>
            <ac:spMk id="35" creationId="{1DDCB4D7-AFD0-466E-85D2-579E583D070A}"/>
          </ac:spMkLst>
        </pc:spChg>
        <pc:spChg chg="mod">
          <ac:chgData name="Štěpán Rešl" userId="0cd9404baab3018e" providerId="LiveId" clId="{DFFC0345-E2AA-4298-9393-5B5B6C4F2B1D}" dt="2021-01-10T08:55:55.509" v="22493"/>
          <ac:spMkLst>
            <pc:docMk/>
            <pc:sldMk cId="2197986277" sldId="266"/>
            <ac:spMk id="44" creationId="{2679845B-793C-4CBB-BC0B-BC25AC1B3831}"/>
          </ac:spMkLst>
        </pc:spChg>
        <pc:spChg chg="mod">
          <ac:chgData name="Štěpán Rešl" userId="0cd9404baab3018e" providerId="LiveId" clId="{DFFC0345-E2AA-4298-9393-5B5B6C4F2B1D}" dt="2021-01-10T08:50:20.197" v="22419" actId="1076"/>
          <ac:spMkLst>
            <pc:docMk/>
            <pc:sldMk cId="2197986277" sldId="266"/>
            <ac:spMk id="46" creationId="{C7F07A52-7430-43F2-ADA6-1A7DB0800340}"/>
          </ac:spMkLst>
        </pc:spChg>
        <pc:spChg chg="mod">
          <ac:chgData name="Štěpán Rešl" userId="0cd9404baab3018e" providerId="LiveId" clId="{DFFC0345-E2AA-4298-9393-5B5B6C4F2B1D}" dt="2021-01-10T14:53:53.842" v="22505"/>
          <ac:spMkLst>
            <pc:docMk/>
            <pc:sldMk cId="2197986277" sldId="266"/>
            <ac:spMk id="47" creationId="{BA1708B7-9CCD-4601-B262-A3AFFF1243A8}"/>
          </ac:spMkLst>
        </pc:spChg>
        <pc:spChg chg="mod">
          <ac:chgData name="Štěpán Rešl" userId="0cd9404baab3018e" providerId="LiveId" clId="{DFFC0345-E2AA-4298-9393-5B5B6C4F2B1D}" dt="2021-01-10T14:53:53.842" v="22505"/>
          <ac:spMkLst>
            <pc:docMk/>
            <pc:sldMk cId="2197986277" sldId="266"/>
            <ac:spMk id="48" creationId="{A41900E3-1936-4C16-82EA-43EE55044A7E}"/>
          </ac:spMkLst>
        </pc:spChg>
        <pc:spChg chg="add mod">
          <ac:chgData name="Štěpán Rešl" userId="0cd9404baab3018e" providerId="LiveId" clId="{DFFC0345-E2AA-4298-9393-5B5B6C4F2B1D}" dt="2021-01-10T08:44:04.525" v="22314"/>
          <ac:spMkLst>
            <pc:docMk/>
            <pc:sldMk cId="2197986277" sldId="266"/>
            <ac:spMk id="49" creationId="{FDBCCD8E-A6DA-483E-9175-70FFBFB47C6A}"/>
          </ac:spMkLst>
        </pc:spChg>
        <pc:spChg chg="mod">
          <ac:chgData name="Štěpán Rešl" userId="0cd9404baab3018e" providerId="LiveId" clId="{DFFC0345-E2AA-4298-9393-5B5B6C4F2B1D}" dt="2021-01-10T08:51:35.292" v="22432"/>
          <ac:spMkLst>
            <pc:docMk/>
            <pc:sldMk cId="2197986277" sldId="266"/>
            <ac:spMk id="50" creationId="{03853EFA-3E7A-4848-91D2-9A7AF61F9E91}"/>
          </ac:spMkLst>
        </pc:spChg>
        <pc:spChg chg="mod">
          <ac:chgData name="Štěpán Rešl" userId="0cd9404baab3018e" providerId="LiveId" clId="{DFFC0345-E2AA-4298-9393-5B5B6C4F2B1D}" dt="2021-01-10T14:53:53.842" v="22505"/>
          <ac:spMkLst>
            <pc:docMk/>
            <pc:sldMk cId="2197986277" sldId="266"/>
            <ac:spMk id="51" creationId="{B03A3156-7DA0-4EE2-809A-EC1794F55537}"/>
          </ac:spMkLst>
        </pc:spChg>
        <pc:spChg chg="mod">
          <ac:chgData name="Štěpán Rešl" userId="0cd9404baab3018e" providerId="LiveId" clId="{DFFC0345-E2AA-4298-9393-5B5B6C4F2B1D}" dt="2021-01-10T08:54:30.745" v="22471"/>
          <ac:spMkLst>
            <pc:docMk/>
            <pc:sldMk cId="2197986277" sldId="266"/>
            <ac:spMk id="52" creationId="{29EEB495-D6FC-4A89-B89D-F885610AE132}"/>
          </ac:spMkLst>
        </pc:spChg>
        <pc:spChg chg="mod">
          <ac:chgData name="Štěpán Rešl" userId="0cd9404baab3018e" providerId="LiveId" clId="{DFFC0345-E2AA-4298-9393-5B5B6C4F2B1D}" dt="2021-01-10T14:53:53.842" v="22505"/>
          <ac:spMkLst>
            <pc:docMk/>
            <pc:sldMk cId="2197986277" sldId="266"/>
            <ac:spMk id="53" creationId="{929DB1BD-CAF7-4D27-9020-7FD2825CA31D}"/>
          </ac:spMkLst>
        </pc:spChg>
        <pc:spChg chg="mod">
          <ac:chgData name="Štěpán Rešl" userId="0cd9404baab3018e" providerId="LiveId" clId="{DFFC0345-E2AA-4298-9393-5B5B6C4F2B1D}" dt="2021-01-10T08:39:51.702" v="22239"/>
          <ac:spMkLst>
            <pc:docMk/>
            <pc:sldMk cId="2197986277" sldId="266"/>
            <ac:spMk id="54" creationId="{4DA185AE-57B8-4742-A815-A69B7B068870}"/>
          </ac:spMkLst>
        </pc:spChg>
        <pc:spChg chg="mod">
          <ac:chgData name="Štěpán Rešl" userId="0cd9404baab3018e" providerId="LiveId" clId="{DFFC0345-E2AA-4298-9393-5B5B6C4F2B1D}" dt="2021-01-10T08:40:50.441" v="22256" actId="113"/>
          <ac:spMkLst>
            <pc:docMk/>
            <pc:sldMk cId="2197986277" sldId="266"/>
            <ac:spMk id="55" creationId="{4BB40718-A922-44F8-B3E9-356425107AA3}"/>
          </ac:spMkLst>
        </pc:spChg>
        <pc:spChg chg="mod">
          <ac:chgData name="Štěpán Rešl" userId="0cd9404baab3018e" providerId="LiveId" clId="{DFFC0345-E2AA-4298-9393-5B5B6C4F2B1D}" dt="2021-01-10T08:50:41.310" v="22423" actId="1076"/>
          <ac:spMkLst>
            <pc:docMk/>
            <pc:sldMk cId="2197986277" sldId="266"/>
            <ac:spMk id="56" creationId="{8C4FF58D-5E87-4C94-8D00-D14EDBE58336}"/>
          </ac:spMkLst>
        </pc:spChg>
        <pc:spChg chg="mod">
          <ac:chgData name="Štěpán Rešl" userId="0cd9404baab3018e" providerId="LiveId" clId="{DFFC0345-E2AA-4298-9393-5B5B6C4F2B1D}" dt="2021-01-10T14:53:53.842" v="22505"/>
          <ac:spMkLst>
            <pc:docMk/>
            <pc:sldMk cId="2197986277" sldId="266"/>
            <ac:spMk id="57" creationId="{EE815465-E7D9-4644-B973-8F8D097072F6}"/>
          </ac:spMkLst>
        </pc:spChg>
        <pc:spChg chg="mod">
          <ac:chgData name="Štěpán Rešl" userId="0cd9404baab3018e" providerId="LiveId" clId="{DFFC0345-E2AA-4298-9393-5B5B6C4F2B1D}" dt="2021-01-10T08:43:15.776" v="22304"/>
          <ac:spMkLst>
            <pc:docMk/>
            <pc:sldMk cId="2197986277" sldId="266"/>
            <ac:spMk id="58" creationId="{3B20F278-C1F2-4C0C-A18B-C64C0EAF95CB}"/>
          </ac:spMkLst>
        </pc:spChg>
        <pc:spChg chg="mod">
          <ac:chgData name="Štěpán Rešl" userId="0cd9404baab3018e" providerId="LiveId" clId="{DFFC0345-E2AA-4298-9393-5B5B6C4F2B1D}" dt="2021-01-10T14:53:53.842" v="22505"/>
          <ac:spMkLst>
            <pc:docMk/>
            <pc:sldMk cId="2197986277" sldId="266"/>
            <ac:spMk id="59" creationId="{D6C657BF-B543-4665-9161-BA69D4AF0BBE}"/>
          </ac:spMkLst>
        </pc:spChg>
        <pc:spChg chg="mod">
          <ac:chgData name="Štěpán Rešl" userId="0cd9404baab3018e" providerId="LiveId" clId="{DFFC0345-E2AA-4298-9393-5B5B6C4F2B1D}" dt="2021-01-10T14:53:53.842" v="22505"/>
          <ac:spMkLst>
            <pc:docMk/>
            <pc:sldMk cId="2197986277" sldId="266"/>
            <ac:spMk id="60" creationId="{1C52958D-93CE-43B3-A9CF-1023DBE70B1D}"/>
          </ac:spMkLst>
        </pc:spChg>
        <pc:spChg chg="mod">
          <ac:chgData name="Štěpán Rešl" userId="0cd9404baab3018e" providerId="LiveId" clId="{DFFC0345-E2AA-4298-9393-5B5B6C4F2B1D}" dt="2021-01-10T08:45:41.007" v="22349" actId="20577"/>
          <ac:spMkLst>
            <pc:docMk/>
            <pc:sldMk cId="2197986277" sldId="266"/>
            <ac:spMk id="61" creationId="{5D3A8A1A-160C-4921-B238-0F95C8813CFB}"/>
          </ac:spMkLst>
        </pc:spChg>
        <pc:spChg chg="mod">
          <ac:chgData name="Štěpán Rešl" userId="0cd9404baab3018e" providerId="LiveId" clId="{DFFC0345-E2AA-4298-9393-5B5B6C4F2B1D}" dt="2021-01-10T14:53:53.842" v="22505"/>
          <ac:spMkLst>
            <pc:docMk/>
            <pc:sldMk cId="2197986277" sldId="266"/>
            <ac:spMk id="62" creationId="{F965C186-D00B-4896-A0C6-44924FFCF891}"/>
          </ac:spMkLst>
        </pc:spChg>
        <pc:spChg chg="mod">
          <ac:chgData name="Štěpán Rešl" userId="0cd9404baab3018e" providerId="LiveId" clId="{DFFC0345-E2AA-4298-9393-5B5B6C4F2B1D}" dt="2021-01-10T08:27:54.583" v="22086"/>
          <ac:spMkLst>
            <pc:docMk/>
            <pc:sldMk cId="2197986277" sldId="266"/>
            <ac:spMk id="90" creationId="{ADEC0A97-EDC6-4F5E-AAFB-5DF1788E815B}"/>
          </ac:spMkLst>
        </pc:spChg>
        <pc:spChg chg="mod">
          <ac:chgData name="Štěpán Rešl" userId="0cd9404baab3018e" providerId="LiveId" clId="{DFFC0345-E2AA-4298-9393-5B5B6C4F2B1D}" dt="2021-01-10T14:53:53.842" v="22505"/>
          <ac:spMkLst>
            <pc:docMk/>
            <pc:sldMk cId="2197986277" sldId="266"/>
            <ac:spMk id="91" creationId="{5DAEB8A1-D878-480E-910F-A667AB02772E}"/>
          </ac:spMkLst>
        </pc:spChg>
        <pc:spChg chg="mod">
          <ac:chgData name="Štěpán Rešl" userId="0cd9404baab3018e" providerId="LiveId" clId="{DFFC0345-E2AA-4298-9393-5B5B6C4F2B1D}" dt="2021-01-10T14:53:53.842" v="22505"/>
          <ac:spMkLst>
            <pc:docMk/>
            <pc:sldMk cId="2197986277" sldId="266"/>
            <ac:spMk id="95" creationId="{035B7FCB-225A-49A3-BC19-7DEBD50C3F80}"/>
          </ac:spMkLst>
        </pc:spChg>
        <pc:picChg chg="mod">
          <ac:chgData name="Štěpán Rešl" userId="0cd9404baab3018e" providerId="LiveId" clId="{DFFC0345-E2AA-4298-9393-5B5B6C4F2B1D}" dt="2021-01-10T08:55:48.995" v="22492" actId="1076"/>
          <ac:picMkLst>
            <pc:docMk/>
            <pc:sldMk cId="2197986277" sldId="266"/>
            <ac:picMk id="7" creationId="{52F5568F-37E4-4562-BC12-B8DA2E4D1E00}"/>
          </ac:picMkLst>
        </pc:picChg>
      </pc:sldChg>
      <pc:sldChg chg="addSp delSp modSp add mod ord modShow">
        <pc:chgData name="Štěpán Rešl" userId="0cd9404baab3018e" providerId="LiveId" clId="{DFFC0345-E2AA-4298-9393-5B5B6C4F2B1D}" dt="2021-02-07T13:42:39.186" v="25314"/>
        <pc:sldMkLst>
          <pc:docMk/>
          <pc:sldMk cId="758599322" sldId="267"/>
        </pc:sldMkLst>
        <pc:spChg chg="mod">
          <ac:chgData name="Štěpán Rešl" userId="0cd9404baab3018e" providerId="LiveId" clId="{DFFC0345-E2AA-4298-9393-5B5B6C4F2B1D}" dt="2021-01-10T15:07:45.089" v="22824" actId="20577"/>
          <ac:spMkLst>
            <pc:docMk/>
            <pc:sldMk cId="758599322" sldId="267"/>
            <ac:spMk id="29" creationId="{1CBF764B-4D8D-4916-9A87-17AE3575A83B}"/>
          </ac:spMkLst>
        </pc:spChg>
        <pc:spChg chg="mod">
          <ac:chgData name="Štěpán Rešl" userId="0cd9404baab3018e" providerId="LiveId" clId="{DFFC0345-E2AA-4298-9393-5B5B6C4F2B1D}" dt="2021-02-07T13:42:39.186" v="25314"/>
          <ac:spMkLst>
            <pc:docMk/>
            <pc:sldMk cId="758599322" sldId="267"/>
            <ac:spMk id="34" creationId="{D6DD44BC-16BA-4419-BBB4-A918FF64F192}"/>
          </ac:spMkLst>
        </pc:spChg>
        <pc:spChg chg="add del mod">
          <ac:chgData name="Štěpán Rešl" userId="0cd9404baab3018e" providerId="LiveId" clId="{DFFC0345-E2AA-4298-9393-5B5B6C4F2B1D}" dt="2021-01-10T14:56:06.160" v="22537" actId="21"/>
          <ac:spMkLst>
            <pc:docMk/>
            <pc:sldMk cId="758599322" sldId="267"/>
            <ac:spMk id="49" creationId="{792D3608-A358-4B33-9F15-BF87A1F51A6A}"/>
          </ac:spMkLst>
        </pc:spChg>
      </pc:sldChg>
      <pc:sldChg chg="addSp delSp modSp add mod modShow">
        <pc:chgData name="Štěpán Rešl" userId="0cd9404baab3018e" providerId="LiveId" clId="{DFFC0345-E2AA-4298-9393-5B5B6C4F2B1D}" dt="2021-01-26T07:37:52.264" v="24430" actId="729"/>
        <pc:sldMkLst>
          <pc:docMk/>
          <pc:sldMk cId="3784665257" sldId="268"/>
        </pc:sldMkLst>
        <pc:spChg chg="mod">
          <ac:chgData name="Štěpán Rešl" userId="0cd9404baab3018e" providerId="LiveId" clId="{DFFC0345-E2AA-4298-9393-5B5B6C4F2B1D}" dt="2021-01-24T09:39:27.901" v="23570" actId="20577"/>
          <ac:spMkLst>
            <pc:docMk/>
            <pc:sldMk cId="3784665257" sldId="268"/>
            <ac:spMk id="2" creationId="{FCD1AF71-027B-46D6-9E8F-4A3CA0684997}"/>
          </ac:spMkLst>
        </pc:spChg>
        <pc:spChg chg="mod">
          <ac:chgData name="Štěpán Rešl" userId="0cd9404baab3018e" providerId="LiveId" clId="{DFFC0345-E2AA-4298-9393-5B5B6C4F2B1D}" dt="2021-01-24T10:05:27.007" v="23771"/>
          <ac:spMkLst>
            <pc:docMk/>
            <pc:sldMk cId="3784665257" sldId="268"/>
            <ac:spMk id="12" creationId="{80FA34CA-A4E4-48C9-BDFB-1B9C7E807F69}"/>
          </ac:spMkLst>
        </pc:spChg>
        <pc:spChg chg="mod">
          <ac:chgData name="Štěpán Rešl" userId="0cd9404baab3018e" providerId="LiveId" clId="{DFFC0345-E2AA-4298-9393-5B5B6C4F2B1D}" dt="2021-01-24T08:37:38.833" v="23333" actId="207"/>
          <ac:spMkLst>
            <pc:docMk/>
            <pc:sldMk cId="3784665257" sldId="268"/>
            <ac:spMk id="13" creationId="{A6DE30E9-52A5-43F4-A135-01CF49D04DE1}"/>
          </ac:spMkLst>
        </pc:spChg>
        <pc:spChg chg="mod">
          <ac:chgData name="Štěpán Rešl" userId="0cd9404baab3018e" providerId="LiveId" clId="{DFFC0345-E2AA-4298-9393-5B5B6C4F2B1D}" dt="2021-01-24T08:37:57.022" v="23335"/>
          <ac:spMkLst>
            <pc:docMk/>
            <pc:sldMk cId="3784665257" sldId="268"/>
            <ac:spMk id="15" creationId="{E79509B0-B7A4-4307-8140-1A7EFCAE552C}"/>
          </ac:spMkLst>
        </pc:spChg>
        <pc:spChg chg="mod">
          <ac:chgData name="Štěpán Rešl" userId="0cd9404baab3018e" providerId="LiveId" clId="{DFFC0345-E2AA-4298-9393-5B5B6C4F2B1D}" dt="2021-01-24T09:37:29.614" v="23547" actId="1035"/>
          <ac:spMkLst>
            <pc:docMk/>
            <pc:sldMk cId="3784665257" sldId="268"/>
            <ac:spMk id="17" creationId="{CB41E263-4EEB-4D07-ABC8-7CC821FA6983}"/>
          </ac:spMkLst>
        </pc:spChg>
        <pc:spChg chg="mod">
          <ac:chgData name="Štěpán Rešl" userId="0cd9404baab3018e" providerId="LiveId" clId="{DFFC0345-E2AA-4298-9393-5B5B6C4F2B1D}" dt="2021-01-24T10:00:14.105" v="23706" actId="1036"/>
          <ac:spMkLst>
            <pc:docMk/>
            <pc:sldMk cId="3784665257" sldId="268"/>
            <ac:spMk id="26" creationId="{0E1ECD4A-AA44-45C0-B84D-33307B10FA41}"/>
          </ac:spMkLst>
        </pc:spChg>
        <pc:spChg chg="mod">
          <ac:chgData name="Štěpán Rešl" userId="0cd9404baab3018e" providerId="LiveId" clId="{DFFC0345-E2AA-4298-9393-5B5B6C4F2B1D}" dt="2021-01-24T10:21:02.744" v="23807"/>
          <ac:spMkLst>
            <pc:docMk/>
            <pc:sldMk cId="3784665257" sldId="268"/>
            <ac:spMk id="27" creationId="{AA9B8BEB-4235-47AA-B5D3-6DE78548B6A1}"/>
          </ac:spMkLst>
        </pc:spChg>
        <pc:spChg chg="mod">
          <ac:chgData name="Štěpán Rešl" userId="0cd9404baab3018e" providerId="LiveId" clId="{DFFC0345-E2AA-4298-9393-5B5B6C4F2B1D}" dt="2021-01-24T10:50:22.362" v="23951" actId="1035"/>
          <ac:spMkLst>
            <pc:docMk/>
            <pc:sldMk cId="3784665257" sldId="268"/>
            <ac:spMk id="29" creationId="{2CEBF69B-0B4B-4E8C-A7A4-4D26B28EDB69}"/>
          </ac:spMkLst>
        </pc:spChg>
        <pc:spChg chg="mod">
          <ac:chgData name="Štěpán Rešl" userId="0cd9404baab3018e" providerId="LiveId" clId="{DFFC0345-E2AA-4298-9393-5B5B6C4F2B1D}" dt="2021-01-24T10:50:31.132" v="23971" actId="1036"/>
          <ac:spMkLst>
            <pc:docMk/>
            <pc:sldMk cId="3784665257" sldId="268"/>
            <ac:spMk id="30" creationId="{9D57B646-0D8A-44F1-9969-EC29C22E8798}"/>
          </ac:spMkLst>
        </pc:spChg>
        <pc:spChg chg="mod">
          <ac:chgData name="Štěpán Rešl" userId="0cd9404baab3018e" providerId="LiveId" clId="{DFFC0345-E2AA-4298-9393-5B5B6C4F2B1D}" dt="2021-01-24T11:06:42.412" v="24411" actId="1035"/>
          <ac:spMkLst>
            <pc:docMk/>
            <pc:sldMk cId="3784665257" sldId="268"/>
            <ac:spMk id="31" creationId="{4A87EDB7-D9C3-4C71-AD0F-D74DB6C6B7F5}"/>
          </ac:spMkLst>
        </pc:spChg>
        <pc:spChg chg="mod">
          <ac:chgData name="Štěpán Rešl" userId="0cd9404baab3018e" providerId="LiveId" clId="{DFFC0345-E2AA-4298-9393-5B5B6C4F2B1D}" dt="2021-01-24T10:22:35.922" v="23810" actId="1036"/>
          <ac:spMkLst>
            <pc:docMk/>
            <pc:sldMk cId="3784665257" sldId="268"/>
            <ac:spMk id="32" creationId="{B92646F1-4EA4-4D14-BBD8-167FFD8086E1}"/>
          </ac:spMkLst>
        </pc:spChg>
        <pc:spChg chg="del mod">
          <ac:chgData name="Štěpán Rešl" userId="0cd9404baab3018e" providerId="LiveId" clId="{DFFC0345-E2AA-4298-9393-5B5B6C4F2B1D}" dt="2021-01-24T09:27:23.822" v="23449" actId="478"/>
          <ac:spMkLst>
            <pc:docMk/>
            <pc:sldMk cId="3784665257" sldId="268"/>
            <ac:spMk id="33" creationId="{40B42CA5-D81A-445B-8345-E1891AA37727}"/>
          </ac:spMkLst>
        </pc:spChg>
        <pc:spChg chg="mod">
          <ac:chgData name="Štěpán Rešl" userId="0cd9404baab3018e" providerId="LiveId" clId="{DFFC0345-E2AA-4298-9393-5B5B6C4F2B1D}" dt="2021-01-24T11:06:39.454" v="24403" actId="404"/>
          <ac:spMkLst>
            <pc:docMk/>
            <pc:sldMk cId="3784665257" sldId="268"/>
            <ac:spMk id="34" creationId="{317564C0-FD60-4576-A571-C5982960A017}"/>
          </ac:spMkLst>
        </pc:spChg>
        <pc:spChg chg="mod">
          <ac:chgData name="Štěpán Rešl" userId="0cd9404baab3018e" providerId="LiveId" clId="{DFFC0345-E2AA-4298-9393-5B5B6C4F2B1D}" dt="2021-01-24T08:37:48.866" v="23334"/>
          <ac:spMkLst>
            <pc:docMk/>
            <pc:sldMk cId="3784665257" sldId="268"/>
            <ac:spMk id="35" creationId="{1DDCB4D7-AFD0-466E-85D2-579E583D070A}"/>
          </ac:spMkLst>
        </pc:spChg>
        <pc:spChg chg="mod">
          <ac:chgData name="Štěpán Rešl" userId="0cd9404baab3018e" providerId="LiveId" clId="{DFFC0345-E2AA-4298-9393-5B5B6C4F2B1D}" dt="2021-01-24T10:44:43.629" v="23849" actId="404"/>
          <ac:spMkLst>
            <pc:docMk/>
            <pc:sldMk cId="3784665257" sldId="268"/>
            <ac:spMk id="37" creationId="{CBF856DB-4B96-4A33-844D-529B6925BF42}"/>
          </ac:spMkLst>
        </pc:spChg>
        <pc:spChg chg="mod">
          <ac:chgData name="Štěpán Rešl" userId="0cd9404baab3018e" providerId="LiveId" clId="{DFFC0345-E2AA-4298-9393-5B5B6C4F2B1D}" dt="2021-01-24T10:44:56.233" v="23866" actId="1036"/>
          <ac:spMkLst>
            <pc:docMk/>
            <pc:sldMk cId="3784665257" sldId="268"/>
            <ac:spMk id="64" creationId="{60B84775-E5EB-4045-8FEB-2A336413459A}"/>
          </ac:spMkLst>
        </pc:spChg>
        <pc:spChg chg="mod">
          <ac:chgData name="Štěpán Rešl" userId="0cd9404baab3018e" providerId="LiveId" clId="{DFFC0345-E2AA-4298-9393-5B5B6C4F2B1D}" dt="2021-01-24T10:43:39.989" v="23847" actId="1035"/>
          <ac:spMkLst>
            <pc:docMk/>
            <pc:sldMk cId="3784665257" sldId="268"/>
            <ac:spMk id="65" creationId="{03C82AAF-A790-4200-9A07-1F1F9C3AC14E}"/>
          </ac:spMkLst>
        </pc:spChg>
        <pc:spChg chg="mod">
          <ac:chgData name="Štěpán Rešl" userId="0cd9404baab3018e" providerId="LiveId" clId="{DFFC0345-E2AA-4298-9393-5B5B6C4F2B1D}" dt="2021-01-24T10:45:57.266" v="23868" actId="404"/>
          <ac:spMkLst>
            <pc:docMk/>
            <pc:sldMk cId="3784665257" sldId="268"/>
            <ac:spMk id="69" creationId="{911C5A06-C296-4EA1-B4C3-638EAD9B0D72}"/>
          </ac:spMkLst>
        </pc:spChg>
        <pc:spChg chg="mod">
          <ac:chgData name="Štěpán Rešl" userId="0cd9404baab3018e" providerId="LiveId" clId="{DFFC0345-E2AA-4298-9393-5B5B6C4F2B1D}" dt="2021-01-24T10:50:25.003" v="23956" actId="1035"/>
          <ac:spMkLst>
            <pc:docMk/>
            <pc:sldMk cId="3784665257" sldId="268"/>
            <ac:spMk id="72" creationId="{295F7BC1-1278-4BE6-BBD4-DCB7872BD48B}"/>
          </ac:spMkLst>
        </pc:spChg>
        <pc:spChg chg="mod">
          <ac:chgData name="Štěpán Rešl" userId="0cd9404baab3018e" providerId="LiveId" clId="{DFFC0345-E2AA-4298-9393-5B5B6C4F2B1D}" dt="2021-01-24T10:50:36.014" v="23978" actId="1035"/>
          <ac:spMkLst>
            <pc:docMk/>
            <pc:sldMk cId="3784665257" sldId="268"/>
            <ac:spMk id="74" creationId="{5A1C4ED9-DF97-4A32-83BE-A1FD9F91E96D}"/>
          </ac:spMkLst>
        </pc:spChg>
        <pc:spChg chg="mod">
          <ac:chgData name="Štěpán Rešl" userId="0cd9404baab3018e" providerId="LiveId" clId="{DFFC0345-E2AA-4298-9393-5B5B6C4F2B1D}" dt="2021-01-24T09:46:50.451" v="23673"/>
          <ac:spMkLst>
            <pc:docMk/>
            <pc:sldMk cId="3784665257" sldId="268"/>
            <ac:spMk id="77" creationId="{00071E78-C890-4729-9587-AF6F386566AA}"/>
          </ac:spMkLst>
        </pc:spChg>
        <pc:spChg chg="mod">
          <ac:chgData name="Štěpán Rešl" userId="0cd9404baab3018e" providerId="LiveId" clId="{DFFC0345-E2AA-4298-9393-5B5B6C4F2B1D}" dt="2021-01-24T10:18:20.293" v="23794"/>
          <ac:spMkLst>
            <pc:docMk/>
            <pc:sldMk cId="3784665257" sldId="268"/>
            <ac:spMk id="78" creationId="{880008FB-43A8-4FF3-803F-6E541EB8E934}"/>
          </ac:spMkLst>
        </pc:spChg>
        <pc:spChg chg="mod">
          <ac:chgData name="Štěpán Rešl" userId="0cd9404baab3018e" providerId="LiveId" clId="{DFFC0345-E2AA-4298-9393-5B5B6C4F2B1D}" dt="2021-01-24T10:04:52.580" v="23764" actId="1076"/>
          <ac:spMkLst>
            <pc:docMk/>
            <pc:sldMk cId="3784665257" sldId="268"/>
            <ac:spMk id="81" creationId="{6456443C-90DB-48F3-A73D-7C00A2209D76}"/>
          </ac:spMkLst>
        </pc:spChg>
        <pc:spChg chg="mod">
          <ac:chgData name="Štěpán Rešl" userId="0cd9404baab3018e" providerId="LiveId" clId="{DFFC0345-E2AA-4298-9393-5B5B6C4F2B1D}" dt="2021-01-24T10:20:38.653" v="23805" actId="20577"/>
          <ac:spMkLst>
            <pc:docMk/>
            <pc:sldMk cId="3784665257" sldId="268"/>
            <ac:spMk id="84" creationId="{860C7B2E-AA2E-4F94-860E-EFD42775CFBE}"/>
          </ac:spMkLst>
        </pc:spChg>
        <pc:spChg chg="mod">
          <ac:chgData name="Štěpán Rešl" userId="0cd9404baab3018e" providerId="LiveId" clId="{DFFC0345-E2AA-4298-9393-5B5B6C4F2B1D}" dt="2021-01-24T10:27:49.926" v="23841" actId="404"/>
          <ac:spMkLst>
            <pc:docMk/>
            <pc:sldMk cId="3784665257" sldId="268"/>
            <ac:spMk id="85" creationId="{A79A8224-C7E5-4F5F-B7C1-6EC539D0377C}"/>
          </ac:spMkLst>
        </pc:spChg>
        <pc:spChg chg="mod">
          <ac:chgData name="Štěpán Rešl" userId="0cd9404baab3018e" providerId="LiveId" clId="{DFFC0345-E2AA-4298-9393-5B5B6C4F2B1D}" dt="2021-01-24T11:06:48.095" v="24419" actId="1035"/>
          <ac:spMkLst>
            <pc:docMk/>
            <pc:sldMk cId="3784665257" sldId="268"/>
            <ac:spMk id="86" creationId="{DCE92372-1976-47BF-B9AD-DE9712FD4BE7}"/>
          </ac:spMkLst>
        </pc:spChg>
        <pc:spChg chg="mod">
          <ac:chgData name="Štěpán Rešl" userId="0cd9404baab3018e" providerId="LiveId" clId="{DFFC0345-E2AA-4298-9393-5B5B6C4F2B1D}" dt="2021-01-24T11:05:04.189" v="24384" actId="1076"/>
          <ac:spMkLst>
            <pc:docMk/>
            <pc:sldMk cId="3784665257" sldId="268"/>
            <ac:spMk id="87" creationId="{00975FCC-5FFC-4619-9054-3834E5EE3ADB}"/>
          </ac:spMkLst>
        </pc:spChg>
        <pc:spChg chg="mod">
          <ac:chgData name="Štěpán Rešl" userId="0cd9404baab3018e" providerId="LiveId" clId="{DFFC0345-E2AA-4298-9393-5B5B6C4F2B1D}" dt="2021-01-24T11:06:46.168" v="24418" actId="1035"/>
          <ac:spMkLst>
            <pc:docMk/>
            <pc:sldMk cId="3784665257" sldId="268"/>
            <ac:spMk id="88" creationId="{4F47DCA8-F037-4BBA-A2ED-B215920E94C0}"/>
          </ac:spMkLst>
        </pc:spChg>
        <pc:spChg chg="add mod">
          <ac:chgData name="Štěpán Rešl" userId="0cd9404baab3018e" providerId="LiveId" clId="{DFFC0345-E2AA-4298-9393-5B5B6C4F2B1D}" dt="2021-01-24T09:35:11.986" v="23519" actId="403"/>
          <ac:spMkLst>
            <pc:docMk/>
            <pc:sldMk cId="3784665257" sldId="268"/>
            <ac:spMk id="90" creationId="{402CF1AA-7C2E-4E61-A4AE-6F109B0F1565}"/>
          </ac:spMkLst>
        </pc:spChg>
        <pc:spChg chg="add del mod">
          <ac:chgData name="Štěpán Rešl" userId="0cd9404baab3018e" providerId="LiveId" clId="{DFFC0345-E2AA-4298-9393-5B5B6C4F2B1D}" dt="2021-01-24T11:05:28.179" v="24389" actId="478"/>
          <ac:spMkLst>
            <pc:docMk/>
            <pc:sldMk cId="3784665257" sldId="268"/>
            <ac:spMk id="91" creationId="{D42137B0-4B4F-4672-A518-932B6247996F}"/>
          </ac:spMkLst>
        </pc:spChg>
        <pc:spChg chg="add mod">
          <ac:chgData name="Štěpán Rešl" userId="0cd9404baab3018e" providerId="LiveId" clId="{DFFC0345-E2AA-4298-9393-5B5B6C4F2B1D}" dt="2021-01-24T11:08:03.537" v="24429" actId="14100"/>
          <ac:spMkLst>
            <pc:docMk/>
            <pc:sldMk cId="3784665257" sldId="268"/>
            <ac:spMk id="93" creationId="{FE7EEEA6-4B1D-43C6-AC1D-AFB71949B99C}"/>
          </ac:spMkLst>
        </pc:spChg>
        <pc:picChg chg="mod">
          <ac:chgData name="Štěpán Rešl" userId="0cd9404baab3018e" providerId="LiveId" clId="{DFFC0345-E2AA-4298-9393-5B5B6C4F2B1D}" dt="2021-01-24T10:20:37.551" v="23804" actId="1076"/>
          <ac:picMkLst>
            <pc:docMk/>
            <pc:sldMk cId="3784665257" sldId="268"/>
            <ac:picMk id="7" creationId="{8349E3C2-A454-49A9-B2BA-31AEB9D56E2C}"/>
          </ac:picMkLst>
        </pc:picChg>
        <pc:picChg chg="mod">
          <ac:chgData name="Štěpán Rešl" userId="0cd9404baab3018e" providerId="LiveId" clId="{DFFC0345-E2AA-4298-9393-5B5B6C4F2B1D}" dt="2021-01-24T10:20:42.637" v="23806" actId="1076"/>
          <ac:picMkLst>
            <pc:docMk/>
            <pc:sldMk cId="3784665257" sldId="268"/>
            <ac:picMk id="8" creationId="{40A5934B-9D9D-4C0C-909A-A7467B223C0C}"/>
          </ac:picMkLst>
        </pc:picChg>
        <pc:picChg chg="mod">
          <ac:chgData name="Štěpán Rešl" userId="0cd9404baab3018e" providerId="LiveId" clId="{DFFC0345-E2AA-4298-9393-5B5B6C4F2B1D}" dt="2021-01-24T10:22:46.338" v="23813" actId="1076"/>
          <ac:picMkLst>
            <pc:docMk/>
            <pc:sldMk cId="3784665257" sldId="268"/>
            <ac:picMk id="19" creationId="{2E9901CB-3390-4C70-9F62-EF26E83E9EBF}"/>
          </ac:picMkLst>
        </pc:picChg>
        <pc:picChg chg="mod">
          <ac:chgData name="Štěpán Rešl" userId="0cd9404baab3018e" providerId="LiveId" clId="{DFFC0345-E2AA-4298-9393-5B5B6C4F2B1D}" dt="2021-01-24T10:50:27.825" v="23963" actId="1035"/>
          <ac:picMkLst>
            <pc:docMk/>
            <pc:sldMk cId="3784665257" sldId="268"/>
            <ac:picMk id="36" creationId="{DC1373CF-85C6-492E-BDEF-B2615EFE4A0D}"/>
          </ac:picMkLst>
        </pc:picChg>
        <pc:picChg chg="mod">
          <ac:chgData name="Štěpán Rešl" userId="0cd9404baab3018e" providerId="LiveId" clId="{DFFC0345-E2AA-4298-9393-5B5B6C4F2B1D}" dt="2021-01-24T10:44:47.183" v="23854" actId="1036"/>
          <ac:picMkLst>
            <pc:docMk/>
            <pc:sldMk cId="3784665257" sldId="268"/>
            <ac:picMk id="63" creationId="{2D0DF1C7-181B-4854-91FC-4660AA011717}"/>
          </ac:picMkLst>
        </pc:picChg>
        <pc:picChg chg="mod">
          <ac:chgData name="Štěpán Rešl" userId="0cd9404baab3018e" providerId="LiveId" clId="{DFFC0345-E2AA-4298-9393-5B5B6C4F2B1D}" dt="2021-01-24T10:00:09.074" v="23704" actId="1035"/>
          <ac:picMkLst>
            <pc:docMk/>
            <pc:sldMk cId="3784665257" sldId="268"/>
            <ac:picMk id="76" creationId="{388EF86B-8D8E-4165-AEDA-8BD33C38B088}"/>
          </ac:picMkLst>
        </pc:picChg>
        <pc:picChg chg="mod">
          <ac:chgData name="Štěpán Rešl" userId="0cd9404baab3018e" providerId="LiveId" clId="{DFFC0345-E2AA-4298-9393-5B5B6C4F2B1D}" dt="2021-01-24T10:04:55.572" v="23765" actId="1076"/>
          <ac:picMkLst>
            <pc:docMk/>
            <pc:sldMk cId="3784665257" sldId="268"/>
            <ac:picMk id="79" creationId="{5D1FFAC5-1A2D-40F2-AE2F-FC5752C66C3A}"/>
          </ac:picMkLst>
        </pc:picChg>
        <pc:picChg chg="mod">
          <ac:chgData name="Štěpán Rešl" userId="0cd9404baab3018e" providerId="LiveId" clId="{DFFC0345-E2AA-4298-9393-5B5B6C4F2B1D}" dt="2021-01-24T10:05:05.210" v="23767" actId="1076"/>
          <ac:picMkLst>
            <pc:docMk/>
            <pc:sldMk cId="3784665257" sldId="268"/>
            <ac:picMk id="80" creationId="{90678306-BF44-4E4B-95BE-01E523CD81E5}"/>
          </ac:picMkLst>
        </pc:picChg>
        <pc:picChg chg="mod">
          <ac:chgData name="Štěpán Rešl" userId="0cd9404baab3018e" providerId="LiveId" clId="{DFFC0345-E2AA-4298-9393-5B5B6C4F2B1D}" dt="2021-01-24T10:05:01.167" v="23766" actId="1076"/>
          <ac:picMkLst>
            <pc:docMk/>
            <pc:sldMk cId="3784665257" sldId="268"/>
            <ac:picMk id="82" creationId="{A2ADDE6A-4D14-49A9-A015-9C20D9058397}"/>
          </ac:picMkLst>
        </pc:picChg>
        <pc:picChg chg="mod">
          <ac:chgData name="Štěpán Rešl" userId="0cd9404baab3018e" providerId="LiveId" clId="{DFFC0345-E2AA-4298-9393-5B5B6C4F2B1D}" dt="2021-01-24T09:46:42.991" v="23672" actId="1076"/>
          <ac:picMkLst>
            <pc:docMk/>
            <pc:sldMk cId="3784665257" sldId="268"/>
            <ac:picMk id="89" creationId="{130E3BBC-2A78-4411-9788-D324047C5CF2}"/>
          </ac:picMkLst>
        </pc:picChg>
        <pc:picChg chg="mod">
          <ac:chgData name="Štěpán Rešl" userId="0cd9404baab3018e" providerId="LiveId" clId="{DFFC0345-E2AA-4298-9393-5B5B6C4F2B1D}" dt="2021-01-24T11:04:53.199" v="24378" actId="1076"/>
          <ac:picMkLst>
            <pc:docMk/>
            <pc:sldMk cId="3784665257" sldId="268"/>
            <ac:picMk id="92" creationId="{3F941DE6-23B3-4F7C-B66A-29DC0FDCC83D}"/>
          </ac:picMkLst>
        </pc:picChg>
        <pc:picChg chg="mod">
          <ac:chgData name="Štěpán Rešl" userId="0cd9404baab3018e" providerId="LiveId" clId="{DFFC0345-E2AA-4298-9393-5B5B6C4F2B1D}" dt="2021-01-24T11:04:42.992" v="24375" actId="1076"/>
          <ac:picMkLst>
            <pc:docMk/>
            <pc:sldMk cId="3784665257" sldId="268"/>
            <ac:picMk id="2052" creationId="{B0D51BBE-9CEE-421F-8C2B-685B0CD7625A}"/>
          </ac:picMkLst>
        </pc:picChg>
        <pc:picChg chg="mod">
          <ac:chgData name="Štěpán Rešl" userId="0cd9404baab3018e" providerId="LiveId" clId="{DFFC0345-E2AA-4298-9393-5B5B6C4F2B1D}" dt="2021-01-24T11:04:49.417" v="24377" actId="1076"/>
          <ac:picMkLst>
            <pc:docMk/>
            <pc:sldMk cId="3784665257" sldId="268"/>
            <ac:picMk id="2054" creationId="{FFDF0A86-A674-49E6-8538-5BD43D251C36}"/>
          </ac:picMkLst>
        </pc:picChg>
        <pc:picChg chg="mod">
          <ac:chgData name="Štěpán Rešl" userId="0cd9404baab3018e" providerId="LiveId" clId="{DFFC0345-E2AA-4298-9393-5B5B6C4F2B1D}" dt="2021-01-24T11:04:56.258" v="24379" actId="1076"/>
          <ac:picMkLst>
            <pc:docMk/>
            <pc:sldMk cId="3784665257" sldId="268"/>
            <ac:picMk id="2056" creationId="{3DD85131-8EEF-49C1-80B9-F9CB0D110267}"/>
          </ac:picMkLst>
        </pc:picChg>
      </pc:sldChg>
      <pc:sldChg chg="addSp delSp modSp add mod modShow">
        <pc:chgData name="Štěpán Rešl" userId="0cd9404baab3018e" providerId="LiveId" clId="{DFFC0345-E2AA-4298-9393-5B5B6C4F2B1D}" dt="2021-02-08T07:32:25.953" v="25331" actId="729"/>
        <pc:sldMkLst>
          <pc:docMk/>
          <pc:sldMk cId="629611835" sldId="269"/>
        </pc:sldMkLst>
        <pc:spChg chg="add del">
          <ac:chgData name="Štěpán Rešl" userId="0cd9404baab3018e" providerId="LiveId" clId="{DFFC0345-E2AA-4298-9393-5B5B6C4F2B1D}" dt="2021-02-07T09:01:30.379" v="24799"/>
          <ac:spMkLst>
            <pc:docMk/>
            <pc:sldMk cId="629611835" sldId="269"/>
            <ac:spMk id="2" creationId="{52940347-6815-43C2-85BE-0713811D7C1F}"/>
          </ac:spMkLst>
        </pc:spChg>
        <pc:spChg chg="mod">
          <ac:chgData name="Štěpán Rešl" userId="0cd9404baab3018e" providerId="LiveId" clId="{DFFC0345-E2AA-4298-9393-5B5B6C4F2B1D}" dt="2021-02-07T08:25:22.265" v="24439" actId="207"/>
          <ac:spMkLst>
            <pc:docMk/>
            <pc:sldMk cId="629611835" sldId="269"/>
            <ac:spMk id="13" creationId="{A6DE30E9-52A5-43F4-A135-01CF49D04DE1}"/>
          </ac:spMkLst>
        </pc:spChg>
        <pc:spChg chg="mod">
          <ac:chgData name="Štěpán Rešl" userId="0cd9404baab3018e" providerId="LiveId" clId="{DFFC0345-E2AA-4298-9393-5B5B6C4F2B1D}" dt="2021-02-07T08:42:12.682" v="24719" actId="1035"/>
          <ac:spMkLst>
            <pc:docMk/>
            <pc:sldMk cId="629611835" sldId="269"/>
            <ac:spMk id="15" creationId="{E79509B0-B7A4-4307-8140-1A7EFCAE552C}"/>
          </ac:spMkLst>
        </pc:spChg>
        <pc:spChg chg="mod">
          <ac:chgData name="Štěpán Rešl" userId="0cd9404baab3018e" providerId="LiveId" clId="{DFFC0345-E2AA-4298-9393-5B5B6C4F2B1D}" dt="2021-02-07T08:42:34.507" v="24733"/>
          <ac:spMkLst>
            <pc:docMk/>
            <pc:sldMk cId="629611835" sldId="269"/>
            <ac:spMk id="20" creationId="{CE147D7D-F1E0-4872-A0EF-256E248218AE}"/>
          </ac:spMkLst>
        </pc:spChg>
        <pc:spChg chg="mod">
          <ac:chgData name="Štěpán Rešl" userId="0cd9404baab3018e" providerId="LiveId" clId="{DFFC0345-E2AA-4298-9393-5B5B6C4F2B1D}" dt="2021-02-07T09:33:36.395" v="25005" actId="404"/>
          <ac:spMkLst>
            <pc:docMk/>
            <pc:sldMk cId="629611835" sldId="269"/>
            <ac:spMk id="24" creationId="{09E5DEB9-2026-4BD4-9B58-26532E1CF746}"/>
          </ac:spMkLst>
        </pc:spChg>
        <pc:spChg chg="mod">
          <ac:chgData name="Štěpán Rešl" userId="0cd9404baab3018e" providerId="LiveId" clId="{DFFC0345-E2AA-4298-9393-5B5B6C4F2B1D}" dt="2021-02-07T09:26:14.031" v="24853" actId="1035"/>
          <ac:spMkLst>
            <pc:docMk/>
            <pc:sldMk cId="629611835" sldId="269"/>
            <ac:spMk id="28" creationId="{9507369A-67B6-44A6-ADDF-523477C67065}"/>
          </ac:spMkLst>
        </pc:spChg>
        <pc:spChg chg="mod">
          <ac:chgData name="Štěpán Rešl" userId="0cd9404baab3018e" providerId="LiveId" clId="{DFFC0345-E2AA-4298-9393-5B5B6C4F2B1D}" dt="2021-02-07T09:27:17.935" v="24879" actId="20577"/>
          <ac:spMkLst>
            <pc:docMk/>
            <pc:sldMk cId="629611835" sldId="269"/>
            <ac:spMk id="29" creationId="{1CBF764B-4D8D-4916-9A87-17AE3575A83B}"/>
          </ac:spMkLst>
        </pc:spChg>
        <pc:spChg chg="mod">
          <ac:chgData name="Štěpán Rešl" userId="0cd9404baab3018e" providerId="LiveId" clId="{DFFC0345-E2AA-4298-9393-5B5B6C4F2B1D}" dt="2021-02-07T08:42:17.772" v="24725" actId="1036"/>
          <ac:spMkLst>
            <pc:docMk/>
            <pc:sldMk cId="629611835" sldId="269"/>
            <ac:spMk id="33" creationId="{40B42CA5-D81A-445B-8345-E1891AA37727}"/>
          </ac:spMkLst>
        </pc:spChg>
        <pc:spChg chg="mod">
          <ac:chgData name="Štěpán Rešl" userId="0cd9404baab3018e" providerId="LiveId" clId="{DFFC0345-E2AA-4298-9393-5B5B6C4F2B1D}" dt="2021-02-07T13:43:01.820" v="25328" actId="20577"/>
          <ac:spMkLst>
            <pc:docMk/>
            <pc:sldMk cId="629611835" sldId="269"/>
            <ac:spMk id="34" creationId="{D6DD44BC-16BA-4419-BBB4-A918FF64F192}"/>
          </ac:spMkLst>
        </pc:spChg>
        <pc:spChg chg="mod">
          <ac:chgData name="Štěpán Rešl" userId="0cd9404baab3018e" providerId="LiveId" clId="{DFFC0345-E2AA-4298-9393-5B5B6C4F2B1D}" dt="2021-02-07T08:25:30.971" v="24440"/>
          <ac:spMkLst>
            <pc:docMk/>
            <pc:sldMk cId="629611835" sldId="269"/>
            <ac:spMk id="35" creationId="{1DDCB4D7-AFD0-466E-85D2-579E583D070A}"/>
          </ac:spMkLst>
        </pc:spChg>
        <pc:spChg chg="mod">
          <ac:chgData name="Štěpán Rešl" userId="0cd9404baab3018e" providerId="LiveId" clId="{DFFC0345-E2AA-4298-9393-5B5B6C4F2B1D}" dt="2021-02-07T09:37:05.894" v="25110" actId="20577"/>
          <ac:spMkLst>
            <pc:docMk/>
            <pc:sldMk cId="629611835" sldId="269"/>
            <ac:spMk id="47" creationId="{BA1708B7-9CCD-4601-B262-A3AFFF1243A8}"/>
          </ac:spMkLst>
        </pc:spChg>
        <pc:spChg chg="mod">
          <ac:chgData name="Štěpán Rešl" userId="0cd9404baab3018e" providerId="LiveId" clId="{DFFC0345-E2AA-4298-9393-5B5B6C4F2B1D}" dt="2021-02-07T09:37:19.432" v="25118" actId="113"/>
          <ac:spMkLst>
            <pc:docMk/>
            <pc:sldMk cId="629611835" sldId="269"/>
            <ac:spMk id="48" creationId="{A41900E3-1936-4C16-82EA-43EE55044A7E}"/>
          </ac:spMkLst>
        </pc:spChg>
        <pc:spChg chg="add mod">
          <ac:chgData name="Štěpán Rešl" userId="0cd9404baab3018e" providerId="LiveId" clId="{DFFC0345-E2AA-4298-9393-5B5B6C4F2B1D}" dt="2021-02-07T09:43:43.668" v="25249"/>
          <ac:spMkLst>
            <pc:docMk/>
            <pc:sldMk cId="629611835" sldId="269"/>
            <ac:spMk id="49" creationId="{CE0DFD78-3849-4655-BBBD-5B36DCD7F4B7}"/>
          </ac:spMkLst>
        </pc:spChg>
        <pc:spChg chg="mod">
          <ac:chgData name="Štěpán Rešl" userId="0cd9404baab3018e" providerId="LiveId" clId="{DFFC0345-E2AA-4298-9393-5B5B6C4F2B1D}" dt="2021-02-07T10:16:06.786" v="25267" actId="20577"/>
          <ac:spMkLst>
            <pc:docMk/>
            <pc:sldMk cId="629611835" sldId="269"/>
            <ac:spMk id="51" creationId="{B03A3156-7DA0-4EE2-809A-EC1794F55537}"/>
          </ac:spMkLst>
        </pc:spChg>
        <pc:spChg chg="mod">
          <ac:chgData name="Štěpán Rešl" userId="0cd9404baab3018e" providerId="LiveId" clId="{DFFC0345-E2AA-4298-9393-5B5B6C4F2B1D}" dt="2021-02-07T09:40:21.367" v="25196" actId="20577"/>
          <ac:spMkLst>
            <pc:docMk/>
            <pc:sldMk cId="629611835" sldId="269"/>
            <ac:spMk id="52" creationId="{29EEB495-D6FC-4A89-B89D-F885610AE132}"/>
          </ac:spMkLst>
        </pc:spChg>
        <pc:spChg chg="mod">
          <ac:chgData name="Štěpán Rešl" userId="0cd9404baab3018e" providerId="LiveId" clId="{DFFC0345-E2AA-4298-9393-5B5B6C4F2B1D}" dt="2021-02-07T09:26:18.308" v="24862" actId="1035"/>
          <ac:spMkLst>
            <pc:docMk/>
            <pc:sldMk cId="629611835" sldId="269"/>
            <ac:spMk id="54" creationId="{4DA185AE-57B8-4742-A815-A69B7B068870}"/>
          </ac:spMkLst>
        </pc:spChg>
        <pc:spChg chg="mod">
          <ac:chgData name="Štěpán Rešl" userId="0cd9404baab3018e" providerId="LiveId" clId="{DFFC0345-E2AA-4298-9393-5B5B6C4F2B1D}" dt="2021-02-07T09:27:23.121" v="24883" actId="20577"/>
          <ac:spMkLst>
            <pc:docMk/>
            <pc:sldMk cId="629611835" sldId="269"/>
            <ac:spMk id="55" creationId="{4BB40718-A922-44F8-B3E9-356425107AA3}"/>
          </ac:spMkLst>
        </pc:spChg>
        <pc:spChg chg="mod">
          <ac:chgData name="Štěpán Rešl" userId="0cd9404baab3018e" providerId="LiveId" clId="{DFFC0345-E2AA-4298-9393-5B5B6C4F2B1D}" dt="2021-02-07T09:37:44.584" v="25126" actId="255"/>
          <ac:spMkLst>
            <pc:docMk/>
            <pc:sldMk cId="629611835" sldId="269"/>
            <ac:spMk id="57" creationId="{EE815465-E7D9-4644-B973-8F8D097072F6}"/>
          </ac:spMkLst>
        </pc:spChg>
        <pc:spChg chg="mod">
          <ac:chgData name="Štěpán Rešl" userId="0cd9404baab3018e" providerId="LiveId" clId="{DFFC0345-E2AA-4298-9393-5B5B6C4F2B1D}" dt="2021-02-07T09:29:54.031" v="24939" actId="1035"/>
          <ac:spMkLst>
            <pc:docMk/>
            <pc:sldMk cId="629611835" sldId="269"/>
            <ac:spMk id="58" creationId="{3B20F278-C1F2-4C0C-A18B-C64C0EAF95CB}"/>
          </ac:spMkLst>
        </pc:spChg>
        <pc:spChg chg="mod">
          <ac:chgData name="Štěpán Rešl" userId="0cd9404baab3018e" providerId="LiveId" clId="{DFFC0345-E2AA-4298-9393-5B5B6C4F2B1D}" dt="2021-02-07T09:29:51.261" v="24932" actId="404"/>
          <ac:spMkLst>
            <pc:docMk/>
            <pc:sldMk cId="629611835" sldId="269"/>
            <ac:spMk id="59" creationId="{D6C657BF-B543-4665-9161-BA69D4AF0BBE}"/>
          </ac:spMkLst>
        </pc:spChg>
        <pc:spChg chg="mod">
          <ac:chgData name="Štěpán Rešl" userId="0cd9404baab3018e" providerId="LiveId" clId="{DFFC0345-E2AA-4298-9393-5B5B6C4F2B1D}" dt="2021-02-07T10:17:02.878" v="25272" actId="113"/>
          <ac:spMkLst>
            <pc:docMk/>
            <pc:sldMk cId="629611835" sldId="269"/>
            <ac:spMk id="60" creationId="{1C52958D-93CE-43B3-A9CF-1023DBE70B1D}"/>
          </ac:spMkLst>
        </pc:spChg>
        <pc:spChg chg="mod">
          <ac:chgData name="Štěpán Rešl" userId="0cd9404baab3018e" providerId="LiveId" clId="{DFFC0345-E2AA-4298-9393-5B5B6C4F2B1D}" dt="2021-02-07T09:33:25.527" v="25001" actId="20577"/>
          <ac:spMkLst>
            <pc:docMk/>
            <pc:sldMk cId="629611835" sldId="269"/>
            <ac:spMk id="62" creationId="{F965C186-D00B-4896-A0C6-44924FFCF891}"/>
          </ac:spMkLst>
        </pc:spChg>
        <pc:spChg chg="mod">
          <ac:chgData name="Štěpán Rešl" userId="0cd9404baab3018e" providerId="LiveId" clId="{DFFC0345-E2AA-4298-9393-5B5B6C4F2B1D}" dt="2021-02-07T08:42:21.433" v="24727" actId="1035"/>
          <ac:spMkLst>
            <pc:docMk/>
            <pc:sldMk cId="629611835" sldId="269"/>
            <ac:spMk id="90" creationId="{ADEC0A97-EDC6-4F5E-AAFB-5DF1788E815B}"/>
          </ac:spMkLst>
        </pc:spChg>
        <pc:spChg chg="mod">
          <ac:chgData name="Štěpán Rešl" userId="0cd9404baab3018e" providerId="LiveId" clId="{DFFC0345-E2AA-4298-9393-5B5B6C4F2B1D}" dt="2021-02-07T08:42:25.757" v="24732" actId="1036"/>
          <ac:spMkLst>
            <pc:docMk/>
            <pc:sldMk cId="629611835" sldId="269"/>
            <ac:spMk id="91" creationId="{5DAEB8A1-D878-480E-910F-A667AB02772E}"/>
          </ac:spMkLst>
        </pc:spChg>
        <pc:spChg chg="mod">
          <ac:chgData name="Štěpán Rešl" userId="0cd9404baab3018e" providerId="LiveId" clId="{DFFC0345-E2AA-4298-9393-5B5B6C4F2B1D}" dt="2021-02-07T08:43:02.832" v="24737" actId="20577"/>
          <ac:spMkLst>
            <pc:docMk/>
            <pc:sldMk cId="629611835" sldId="269"/>
            <ac:spMk id="95" creationId="{035B7FCB-225A-49A3-BC19-7DEBD50C3F80}"/>
          </ac:spMkLst>
        </pc:spChg>
        <pc:picChg chg="mod">
          <ac:chgData name="Štěpán Rešl" userId="0cd9404baab3018e" providerId="LiveId" clId="{DFFC0345-E2AA-4298-9393-5B5B6C4F2B1D}" dt="2021-02-07T09:42:17.321" v="25221" actId="1036"/>
          <ac:picMkLst>
            <pc:docMk/>
            <pc:sldMk cId="629611835" sldId="269"/>
            <ac:picMk id="7" creationId="{52F5568F-37E4-4562-BC12-B8DA2E4D1E00}"/>
          </ac:picMkLst>
        </pc:picChg>
        <pc:picChg chg="mod">
          <ac:chgData name="Štěpán Rešl" userId="0cd9404baab3018e" providerId="LiveId" clId="{DFFC0345-E2AA-4298-9393-5B5B6C4F2B1D}" dt="2021-02-07T08:40:01.743" v="24671" actId="1035"/>
          <ac:picMkLst>
            <pc:docMk/>
            <pc:sldMk cId="629611835" sldId="269"/>
            <ac:picMk id="43" creationId="{BE4A466B-95A0-4FA6-8083-AED4DDF7427B}"/>
          </ac:picMkLst>
        </pc:picChg>
      </pc:sldChg>
      <pc:sldChg chg="addSp delSp modSp add mod modShow">
        <pc:chgData name="Štěpán Rešl" userId="0cd9404baab3018e" providerId="LiveId" clId="{DFFC0345-E2AA-4298-9393-5B5B6C4F2B1D}" dt="2021-02-21T08:51:21.115" v="26185" actId="113"/>
        <pc:sldMkLst>
          <pc:docMk/>
          <pc:sldMk cId="3924045651" sldId="270"/>
        </pc:sldMkLst>
        <pc:spChg chg="mod">
          <ac:chgData name="Štěpán Rešl" userId="0cd9404baab3018e" providerId="LiveId" clId="{DFFC0345-E2AA-4298-9393-5B5B6C4F2B1D}" dt="2021-02-15T07:28:36.803" v="25670" actId="1076"/>
          <ac:spMkLst>
            <pc:docMk/>
            <pc:sldMk cId="3924045651" sldId="270"/>
            <ac:spMk id="2" creationId="{FCD1AF71-027B-46D6-9E8F-4A3CA0684997}"/>
          </ac:spMkLst>
        </pc:spChg>
        <pc:spChg chg="mod">
          <ac:chgData name="Štěpán Rešl" userId="0cd9404baab3018e" providerId="LiveId" clId="{DFFC0345-E2AA-4298-9393-5B5B6C4F2B1D}" dt="2021-02-15T07:30:51.440" v="25703" actId="1076"/>
          <ac:spMkLst>
            <pc:docMk/>
            <pc:sldMk cId="3924045651" sldId="270"/>
            <ac:spMk id="3" creationId="{D0897BEE-C53A-4D09-A050-7A50B04371AC}"/>
          </ac:spMkLst>
        </pc:spChg>
        <pc:spChg chg="mod">
          <ac:chgData name="Štěpán Rešl" userId="0cd9404baab3018e" providerId="LiveId" clId="{DFFC0345-E2AA-4298-9393-5B5B6C4F2B1D}" dt="2021-02-15T07:10:31.331" v="25337"/>
          <ac:spMkLst>
            <pc:docMk/>
            <pc:sldMk cId="3924045651" sldId="270"/>
            <ac:spMk id="12" creationId="{80FA34CA-A4E4-48C9-BDFB-1B9C7E807F69}"/>
          </ac:spMkLst>
        </pc:spChg>
        <pc:spChg chg="mod">
          <ac:chgData name="Štěpán Rešl" userId="0cd9404baab3018e" providerId="LiveId" clId="{DFFC0345-E2AA-4298-9393-5B5B6C4F2B1D}" dt="2021-02-15T07:10:45.145" v="25340" actId="113"/>
          <ac:spMkLst>
            <pc:docMk/>
            <pc:sldMk cId="3924045651" sldId="270"/>
            <ac:spMk id="13" creationId="{A6DE30E9-52A5-43F4-A135-01CF49D04DE1}"/>
          </ac:spMkLst>
        </pc:spChg>
        <pc:spChg chg="mod">
          <ac:chgData name="Štěpán Rešl" userId="0cd9404baab3018e" providerId="LiveId" clId="{DFFC0345-E2AA-4298-9393-5B5B6C4F2B1D}" dt="2021-02-15T07:28:14.377" v="25666"/>
          <ac:spMkLst>
            <pc:docMk/>
            <pc:sldMk cId="3924045651" sldId="270"/>
            <ac:spMk id="15" creationId="{E79509B0-B7A4-4307-8140-1A7EFCAE552C}"/>
          </ac:spMkLst>
        </pc:spChg>
        <pc:spChg chg="mod">
          <ac:chgData name="Štěpán Rešl" userId="0cd9404baab3018e" providerId="LiveId" clId="{DFFC0345-E2AA-4298-9393-5B5B6C4F2B1D}" dt="2021-02-15T07:28:31.516" v="25669" actId="108"/>
          <ac:spMkLst>
            <pc:docMk/>
            <pc:sldMk cId="3924045651" sldId="270"/>
            <ac:spMk id="17" creationId="{CB41E263-4EEB-4D07-ABC8-7CC821FA6983}"/>
          </ac:spMkLst>
        </pc:spChg>
        <pc:spChg chg="mod">
          <ac:chgData name="Štěpán Rešl" userId="0cd9404baab3018e" providerId="LiveId" clId="{DFFC0345-E2AA-4298-9393-5B5B6C4F2B1D}" dt="2021-02-15T07:37:04.460" v="25787"/>
          <ac:spMkLst>
            <pc:docMk/>
            <pc:sldMk cId="3924045651" sldId="270"/>
            <ac:spMk id="24" creationId="{09E5DEB9-2026-4BD4-9B58-26532E1CF746}"/>
          </ac:spMkLst>
        </pc:spChg>
        <pc:spChg chg="mod">
          <ac:chgData name="Štěpán Rešl" userId="0cd9404baab3018e" providerId="LiveId" clId="{DFFC0345-E2AA-4298-9393-5B5B6C4F2B1D}" dt="2021-02-15T07:52:49.904" v="25914"/>
          <ac:spMkLst>
            <pc:docMk/>
            <pc:sldMk cId="3924045651" sldId="270"/>
            <ac:spMk id="25" creationId="{DA699195-2B72-487A-B933-0F19E49C9177}"/>
          </ac:spMkLst>
        </pc:spChg>
        <pc:spChg chg="mod">
          <ac:chgData name="Štěpán Rešl" userId="0cd9404baab3018e" providerId="LiveId" clId="{DFFC0345-E2AA-4298-9393-5B5B6C4F2B1D}" dt="2021-02-15T07:28:29.144" v="25668" actId="1076"/>
          <ac:spMkLst>
            <pc:docMk/>
            <pc:sldMk cId="3924045651" sldId="270"/>
            <ac:spMk id="26" creationId="{0E1ECD4A-AA44-45C0-B84D-33307B10FA41}"/>
          </ac:spMkLst>
        </pc:spChg>
        <pc:spChg chg="mod">
          <ac:chgData name="Štěpán Rešl" userId="0cd9404baab3018e" providerId="LiveId" clId="{DFFC0345-E2AA-4298-9393-5B5B6C4F2B1D}" dt="2021-02-15T07:34:38.405" v="25761"/>
          <ac:spMkLst>
            <pc:docMk/>
            <pc:sldMk cId="3924045651" sldId="270"/>
            <ac:spMk id="27" creationId="{AA9B8BEB-4235-47AA-B5D3-6DE78548B6A1}"/>
          </ac:spMkLst>
        </pc:spChg>
        <pc:spChg chg="mod">
          <ac:chgData name="Štěpán Rešl" userId="0cd9404baab3018e" providerId="LiveId" clId="{DFFC0345-E2AA-4298-9393-5B5B6C4F2B1D}" dt="2021-02-15T07:48:04.262" v="25801" actId="404"/>
          <ac:spMkLst>
            <pc:docMk/>
            <pc:sldMk cId="3924045651" sldId="270"/>
            <ac:spMk id="28" creationId="{10383874-F348-4D9A-AC6B-B7C238AD4720}"/>
          </ac:spMkLst>
        </pc:spChg>
        <pc:spChg chg="mod">
          <ac:chgData name="Štěpán Rešl" userId="0cd9404baab3018e" providerId="LiveId" clId="{DFFC0345-E2AA-4298-9393-5B5B6C4F2B1D}" dt="2021-02-15T07:51:10.291" v="25865" actId="1076"/>
          <ac:spMkLst>
            <pc:docMk/>
            <pc:sldMk cId="3924045651" sldId="270"/>
            <ac:spMk id="29" creationId="{2CEBF69B-0B4B-4E8C-A7A4-4D26B28EDB69}"/>
          </ac:spMkLst>
        </pc:spChg>
        <pc:spChg chg="mod">
          <ac:chgData name="Štěpán Rešl" userId="0cd9404baab3018e" providerId="LiveId" clId="{DFFC0345-E2AA-4298-9393-5B5B6C4F2B1D}" dt="2021-02-15T07:51:18.847" v="25868" actId="1076"/>
          <ac:spMkLst>
            <pc:docMk/>
            <pc:sldMk cId="3924045651" sldId="270"/>
            <ac:spMk id="30" creationId="{9D57B646-0D8A-44F1-9969-EC29C22E8798}"/>
          </ac:spMkLst>
        </pc:spChg>
        <pc:spChg chg="mod">
          <ac:chgData name="Štěpán Rešl" userId="0cd9404baab3018e" providerId="LiveId" clId="{DFFC0345-E2AA-4298-9393-5B5B6C4F2B1D}" dt="2021-02-15T08:11:42.677" v="26014"/>
          <ac:spMkLst>
            <pc:docMk/>
            <pc:sldMk cId="3924045651" sldId="270"/>
            <ac:spMk id="31" creationId="{4A87EDB7-D9C3-4C71-AD0F-D74DB6C6B7F5}"/>
          </ac:spMkLst>
        </pc:spChg>
        <pc:spChg chg="mod">
          <ac:chgData name="Štěpán Rešl" userId="0cd9404baab3018e" providerId="LiveId" clId="{DFFC0345-E2AA-4298-9393-5B5B6C4F2B1D}" dt="2021-02-15T07:35:15.478" v="25765"/>
          <ac:spMkLst>
            <pc:docMk/>
            <pc:sldMk cId="3924045651" sldId="270"/>
            <ac:spMk id="32" creationId="{B92646F1-4EA4-4D14-BBD8-167FFD8086E1}"/>
          </ac:spMkLst>
        </pc:spChg>
        <pc:spChg chg="mod">
          <ac:chgData name="Štěpán Rešl" userId="0cd9404baab3018e" providerId="LiveId" clId="{DFFC0345-E2AA-4298-9393-5B5B6C4F2B1D}" dt="2021-02-21T08:51:21.115" v="26185" actId="113"/>
          <ac:spMkLst>
            <pc:docMk/>
            <pc:sldMk cId="3924045651" sldId="270"/>
            <ac:spMk id="33" creationId="{40B42CA5-D81A-445B-8345-E1891AA37727}"/>
          </ac:spMkLst>
        </pc:spChg>
        <pc:spChg chg="mod">
          <ac:chgData name="Štěpán Rešl" userId="0cd9404baab3018e" providerId="LiveId" clId="{DFFC0345-E2AA-4298-9393-5B5B6C4F2B1D}" dt="2021-02-17T09:41:11.695" v="26160"/>
          <ac:spMkLst>
            <pc:docMk/>
            <pc:sldMk cId="3924045651" sldId="270"/>
            <ac:spMk id="34" creationId="{317564C0-FD60-4576-A571-C5982960A017}"/>
          </ac:spMkLst>
        </pc:spChg>
        <pc:spChg chg="mod">
          <ac:chgData name="Štěpán Rešl" userId="0cd9404baab3018e" providerId="LiveId" clId="{DFFC0345-E2AA-4298-9393-5B5B6C4F2B1D}" dt="2021-02-17T09:39:26.848" v="26147" actId="20577"/>
          <ac:spMkLst>
            <pc:docMk/>
            <pc:sldMk cId="3924045651" sldId="270"/>
            <ac:spMk id="35" creationId="{1DDCB4D7-AFD0-466E-85D2-579E583D070A}"/>
          </ac:spMkLst>
        </pc:spChg>
        <pc:spChg chg="mod">
          <ac:chgData name="Štěpán Rešl" userId="0cd9404baab3018e" providerId="LiveId" clId="{DFFC0345-E2AA-4298-9393-5B5B6C4F2B1D}" dt="2021-02-15T07:50:53.973" v="25842" actId="404"/>
          <ac:spMkLst>
            <pc:docMk/>
            <pc:sldMk cId="3924045651" sldId="270"/>
            <ac:spMk id="37" creationId="{CBF856DB-4B96-4A33-844D-529B6925BF42}"/>
          </ac:spMkLst>
        </pc:spChg>
        <pc:spChg chg="mod">
          <ac:chgData name="Štěpán Rešl" userId="0cd9404baab3018e" providerId="LiveId" clId="{DFFC0345-E2AA-4298-9393-5B5B6C4F2B1D}" dt="2021-02-15T07:47:04.944" v="25793"/>
          <ac:spMkLst>
            <pc:docMk/>
            <pc:sldMk cId="3924045651" sldId="270"/>
            <ac:spMk id="57" creationId="{B4587F7E-32D9-48A4-AB45-6E3F50C4C29F}"/>
          </ac:spMkLst>
        </pc:spChg>
        <pc:spChg chg="mod">
          <ac:chgData name="Štěpán Rešl" userId="0cd9404baab3018e" providerId="LiveId" clId="{DFFC0345-E2AA-4298-9393-5B5B6C4F2B1D}" dt="2021-02-15T07:47:13.869" v="25794"/>
          <ac:spMkLst>
            <pc:docMk/>
            <pc:sldMk cId="3924045651" sldId="270"/>
            <ac:spMk id="58" creationId="{A2AE86CB-3392-4918-9648-E7AE5C3E4F62}"/>
          </ac:spMkLst>
        </pc:spChg>
        <pc:spChg chg="mod">
          <ac:chgData name="Štěpán Rešl" userId="0cd9404baab3018e" providerId="LiveId" clId="{DFFC0345-E2AA-4298-9393-5B5B6C4F2B1D}" dt="2021-02-15T07:47:36.708" v="25795"/>
          <ac:spMkLst>
            <pc:docMk/>
            <pc:sldMk cId="3924045651" sldId="270"/>
            <ac:spMk id="59" creationId="{E6832051-858E-4DC0-9A93-230E70FB9536}"/>
          </ac:spMkLst>
        </pc:spChg>
        <pc:spChg chg="mod">
          <ac:chgData name="Štěpán Rešl" userId="0cd9404baab3018e" providerId="LiveId" clId="{DFFC0345-E2AA-4298-9393-5B5B6C4F2B1D}" dt="2021-02-15T07:47:43.170" v="25796"/>
          <ac:spMkLst>
            <pc:docMk/>
            <pc:sldMk cId="3924045651" sldId="270"/>
            <ac:spMk id="60" creationId="{5C5FDCE6-1BBC-4505-A24F-BFE8E2CD7131}"/>
          </ac:spMkLst>
        </pc:spChg>
        <pc:spChg chg="del">
          <ac:chgData name="Štěpán Rešl" userId="0cd9404baab3018e" providerId="LiveId" clId="{DFFC0345-E2AA-4298-9393-5B5B6C4F2B1D}" dt="2021-02-15T07:48:45.963" v="25810" actId="478"/>
          <ac:spMkLst>
            <pc:docMk/>
            <pc:sldMk cId="3924045651" sldId="270"/>
            <ac:spMk id="64" creationId="{60B84775-E5EB-4045-8FEB-2A336413459A}"/>
          </ac:spMkLst>
        </pc:spChg>
        <pc:spChg chg="mod">
          <ac:chgData name="Štěpán Rešl" userId="0cd9404baab3018e" providerId="LiveId" clId="{DFFC0345-E2AA-4298-9393-5B5B6C4F2B1D}" dt="2021-02-17T09:40:25.234" v="26151" actId="113"/>
          <ac:spMkLst>
            <pc:docMk/>
            <pc:sldMk cId="3924045651" sldId="270"/>
            <ac:spMk id="65" creationId="{03C82AAF-A790-4200-9A07-1F1F9C3AC14E}"/>
          </ac:spMkLst>
        </pc:spChg>
        <pc:spChg chg="mod">
          <ac:chgData name="Štěpán Rešl" userId="0cd9404baab3018e" providerId="LiveId" clId="{DFFC0345-E2AA-4298-9393-5B5B6C4F2B1D}" dt="2021-02-18T07:57:24.580" v="26165" actId="20577"/>
          <ac:spMkLst>
            <pc:docMk/>
            <pc:sldMk cId="3924045651" sldId="270"/>
            <ac:spMk id="69" creationId="{911C5A06-C296-4EA1-B4C3-638EAD9B0D72}"/>
          </ac:spMkLst>
        </pc:spChg>
        <pc:spChg chg="del">
          <ac:chgData name="Štěpán Rešl" userId="0cd9404baab3018e" providerId="LiveId" clId="{DFFC0345-E2AA-4298-9393-5B5B6C4F2B1D}" dt="2021-02-15T07:49:15.557" v="25819" actId="478"/>
          <ac:spMkLst>
            <pc:docMk/>
            <pc:sldMk cId="3924045651" sldId="270"/>
            <ac:spMk id="71" creationId="{02FA6FE9-5599-4521-8D29-F431E371ECA3}"/>
          </ac:spMkLst>
        </pc:spChg>
        <pc:spChg chg="mod">
          <ac:chgData name="Štěpán Rešl" userId="0cd9404baab3018e" providerId="LiveId" clId="{DFFC0345-E2AA-4298-9393-5B5B6C4F2B1D}" dt="2021-02-18T07:58:45.585" v="26173" actId="113"/>
          <ac:spMkLst>
            <pc:docMk/>
            <pc:sldMk cId="3924045651" sldId="270"/>
            <ac:spMk id="72" creationId="{295F7BC1-1278-4BE6-BBD4-DCB7872BD48B}"/>
          </ac:spMkLst>
        </pc:spChg>
        <pc:spChg chg="mod">
          <ac:chgData name="Štěpán Rešl" userId="0cd9404baab3018e" providerId="LiveId" clId="{DFFC0345-E2AA-4298-9393-5B5B6C4F2B1D}" dt="2021-02-18T07:59:53.015" v="26182" actId="20577"/>
          <ac:spMkLst>
            <pc:docMk/>
            <pc:sldMk cId="3924045651" sldId="270"/>
            <ac:spMk id="74" creationId="{5A1C4ED9-DF97-4A32-83BE-A1FD9F91E96D}"/>
          </ac:spMkLst>
        </pc:spChg>
        <pc:spChg chg="mod">
          <ac:chgData name="Štěpán Rešl" userId="0cd9404baab3018e" providerId="LiveId" clId="{DFFC0345-E2AA-4298-9393-5B5B6C4F2B1D}" dt="2021-02-21T08:50:53.833" v="26183" actId="113"/>
          <ac:spMkLst>
            <pc:docMk/>
            <pc:sldMk cId="3924045651" sldId="270"/>
            <ac:spMk id="77" creationId="{00071E78-C890-4729-9587-AF6F386566AA}"/>
          </ac:spMkLst>
        </pc:spChg>
        <pc:spChg chg="mod">
          <ac:chgData name="Štěpán Rešl" userId="0cd9404baab3018e" providerId="LiveId" clId="{DFFC0345-E2AA-4298-9393-5B5B6C4F2B1D}" dt="2021-02-17T09:40:38.976" v="26153" actId="20577"/>
          <ac:spMkLst>
            <pc:docMk/>
            <pc:sldMk cId="3924045651" sldId="270"/>
            <ac:spMk id="78" creationId="{880008FB-43A8-4FF3-803F-6E541EB8E934}"/>
          </ac:spMkLst>
        </pc:spChg>
        <pc:spChg chg="mod">
          <ac:chgData name="Štěpán Rešl" userId="0cd9404baab3018e" providerId="LiveId" clId="{DFFC0345-E2AA-4298-9393-5B5B6C4F2B1D}" dt="2021-02-15T07:32:35.548" v="25738"/>
          <ac:spMkLst>
            <pc:docMk/>
            <pc:sldMk cId="3924045651" sldId="270"/>
            <ac:spMk id="81" creationId="{6456443C-90DB-48F3-A73D-7C00A2209D76}"/>
          </ac:spMkLst>
        </pc:spChg>
        <pc:spChg chg="mod">
          <ac:chgData name="Štěpán Rešl" userId="0cd9404baab3018e" providerId="LiveId" clId="{DFFC0345-E2AA-4298-9393-5B5B6C4F2B1D}" dt="2021-02-15T07:34:58.855" v="25763"/>
          <ac:spMkLst>
            <pc:docMk/>
            <pc:sldMk cId="3924045651" sldId="270"/>
            <ac:spMk id="84" creationId="{860C7B2E-AA2E-4F94-860E-EFD42775CFBE}"/>
          </ac:spMkLst>
        </pc:spChg>
        <pc:spChg chg="mod">
          <ac:chgData name="Štěpán Rešl" userId="0cd9404baab3018e" providerId="LiveId" clId="{DFFC0345-E2AA-4298-9393-5B5B6C4F2B1D}" dt="2021-02-15T07:36:48.228" v="25786"/>
          <ac:spMkLst>
            <pc:docMk/>
            <pc:sldMk cId="3924045651" sldId="270"/>
            <ac:spMk id="85" creationId="{A79A8224-C7E5-4F5F-B7C1-6EC539D0377C}"/>
          </ac:spMkLst>
        </pc:spChg>
        <pc:spChg chg="mod">
          <ac:chgData name="Štěpán Rešl" userId="0cd9404baab3018e" providerId="LiveId" clId="{DFFC0345-E2AA-4298-9393-5B5B6C4F2B1D}" dt="2021-02-15T08:14:43.342" v="26132"/>
          <ac:spMkLst>
            <pc:docMk/>
            <pc:sldMk cId="3924045651" sldId="270"/>
            <ac:spMk id="86" creationId="{DCE92372-1976-47BF-B9AD-DE9712FD4BE7}"/>
          </ac:spMkLst>
        </pc:spChg>
        <pc:spChg chg="mod">
          <ac:chgData name="Štěpán Rešl" userId="0cd9404baab3018e" providerId="LiveId" clId="{DFFC0345-E2AA-4298-9393-5B5B6C4F2B1D}" dt="2021-02-15T08:15:01.205" v="26137" actId="1035"/>
          <ac:spMkLst>
            <pc:docMk/>
            <pc:sldMk cId="3924045651" sldId="270"/>
            <ac:spMk id="87" creationId="{00975FCC-5FFC-4619-9054-3834E5EE3ADB}"/>
          </ac:spMkLst>
        </pc:spChg>
        <pc:spChg chg="mod">
          <ac:chgData name="Štěpán Rešl" userId="0cd9404baab3018e" providerId="LiveId" clId="{DFFC0345-E2AA-4298-9393-5B5B6C4F2B1D}" dt="2021-02-18T07:59:24.902" v="26179" actId="20577"/>
          <ac:spMkLst>
            <pc:docMk/>
            <pc:sldMk cId="3924045651" sldId="270"/>
            <ac:spMk id="88" creationId="{4F47DCA8-F037-4BBA-A2ED-B215920E94C0}"/>
          </ac:spMkLst>
        </pc:spChg>
        <pc:spChg chg="add del">
          <ac:chgData name="Štěpán Rešl" userId="0cd9404baab3018e" providerId="LiveId" clId="{DFFC0345-E2AA-4298-9393-5B5B6C4F2B1D}" dt="2021-02-15T07:20:04.867" v="25545" actId="22"/>
          <ac:spMkLst>
            <pc:docMk/>
            <pc:sldMk cId="3924045651" sldId="270"/>
            <ac:spMk id="93" creationId="{E6506B0D-0185-40E8-8535-A7142992B9A5}"/>
          </ac:spMkLst>
        </pc:spChg>
        <pc:spChg chg="add mod">
          <ac:chgData name="Štěpán Rešl" userId="0cd9404baab3018e" providerId="LiveId" clId="{DFFC0345-E2AA-4298-9393-5B5B6C4F2B1D}" dt="2021-02-15T07:22:42.148" v="25590" actId="20577"/>
          <ac:spMkLst>
            <pc:docMk/>
            <pc:sldMk cId="3924045651" sldId="270"/>
            <ac:spMk id="94" creationId="{7C86E569-1BF3-4B3E-850C-2A2400CEA5B7}"/>
          </ac:spMkLst>
        </pc:spChg>
        <pc:spChg chg="add del">
          <ac:chgData name="Štěpán Rešl" userId="0cd9404baab3018e" providerId="LiveId" clId="{DFFC0345-E2AA-4298-9393-5B5B6C4F2B1D}" dt="2021-02-15T07:47:51.686" v="25798" actId="22"/>
          <ac:spMkLst>
            <pc:docMk/>
            <pc:sldMk cId="3924045651" sldId="270"/>
            <ac:spMk id="98" creationId="{611C7EF5-1022-4812-A440-3337E74F25B1}"/>
          </ac:spMkLst>
        </pc:spChg>
        <pc:grpChg chg="mod">
          <ac:chgData name="Štěpán Rešl" userId="0cd9404baab3018e" providerId="LiveId" clId="{DFFC0345-E2AA-4298-9393-5B5B6C4F2B1D}" dt="2021-02-15T07:47:01.172" v="25792" actId="1076"/>
          <ac:grpSpMkLst>
            <pc:docMk/>
            <pc:sldMk cId="3924045651" sldId="270"/>
            <ac:grpSpMk id="51" creationId="{8D583FE5-28A6-466B-9DA8-949F87C56952}"/>
          </ac:grpSpMkLst>
        </pc:grpChg>
        <pc:grpChg chg="mod">
          <ac:chgData name="Štěpán Rešl" userId="0cd9404baab3018e" providerId="LiveId" clId="{DFFC0345-E2AA-4298-9393-5B5B6C4F2B1D}" dt="2021-02-15T07:32:41.306" v="25740" actId="1076"/>
          <ac:grpSpMkLst>
            <pc:docMk/>
            <pc:sldMk cId="3924045651" sldId="270"/>
            <ac:grpSpMk id="83" creationId="{CC554640-DDBB-4CED-9412-8D233E5EE34F}"/>
          </ac:grpSpMkLst>
        </pc:grpChg>
        <pc:graphicFrameChg chg="add del mod">
          <ac:chgData name="Štěpán Rešl" userId="0cd9404baab3018e" providerId="LiveId" clId="{DFFC0345-E2AA-4298-9393-5B5B6C4F2B1D}" dt="2021-02-15T07:29:26.078" v="25673"/>
          <ac:graphicFrameMkLst>
            <pc:docMk/>
            <pc:sldMk cId="3924045651" sldId="270"/>
            <ac:graphicFrameMk id="66" creationId="{EC3B34A1-E74C-4981-B588-7A4C540DAD0E}"/>
          </ac:graphicFrameMkLst>
        </pc:graphicFrameChg>
        <pc:graphicFrameChg chg="add del mod">
          <ac:chgData name="Štěpán Rešl" userId="0cd9404baab3018e" providerId="LiveId" clId="{DFFC0345-E2AA-4298-9393-5B5B6C4F2B1D}" dt="2021-02-15T07:34:18.892" v="25758"/>
          <ac:graphicFrameMkLst>
            <pc:docMk/>
            <pc:sldMk cId="3924045651" sldId="270"/>
            <ac:graphicFrameMk id="70" creationId="{96DCD141-4E11-4B66-A39B-2F6005B281A2}"/>
          </ac:graphicFrameMkLst>
        </pc:graphicFrameChg>
        <pc:graphicFrameChg chg="add del mod">
          <ac:chgData name="Štěpán Rešl" userId="0cd9404baab3018e" providerId="LiveId" clId="{DFFC0345-E2AA-4298-9393-5B5B6C4F2B1D}" dt="2021-02-15T08:09:30.781" v="25950"/>
          <ac:graphicFrameMkLst>
            <pc:docMk/>
            <pc:sldMk cId="3924045651" sldId="270"/>
            <ac:graphicFrameMk id="90" creationId="{A9556585-C08B-4068-A9D3-EF9C9C51E3E5}"/>
          </ac:graphicFrameMkLst>
        </pc:graphicFrameChg>
        <pc:graphicFrameChg chg="add del mod">
          <ac:chgData name="Štěpán Rešl" userId="0cd9404baab3018e" providerId="LiveId" clId="{DFFC0345-E2AA-4298-9393-5B5B6C4F2B1D}" dt="2021-02-15T08:11:15.356" v="26004"/>
          <ac:graphicFrameMkLst>
            <pc:docMk/>
            <pc:sldMk cId="3924045651" sldId="270"/>
            <ac:graphicFrameMk id="91" creationId="{6CD00FF4-E2CB-4CB0-8C05-CEE251E7142C}"/>
          </ac:graphicFrameMkLst>
        </pc:graphicFrameChg>
        <pc:graphicFrameChg chg="add del mod">
          <ac:chgData name="Štěpán Rešl" userId="0cd9404baab3018e" providerId="LiveId" clId="{DFFC0345-E2AA-4298-9393-5B5B6C4F2B1D}" dt="2021-02-15T08:11:56.013" v="26018"/>
          <ac:graphicFrameMkLst>
            <pc:docMk/>
            <pc:sldMk cId="3924045651" sldId="270"/>
            <ac:graphicFrameMk id="96" creationId="{A53F3B86-82BB-4F1E-8E0F-75C1F1E3A977}"/>
          </ac:graphicFrameMkLst>
        </pc:graphicFrameChg>
        <pc:picChg chg="mod">
          <ac:chgData name="Štěpán Rešl" userId="0cd9404baab3018e" providerId="LiveId" clId="{DFFC0345-E2AA-4298-9393-5B5B6C4F2B1D}" dt="2021-02-15T07:35:03.563" v="25764" actId="1076"/>
          <ac:picMkLst>
            <pc:docMk/>
            <pc:sldMk cId="3924045651" sldId="270"/>
            <ac:picMk id="8" creationId="{40A5934B-9D9D-4C0C-909A-A7467B223C0C}"/>
          </ac:picMkLst>
        </pc:picChg>
        <pc:picChg chg="del">
          <ac:chgData name="Štěpán Rešl" userId="0cd9404baab3018e" providerId="LiveId" clId="{DFFC0345-E2AA-4298-9393-5B5B6C4F2B1D}" dt="2021-02-15T07:49:53.958" v="25829" actId="478"/>
          <ac:picMkLst>
            <pc:docMk/>
            <pc:sldMk cId="3924045651" sldId="270"/>
            <ac:picMk id="36" creationId="{DC1373CF-85C6-492E-BDEF-B2615EFE4A0D}"/>
          </ac:picMkLst>
        </pc:picChg>
        <pc:picChg chg="del">
          <ac:chgData name="Štěpán Rešl" userId="0cd9404baab3018e" providerId="LiveId" clId="{DFFC0345-E2AA-4298-9393-5B5B6C4F2B1D}" dt="2021-02-15T07:48:41.269" v="25807" actId="478"/>
          <ac:picMkLst>
            <pc:docMk/>
            <pc:sldMk cId="3924045651" sldId="270"/>
            <ac:picMk id="63" creationId="{2D0DF1C7-181B-4854-91FC-4660AA011717}"/>
          </ac:picMkLst>
        </pc:picChg>
        <pc:picChg chg="del">
          <ac:chgData name="Štěpán Rešl" userId="0cd9404baab3018e" providerId="LiveId" clId="{DFFC0345-E2AA-4298-9393-5B5B6C4F2B1D}" dt="2021-02-15T07:49:13.388" v="25818" actId="478"/>
          <ac:picMkLst>
            <pc:docMk/>
            <pc:sldMk cId="3924045651" sldId="270"/>
            <ac:picMk id="67" creationId="{3BFE81F4-FF66-4044-8035-9C33BBF48C65}"/>
          </ac:picMkLst>
        </pc:picChg>
        <pc:picChg chg="mod">
          <ac:chgData name="Štěpán Rešl" userId="0cd9404baab3018e" providerId="LiveId" clId="{DFFC0345-E2AA-4298-9393-5B5B6C4F2B1D}" dt="2021-02-15T07:27:29.099" v="25660" actId="1076"/>
          <ac:picMkLst>
            <pc:docMk/>
            <pc:sldMk cId="3924045651" sldId="270"/>
            <ac:picMk id="76" creationId="{388EF86B-8D8E-4165-AEDA-8BD33C38B088}"/>
          </ac:picMkLst>
        </pc:picChg>
        <pc:picChg chg="mod">
          <ac:chgData name="Štěpán Rešl" userId="0cd9404baab3018e" providerId="LiveId" clId="{DFFC0345-E2AA-4298-9393-5B5B6C4F2B1D}" dt="2021-02-15T07:31:04.681" v="25706" actId="1076"/>
          <ac:picMkLst>
            <pc:docMk/>
            <pc:sldMk cId="3924045651" sldId="270"/>
            <ac:picMk id="79" creationId="{5D1FFAC5-1A2D-40F2-AE2F-FC5752C66C3A}"/>
          </ac:picMkLst>
        </pc:picChg>
        <pc:picChg chg="mod ord">
          <ac:chgData name="Štěpán Rešl" userId="0cd9404baab3018e" providerId="LiveId" clId="{DFFC0345-E2AA-4298-9393-5B5B6C4F2B1D}" dt="2021-02-15T07:31:41.449" v="25719" actId="1076"/>
          <ac:picMkLst>
            <pc:docMk/>
            <pc:sldMk cId="3924045651" sldId="270"/>
            <ac:picMk id="80" creationId="{90678306-BF44-4E4B-95BE-01E523CD81E5}"/>
          </ac:picMkLst>
        </pc:picChg>
        <pc:picChg chg="mod">
          <ac:chgData name="Štěpán Rešl" userId="0cd9404baab3018e" providerId="LiveId" clId="{DFFC0345-E2AA-4298-9393-5B5B6C4F2B1D}" dt="2021-02-15T07:32:16.917" v="25736" actId="1076"/>
          <ac:picMkLst>
            <pc:docMk/>
            <pc:sldMk cId="3924045651" sldId="270"/>
            <ac:picMk id="82" creationId="{A2ADDE6A-4D14-49A9-A015-9C20D9058397}"/>
          </ac:picMkLst>
        </pc:picChg>
        <pc:picChg chg="del">
          <ac:chgData name="Štěpán Rešl" userId="0cd9404baab3018e" providerId="LiveId" clId="{DFFC0345-E2AA-4298-9393-5B5B6C4F2B1D}" dt="2021-02-15T07:25:36.136" v="25630" actId="478"/>
          <ac:picMkLst>
            <pc:docMk/>
            <pc:sldMk cId="3924045651" sldId="270"/>
            <ac:picMk id="89" creationId="{130E3BBC-2A78-4411-9788-D324047C5CF2}"/>
          </ac:picMkLst>
        </pc:picChg>
        <pc:picChg chg="mod">
          <ac:chgData name="Štěpán Rešl" userId="0cd9404baab3018e" providerId="LiveId" clId="{DFFC0345-E2AA-4298-9393-5B5B6C4F2B1D}" dt="2021-02-15T08:15:19.615" v="26143" actId="1037"/>
          <ac:picMkLst>
            <pc:docMk/>
            <pc:sldMk cId="3924045651" sldId="270"/>
            <ac:picMk id="92" creationId="{3F941DE6-23B3-4F7C-B66A-29DC0FDCC83D}"/>
          </ac:picMkLst>
        </pc:picChg>
        <pc:picChg chg="add mod">
          <ac:chgData name="Štěpán Rešl" userId="0cd9404baab3018e" providerId="LiveId" clId="{DFFC0345-E2AA-4298-9393-5B5B6C4F2B1D}" dt="2021-02-15T07:27:40.421" v="25665" actId="1076"/>
          <ac:picMkLst>
            <pc:docMk/>
            <pc:sldMk cId="3924045651" sldId="270"/>
            <ac:picMk id="95" creationId="{9B376A0E-B460-4400-8F35-F9AC6D2B780A}"/>
          </ac:picMkLst>
        </pc:picChg>
        <pc:picChg chg="add mod">
          <ac:chgData name="Štěpán Rešl" userId="0cd9404baab3018e" providerId="LiveId" clId="{DFFC0345-E2AA-4298-9393-5B5B6C4F2B1D}" dt="2021-02-15T07:50:57.222" v="25848" actId="1035"/>
          <ac:picMkLst>
            <pc:docMk/>
            <pc:sldMk cId="3924045651" sldId="270"/>
            <ac:picMk id="99" creationId="{573263E9-069E-42E8-97EF-26E6B7F6F5B8}"/>
          </ac:picMkLst>
        </pc:picChg>
        <pc:picChg chg="add mod">
          <ac:chgData name="Štěpán Rešl" userId="0cd9404baab3018e" providerId="LiveId" clId="{DFFC0345-E2AA-4298-9393-5B5B6C4F2B1D}" dt="2021-02-15T07:51:06.010" v="25864" actId="1035"/>
          <ac:picMkLst>
            <pc:docMk/>
            <pc:sldMk cId="3924045651" sldId="270"/>
            <ac:picMk id="100" creationId="{2A98A419-17F0-4EBF-8F50-16EED37E3703}"/>
          </ac:picMkLst>
        </pc:picChg>
        <pc:picChg chg="add mod">
          <ac:chgData name="Štěpán Rešl" userId="0cd9404baab3018e" providerId="LiveId" clId="{DFFC0345-E2AA-4298-9393-5B5B6C4F2B1D}" dt="2021-02-15T07:51:15.684" v="25867" actId="1076"/>
          <ac:picMkLst>
            <pc:docMk/>
            <pc:sldMk cId="3924045651" sldId="270"/>
            <ac:picMk id="101" creationId="{5F8420DE-C512-4EF3-A913-7F51414C250F}"/>
          </ac:picMkLst>
        </pc:picChg>
        <pc:picChg chg="mod">
          <ac:chgData name="Štěpán Rešl" userId="0cd9404baab3018e" providerId="LiveId" clId="{DFFC0345-E2AA-4298-9393-5B5B6C4F2B1D}" dt="2021-02-15T07:47:01.172" v="25792" actId="1076"/>
          <ac:picMkLst>
            <pc:docMk/>
            <pc:sldMk cId="3924045651" sldId="270"/>
            <ac:picMk id="2050" creationId="{474F3AC8-1B24-423B-B437-15C8F8E5BD9C}"/>
          </ac:picMkLst>
        </pc:picChg>
        <pc:picChg chg="mod">
          <ac:chgData name="Štěpán Rešl" userId="0cd9404baab3018e" providerId="LiveId" clId="{DFFC0345-E2AA-4298-9393-5B5B6C4F2B1D}" dt="2021-02-15T08:15:04.502" v="26138" actId="1076"/>
          <ac:picMkLst>
            <pc:docMk/>
            <pc:sldMk cId="3924045651" sldId="270"/>
            <ac:picMk id="2052" creationId="{B0D51BBE-9CEE-421F-8C2B-685B0CD7625A}"/>
          </ac:picMkLst>
        </pc:picChg>
        <pc:picChg chg="mod">
          <ac:chgData name="Štěpán Rešl" userId="0cd9404baab3018e" providerId="LiveId" clId="{DFFC0345-E2AA-4298-9393-5B5B6C4F2B1D}" dt="2021-02-15T08:15:13.353" v="26140" actId="1076"/>
          <ac:picMkLst>
            <pc:docMk/>
            <pc:sldMk cId="3924045651" sldId="270"/>
            <ac:picMk id="2054" creationId="{FFDF0A86-A674-49E6-8538-5BD43D251C36}"/>
          </ac:picMkLst>
        </pc:picChg>
        <pc:picChg chg="mod">
          <ac:chgData name="Štěpán Rešl" userId="0cd9404baab3018e" providerId="LiveId" clId="{DFFC0345-E2AA-4298-9393-5B5B6C4F2B1D}" dt="2021-02-15T08:15:08.568" v="26139" actId="1076"/>
          <ac:picMkLst>
            <pc:docMk/>
            <pc:sldMk cId="3924045651" sldId="270"/>
            <ac:picMk id="2056" creationId="{3DD85131-8EEF-49C1-80B9-F9CB0D11026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Title 1"/>
          <p:cNvSpPr>
            <a:spLocks noGrp="1"/>
          </p:cNvSpPr>
          <p:nvPr>
            <p:ph type="ctrTitle"/>
          </p:nvPr>
        </p:nvSpPr>
        <p:spPr>
          <a:xfrm>
            <a:off x="801648" y="1239016"/>
            <a:ext cx="9085342" cy="2635756"/>
          </a:xfrm>
        </p:spPr>
        <p:txBody>
          <a:bodyPr anchor="b"/>
          <a:lstStyle>
            <a:lvl1pPr algn="ctr">
              <a:defRPr sz="6623"/>
            </a:lvl1pPr>
          </a:lstStyle>
          <a:p>
            <a:r>
              <a:rPr lang="cs-CZ"/>
              <a:t>Kliknutím lze upravit styl.</a:t>
            </a:r>
            <a:endParaRPr lang="en-US" dirty="0"/>
          </a:p>
        </p:txBody>
      </p:sp>
      <p:sp>
        <p:nvSpPr>
          <p:cNvPr id="3" name="Subtitle 2"/>
          <p:cNvSpPr>
            <a:spLocks noGrp="1"/>
          </p:cNvSpPr>
          <p:nvPr>
            <p:ph type="subTitle" idx="1"/>
          </p:nvPr>
        </p:nvSpPr>
        <p:spPr>
          <a:xfrm>
            <a:off x="1336080" y="3976417"/>
            <a:ext cx="8016479" cy="1827854"/>
          </a:xfrm>
        </p:spPr>
        <p:txBody>
          <a:bodyPr/>
          <a:lstStyle>
            <a:lvl1pPr marL="0" indent="0" algn="ctr">
              <a:buNone/>
              <a:defRPr sz="2649"/>
            </a:lvl1pPr>
            <a:lvl2pPr marL="504703" indent="0" algn="ctr">
              <a:buNone/>
              <a:defRPr sz="2208"/>
            </a:lvl2pPr>
            <a:lvl3pPr marL="1009406" indent="0" algn="ctr">
              <a:buNone/>
              <a:defRPr sz="1987"/>
            </a:lvl3pPr>
            <a:lvl4pPr marL="1514109" indent="0" algn="ctr">
              <a:buNone/>
              <a:defRPr sz="1766"/>
            </a:lvl4pPr>
            <a:lvl5pPr marL="2018812" indent="0" algn="ctr">
              <a:buNone/>
              <a:defRPr sz="1766"/>
            </a:lvl5pPr>
            <a:lvl6pPr marL="2523515" indent="0" algn="ctr">
              <a:buNone/>
              <a:defRPr sz="1766"/>
            </a:lvl6pPr>
            <a:lvl7pPr marL="3028218" indent="0" algn="ctr">
              <a:buNone/>
              <a:defRPr sz="1766"/>
            </a:lvl7pPr>
            <a:lvl8pPr marL="3532922" indent="0" algn="ctr">
              <a:buNone/>
              <a:defRPr sz="1766"/>
            </a:lvl8pPr>
            <a:lvl9pPr marL="4037625" indent="0" algn="ctr">
              <a:buNone/>
              <a:defRPr sz="1766"/>
            </a:lvl9pPr>
          </a:lstStyle>
          <a:p>
            <a:r>
              <a:rPr lang="cs-CZ"/>
              <a:t>Kliknutím můžete upravit styl předlohy.</a:t>
            </a:r>
            <a:endParaRPr lang="en-US" dirty="0"/>
          </a:p>
        </p:txBody>
      </p:sp>
      <p:sp>
        <p:nvSpPr>
          <p:cNvPr id="4" name="Date Placeholder 3"/>
          <p:cNvSpPr>
            <a:spLocks noGrp="1"/>
          </p:cNvSpPr>
          <p:nvPr>
            <p:ph type="dt" sz="half" idx="10"/>
          </p:nvPr>
        </p:nvSpPr>
        <p:spPr/>
        <p:txBody>
          <a:bodyPr/>
          <a:lstStyle/>
          <a:p>
            <a:fld id="{860FF7E7-637D-4192-B588-D0AD7B2588E1}" type="datetimeFigureOut">
              <a:rPr lang="cs-CZ" smtClean="0"/>
              <a:t>28.06.2021</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EAC2CCB8-6611-405E-9CA4-FBF9314CBDFE}" type="slidenum">
              <a:rPr lang="cs-CZ" smtClean="0"/>
              <a:t>‹#›</a:t>
            </a:fld>
            <a:endParaRPr lang="cs-CZ"/>
          </a:p>
        </p:txBody>
      </p:sp>
    </p:spTree>
    <p:extLst>
      <p:ext uri="{BB962C8B-B14F-4D97-AF65-F5344CB8AC3E}">
        <p14:creationId xmlns:p14="http://schemas.microsoft.com/office/powerpoint/2010/main" val="173111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Vertical Text Placeholder 2"/>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860FF7E7-637D-4192-B588-D0AD7B2588E1}" type="datetimeFigureOut">
              <a:rPr lang="cs-CZ" smtClean="0"/>
              <a:t>28.06.2021</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EAC2CCB8-6611-405E-9CA4-FBF9314CBDFE}" type="slidenum">
              <a:rPr lang="cs-CZ" smtClean="0"/>
              <a:t>‹#›</a:t>
            </a:fld>
            <a:endParaRPr lang="cs-CZ"/>
          </a:p>
        </p:txBody>
      </p:sp>
    </p:spTree>
    <p:extLst>
      <p:ext uri="{BB962C8B-B14F-4D97-AF65-F5344CB8AC3E}">
        <p14:creationId xmlns:p14="http://schemas.microsoft.com/office/powerpoint/2010/main" val="36540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49057" y="403074"/>
            <a:ext cx="2304738" cy="6415893"/>
          </a:xfrm>
        </p:spPr>
        <p:txBody>
          <a:bodyPr vert="eaVert"/>
          <a:lstStyle/>
          <a:p>
            <a:r>
              <a:rPr lang="cs-CZ"/>
              <a:t>Kliknutím lze upravit styl.</a:t>
            </a:r>
            <a:endParaRPr lang="en-US" dirty="0"/>
          </a:p>
        </p:txBody>
      </p:sp>
      <p:sp>
        <p:nvSpPr>
          <p:cNvPr id="3" name="Vertical Text Placeholder 2"/>
          <p:cNvSpPr>
            <a:spLocks noGrp="1"/>
          </p:cNvSpPr>
          <p:nvPr>
            <p:ph type="body" orient="vert" idx="1"/>
          </p:nvPr>
        </p:nvSpPr>
        <p:spPr>
          <a:xfrm>
            <a:off x="734844" y="403074"/>
            <a:ext cx="6780605" cy="6415893"/>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860FF7E7-637D-4192-B588-D0AD7B2588E1}" type="datetimeFigureOut">
              <a:rPr lang="cs-CZ" smtClean="0"/>
              <a:t>28.06.2021</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EAC2CCB8-6611-405E-9CA4-FBF9314CBDFE}" type="slidenum">
              <a:rPr lang="cs-CZ" smtClean="0"/>
              <a:t>‹#›</a:t>
            </a:fld>
            <a:endParaRPr lang="cs-CZ"/>
          </a:p>
        </p:txBody>
      </p:sp>
    </p:spTree>
    <p:extLst>
      <p:ext uri="{BB962C8B-B14F-4D97-AF65-F5344CB8AC3E}">
        <p14:creationId xmlns:p14="http://schemas.microsoft.com/office/powerpoint/2010/main" val="4236366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860FF7E7-637D-4192-B588-D0AD7B2588E1}" type="datetimeFigureOut">
              <a:rPr lang="cs-CZ" smtClean="0"/>
              <a:t>28.06.2021</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EAC2CCB8-6611-405E-9CA4-FBF9314CBDFE}" type="slidenum">
              <a:rPr lang="cs-CZ" smtClean="0"/>
              <a:t>‹#›</a:t>
            </a:fld>
            <a:endParaRPr lang="cs-CZ"/>
          </a:p>
        </p:txBody>
      </p:sp>
    </p:spTree>
    <p:extLst>
      <p:ext uri="{BB962C8B-B14F-4D97-AF65-F5344CB8AC3E}">
        <p14:creationId xmlns:p14="http://schemas.microsoft.com/office/powerpoint/2010/main" val="113908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Title 1"/>
          <p:cNvSpPr>
            <a:spLocks noGrp="1"/>
          </p:cNvSpPr>
          <p:nvPr>
            <p:ph type="title"/>
          </p:nvPr>
        </p:nvSpPr>
        <p:spPr>
          <a:xfrm>
            <a:off x="729278" y="1887442"/>
            <a:ext cx="9218950" cy="3149237"/>
          </a:xfrm>
        </p:spPr>
        <p:txBody>
          <a:bodyPr anchor="b"/>
          <a:lstStyle>
            <a:lvl1pPr>
              <a:defRPr sz="6623"/>
            </a:lvl1pPr>
          </a:lstStyle>
          <a:p>
            <a:r>
              <a:rPr lang="cs-CZ"/>
              <a:t>Kliknutím lze upravit styl.</a:t>
            </a:r>
            <a:endParaRPr lang="en-US" dirty="0"/>
          </a:p>
        </p:txBody>
      </p:sp>
      <p:sp>
        <p:nvSpPr>
          <p:cNvPr id="3" name="Text Placeholder 2"/>
          <p:cNvSpPr>
            <a:spLocks noGrp="1"/>
          </p:cNvSpPr>
          <p:nvPr>
            <p:ph type="body" idx="1"/>
          </p:nvPr>
        </p:nvSpPr>
        <p:spPr>
          <a:xfrm>
            <a:off x="729278" y="5066472"/>
            <a:ext cx="9218950" cy="1656109"/>
          </a:xfrm>
        </p:spPr>
        <p:txBody>
          <a:bodyPr/>
          <a:lstStyle>
            <a:lvl1pPr marL="0" indent="0">
              <a:buNone/>
              <a:defRPr sz="2649">
                <a:solidFill>
                  <a:schemeClr val="tx1"/>
                </a:solidFill>
              </a:defRPr>
            </a:lvl1pPr>
            <a:lvl2pPr marL="504703" indent="0">
              <a:buNone/>
              <a:defRPr sz="2208">
                <a:solidFill>
                  <a:schemeClr val="tx1">
                    <a:tint val="75000"/>
                  </a:schemeClr>
                </a:solidFill>
              </a:defRPr>
            </a:lvl2pPr>
            <a:lvl3pPr marL="1009406" indent="0">
              <a:buNone/>
              <a:defRPr sz="1987">
                <a:solidFill>
                  <a:schemeClr val="tx1">
                    <a:tint val="75000"/>
                  </a:schemeClr>
                </a:solidFill>
              </a:defRPr>
            </a:lvl3pPr>
            <a:lvl4pPr marL="1514109" indent="0">
              <a:buNone/>
              <a:defRPr sz="1766">
                <a:solidFill>
                  <a:schemeClr val="tx1">
                    <a:tint val="75000"/>
                  </a:schemeClr>
                </a:solidFill>
              </a:defRPr>
            </a:lvl4pPr>
            <a:lvl5pPr marL="2018812" indent="0">
              <a:buNone/>
              <a:defRPr sz="1766">
                <a:solidFill>
                  <a:schemeClr val="tx1">
                    <a:tint val="75000"/>
                  </a:schemeClr>
                </a:solidFill>
              </a:defRPr>
            </a:lvl5pPr>
            <a:lvl6pPr marL="2523515" indent="0">
              <a:buNone/>
              <a:defRPr sz="1766">
                <a:solidFill>
                  <a:schemeClr val="tx1">
                    <a:tint val="75000"/>
                  </a:schemeClr>
                </a:solidFill>
              </a:defRPr>
            </a:lvl6pPr>
            <a:lvl7pPr marL="3028218" indent="0">
              <a:buNone/>
              <a:defRPr sz="1766">
                <a:solidFill>
                  <a:schemeClr val="tx1">
                    <a:tint val="75000"/>
                  </a:schemeClr>
                </a:solidFill>
              </a:defRPr>
            </a:lvl7pPr>
            <a:lvl8pPr marL="3532922" indent="0">
              <a:buNone/>
              <a:defRPr sz="1766">
                <a:solidFill>
                  <a:schemeClr val="tx1">
                    <a:tint val="75000"/>
                  </a:schemeClr>
                </a:solidFill>
              </a:defRPr>
            </a:lvl8pPr>
            <a:lvl9pPr marL="4037625" indent="0">
              <a:buNone/>
              <a:defRPr sz="1766">
                <a:solidFill>
                  <a:schemeClr val="tx1">
                    <a:tint val="75000"/>
                  </a:schemeClr>
                </a:solidFill>
              </a:defRPr>
            </a:lvl9pPr>
          </a:lstStyle>
          <a:p>
            <a:pPr lvl="0"/>
            <a:r>
              <a:rPr lang="cs-CZ"/>
              <a:t>Po kliknutí můžete upravovat styly textu v předloze.</a:t>
            </a:r>
          </a:p>
        </p:txBody>
      </p:sp>
      <p:sp>
        <p:nvSpPr>
          <p:cNvPr id="4" name="Date Placeholder 3"/>
          <p:cNvSpPr>
            <a:spLocks noGrp="1"/>
          </p:cNvSpPr>
          <p:nvPr>
            <p:ph type="dt" sz="half" idx="10"/>
          </p:nvPr>
        </p:nvSpPr>
        <p:spPr/>
        <p:txBody>
          <a:bodyPr/>
          <a:lstStyle/>
          <a:p>
            <a:fld id="{860FF7E7-637D-4192-B588-D0AD7B2588E1}" type="datetimeFigureOut">
              <a:rPr lang="cs-CZ" smtClean="0"/>
              <a:t>28.06.2021</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EAC2CCB8-6611-405E-9CA4-FBF9314CBDFE}" type="slidenum">
              <a:rPr lang="cs-CZ" smtClean="0"/>
              <a:t>‹#›</a:t>
            </a:fld>
            <a:endParaRPr lang="cs-CZ"/>
          </a:p>
        </p:txBody>
      </p:sp>
    </p:spTree>
    <p:extLst>
      <p:ext uri="{BB962C8B-B14F-4D97-AF65-F5344CB8AC3E}">
        <p14:creationId xmlns:p14="http://schemas.microsoft.com/office/powerpoint/2010/main" val="3114396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sz="half" idx="1"/>
          </p:nvPr>
        </p:nvSpPr>
        <p:spPr>
          <a:xfrm>
            <a:off x="734844" y="2015372"/>
            <a:ext cx="4542671" cy="4803595"/>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Content Placeholder 3"/>
          <p:cNvSpPr>
            <a:spLocks noGrp="1"/>
          </p:cNvSpPr>
          <p:nvPr>
            <p:ph sz="half" idx="2"/>
          </p:nvPr>
        </p:nvSpPr>
        <p:spPr>
          <a:xfrm>
            <a:off x="5411123" y="2015372"/>
            <a:ext cx="4542671" cy="4803595"/>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Date Placeholder 4"/>
          <p:cNvSpPr>
            <a:spLocks noGrp="1"/>
          </p:cNvSpPr>
          <p:nvPr>
            <p:ph type="dt" sz="half" idx="10"/>
          </p:nvPr>
        </p:nvSpPr>
        <p:spPr/>
        <p:txBody>
          <a:bodyPr/>
          <a:lstStyle/>
          <a:p>
            <a:fld id="{860FF7E7-637D-4192-B588-D0AD7B2588E1}" type="datetimeFigureOut">
              <a:rPr lang="cs-CZ" smtClean="0"/>
              <a:t>28.06.2021</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EAC2CCB8-6611-405E-9CA4-FBF9314CBDFE}" type="slidenum">
              <a:rPr lang="cs-CZ" smtClean="0"/>
              <a:t>‹#›</a:t>
            </a:fld>
            <a:endParaRPr lang="cs-CZ"/>
          </a:p>
        </p:txBody>
      </p:sp>
    </p:spTree>
    <p:extLst>
      <p:ext uri="{BB962C8B-B14F-4D97-AF65-F5344CB8AC3E}">
        <p14:creationId xmlns:p14="http://schemas.microsoft.com/office/powerpoint/2010/main" val="217111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Title 1"/>
          <p:cNvSpPr>
            <a:spLocks noGrp="1"/>
          </p:cNvSpPr>
          <p:nvPr>
            <p:ph type="title"/>
          </p:nvPr>
        </p:nvSpPr>
        <p:spPr>
          <a:xfrm>
            <a:off x="736236" y="403076"/>
            <a:ext cx="9218950" cy="1463336"/>
          </a:xfrm>
        </p:spPr>
        <p:txBody>
          <a:bodyPr/>
          <a:lstStyle/>
          <a:p>
            <a:r>
              <a:rPr lang="cs-CZ"/>
              <a:t>Kliknutím lze upravit styl.</a:t>
            </a:r>
            <a:endParaRPr lang="en-US" dirty="0"/>
          </a:p>
        </p:txBody>
      </p:sp>
      <p:sp>
        <p:nvSpPr>
          <p:cNvPr id="3" name="Text Placeholder 2"/>
          <p:cNvSpPr>
            <a:spLocks noGrp="1"/>
          </p:cNvSpPr>
          <p:nvPr>
            <p:ph type="body" idx="1"/>
          </p:nvPr>
        </p:nvSpPr>
        <p:spPr>
          <a:xfrm>
            <a:off x="736237" y="1855895"/>
            <a:ext cx="4521794" cy="909546"/>
          </a:xfrm>
        </p:spPr>
        <p:txBody>
          <a:bodyPr anchor="b"/>
          <a:lstStyle>
            <a:lvl1pPr marL="0" indent="0">
              <a:buNone/>
              <a:defRPr sz="2649" b="1"/>
            </a:lvl1pPr>
            <a:lvl2pPr marL="504703" indent="0">
              <a:buNone/>
              <a:defRPr sz="2208" b="1"/>
            </a:lvl2pPr>
            <a:lvl3pPr marL="1009406" indent="0">
              <a:buNone/>
              <a:defRPr sz="1987" b="1"/>
            </a:lvl3pPr>
            <a:lvl4pPr marL="1514109" indent="0">
              <a:buNone/>
              <a:defRPr sz="1766" b="1"/>
            </a:lvl4pPr>
            <a:lvl5pPr marL="2018812" indent="0">
              <a:buNone/>
              <a:defRPr sz="1766" b="1"/>
            </a:lvl5pPr>
            <a:lvl6pPr marL="2523515" indent="0">
              <a:buNone/>
              <a:defRPr sz="1766" b="1"/>
            </a:lvl6pPr>
            <a:lvl7pPr marL="3028218" indent="0">
              <a:buNone/>
              <a:defRPr sz="1766" b="1"/>
            </a:lvl7pPr>
            <a:lvl8pPr marL="3532922" indent="0">
              <a:buNone/>
              <a:defRPr sz="1766" b="1"/>
            </a:lvl8pPr>
            <a:lvl9pPr marL="4037625" indent="0">
              <a:buNone/>
              <a:defRPr sz="1766" b="1"/>
            </a:lvl9pPr>
          </a:lstStyle>
          <a:p>
            <a:pPr lvl="0"/>
            <a:r>
              <a:rPr lang="cs-CZ"/>
              <a:t>Po kliknutí můžete upravovat styly textu v předloze.</a:t>
            </a:r>
          </a:p>
        </p:txBody>
      </p:sp>
      <p:sp>
        <p:nvSpPr>
          <p:cNvPr id="4" name="Content Placeholder 3"/>
          <p:cNvSpPr>
            <a:spLocks noGrp="1"/>
          </p:cNvSpPr>
          <p:nvPr>
            <p:ph sz="half" idx="2"/>
          </p:nvPr>
        </p:nvSpPr>
        <p:spPr>
          <a:xfrm>
            <a:off x="736237" y="2765440"/>
            <a:ext cx="4521794" cy="4067547"/>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Text Placeholder 4"/>
          <p:cNvSpPr>
            <a:spLocks noGrp="1"/>
          </p:cNvSpPr>
          <p:nvPr>
            <p:ph type="body" sz="quarter" idx="3"/>
          </p:nvPr>
        </p:nvSpPr>
        <p:spPr>
          <a:xfrm>
            <a:off x="5411124" y="1855895"/>
            <a:ext cx="4544063" cy="909546"/>
          </a:xfrm>
        </p:spPr>
        <p:txBody>
          <a:bodyPr anchor="b"/>
          <a:lstStyle>
            <a:lvl1pPr marL="0" indent="0">
              <a:buNone/>
              <a:defRPr sz="2649" b="1"/>
            </a:lvl1pPr>
            <a:lvl2pPr marL="504703" indent="0">
              <a:buNone/>
              <a:defRPr sz="2208" b="1"/>
            </a:lvl2pPr>
            <a:lvl3pPr marL="1009406" indent="0">
              <a:buNone/>
              <a:defRPr sz="1987" b="1"/>
            </a:lvl3pPr>
            <a:lvl4pPr marL="1514109" indent="0">
              <a:buNone/>
              <a:defRPr sz="1766" b="1"/>
            </a:lvl4pPr>
            <a:lvl5pPr marL="2018812" indent="0">
              <a:buNone/>
              <a:defRPr sz="1766" b="1"/>
            </a:lvl5pPr>
            <a:lvl6pPr marL="2523515" indent="0">
              <a:buNone/>
              <a:defRPr sz="1766" b="1"/>
            </a:lvl6pPr>
            <a:lvl7pPr marL="3028218" indent="0">
              <a:buNone/>
              <a:defRPr sz="1766" b="1"/>
            </a:lvl7pPr>
            <a:lvl8pPr marL="3532922" indent="0">
              <a:buNone/>
              <a:defRPr sz="1766" b="1"/>
            </a:lvl8pPr>
            <a:lvl9pPr marL="4037625" indent="0">
              <a:buNone/>
              <a:defRPr sz="1766" b="1"/>
            </a:lvl9pPr>
          </a:lstStyle>
          <a:p>
            <a:pPr lvl="0"/>
            <a:r>
              <a:rPr lang="cs-CZ"/>
              <a:t>Po kliknutí můžete upravovat styly textu v předloze.</a:t>
            </a:r>
          </a:p>
        </p:txBody>
      </p:sp>
      <p:sp>
        <p:nvSpPr>
          <p:cNvPr id="6" name="Content Placeholder 5"/>
          <p:cNvSpPr>
            <a:spLocks noGrp="1"/>
          </p:cNvSpPr>
          <p:nvPr>
            <p:ph sz="quarter" idx="4"/>
          </p:nvPr>
        </p:nvSpPr>
        <p:spPr>
          <a:xfrm>
            <a:off x="5411124" y="2765440"/>
            <a:ext cx="4544063" cy="4067547"/>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7" name="Date Placeholder 6"/>
          <p:cNvSpPr>
            <a:spLocks noGrp="1"/>
          </p:cNvSpPr>
          <p:nvPr>
            <p:ph type="dt" sz="half" idx="10"/>
          </p:nvPr>
        </p:nvSpPr>
        <p:spPr/>
        <p:txBody>
          <a:bodyPr/>
          <a:lstStyle/>
          <a:p>
            <a:fld id="{860FF7E7-637D-4192-B588-D0AD7B2588E1}" type="datetimeFigureOut">
              <a:rPr lang="cs-CZ" smtClean="0"/>
              <a:t>28.06.2021</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EAC2CCB8-6611-405E-9CA4-FBF9314CBDFE}" type="slidenum">
              <a:rPr lang="cs-CZ" smtClean="0"/>
              <a:t>‹#›</a:t>
            </a:fld>
            <a:endParaRPr lang="cs-CZ"/>
          </a:p>
        </p:txBody>
      </p:sp>
    </p:spTree>
    <p:extLst>
      <p:ext uri="{BB962C8B-B14F-4D97-AF65-F5344CB8AC3E}">
        <p14:creationId xmlns:p14="http://schemas.microsoft.com/office/powerpoint/2010/main" val="3034320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Date Placeholder 2"/>
          <p:cNvSpPr>
            <a:spLocks noGrp="1"/>
          </p:cNvSpPr>
          <p:nvPr>
            <p:ph type="dt" sz="half" idx="10"/>
          </p:nvPr>
        </p:nvSpPr>
        <p:spPr/>
        <p:txBody>
          <a:bodyPr/>
          <a:lstStyle/>
          <a:p>
            <a:fld id="{860FF7E7-637D-4192-B588-D0AD7B2588E1}" type="datetimeFigureOut">
              <a:rPr lang="cs-CZ" smtClean="0"/>
              <a:t>28.06.2021</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EAC2CCB8-6611-405E-9CA4-FBF9314CBDFE}" type="slidenum">
              <a:rPr lang="cs-CZ" smtClean="0"/>
              <a:t>‹#›</a:t>
            </a:fld>
            <a:endParaRPr lang="cs-CZ"/>
          </a:p>
        </p:txBody>
      </p:sp>
    </p:spTree>
    <p:extLst>
      <p:ext uri="{BB962C8B-B14F-4D97-AF65-F5344CB8AC3E}">
        <p14:creationId xmlns:p14="http://schemas.microsoft.com/office/powerpoint/2010/main" val="758223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FF7E7-637D-4192-B588-D0AD7B2588E1}" type="datetimeFigureOut">
              <a:rPr lang="cs-CZ" smtClean="0"/>
              <a:t>28.06.2021</a:t>
            </a:fld>
            <a:endParaRPr lang="cs-CZ"/>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EAC2CCB8-6611-405E-9CA4-FBF9314CBDFE}" type="slidenum">
              <a:rPr lang="cs-CZ" smtClean="0"/>
              <a:t>‹#›</a:t>
            </a:fld>
            <a:endParaRPr lang="cs-CZ"/>
          </a:p>
        </p:txBody>
      </p:sp>
    </p:spTree>
    <p:extLst>
      <p:ext uri="{BB962C8B-B14F-4D97-AF65-F5344CB8AC3E}">
        <p14:creationId xmlns:p14="http://schemas.microsoft.com/office/powerpoint/2010/main" val="1595505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Title 1"/>
          <p:cNvSpPr>
            <a:spLocks noGrp="1"/>
          </p:cNvSpPr>
          <p:nvPr>
            <p:ph type="title"/>
          </p:nvPr>
        </p:nvSpPr>
        <p:spPr>
          <a:xfrm>
            <a:off x="736236" y="504719"/>
            <a:ext cx="3447364" cy="1766517"/>
          </a:xfrm>
        </p:spPr>
        <p:txBody>
          <a:bodyPr anchor="b"/>
          <a:lstStyle>
            <a:lvl1pPr>
              <a:defRPr sz="3532"/>
            </a:lvl1pPr>
          </a:lstStyle>
          <a:p>
            <a:r>
              <a:rPr lang="cs-CZ"/>
              <a:t>Kliknutím lze upravit styl.</a:t>
            </a:r>
            <a:endParaRPr lang="en-US" dirty="0"/>
          </a:p>
        </p:txBody>
      </p:sp>
      <p:sp>
        <p:nvSpPr>
          <p:cNvPr id="3" name="Content Placeholder 2"/>
          <p:cNvSpPr>
            <a:spLocks noGrp="1"/>
          </p:cNvSpPr>
          <p:nvPr>
            <p:ph idx="1"/>
          </p:nvPr>
        </p:nvSpPr>
        <p:spPr>
          <a:xfrm>
            <a:off x="4544063" y="1090055"/>
            <a:ext cx="5411123" cy="5380166"/>
          </a:xfrm>
        </p:spPr>
        <p:txBody>
          <a:bodyPr/>
          <a:lstStyle>
            <a:lvl1pPr>
              <a:defRPr sz="3532"/>
            </a:lvl1pPr>
            <a:lvl2pPr>
              <a:defRPr sz="3091"/>
            </a:lvl2pPr>
            <a:lvl3pPr>
              <a:defRPr sz="2649"/>
            </a:lvl3pPr>
            <a:lvl4pPr>
              <a:defRPr sz="2208"/>
            </a:lvl4pPr>
            <a:lvl5pPr>
              <a:defRPr sz="2208"/>
            </a:lvl5pPr>
            <a:lvl6pPr>
              <a:defRPr sz="2208"/>
            </a:lvl6pPr>
            <a:lvl7pPr>
              <a:defRPr sz="2208"/>
            </a:lvl7pPr>
            <a:lvl8pPr>
              <a:defRPr sz="2208"/>
            </a:lvl8pPr>
            <a:lvl9pPr>
              <a:defRPr sz="2208"/>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Text Placeholder 3"/>
          <p:cNvSpPr>
            <a:spLocks noGrp="1"/>
          </p:cNvSpPr>
          <p:nvPr>
            <p:ph type="body" sz="half" idx="2"/>
          </p:nvPr>
        </p:nvSpPr>
        <p:spPr>
          <a:xfrm>
            <a:off x="736236" y="2271237"/>
            <a:ext cx="3447364" cy="4207746"/>
          </a:xfrm>
        </p:spPr>
        <p:txBody>
          <a:bodyPr/>
          <a:lstStyle>
            <a:lvl1pPr marL="0" indent="0">
              <a:buNone/>
              <a:defRPr sz="1766"/>
            </a:lvl1pPr>
            <a:lvl2pPr marL="504703" indent="0">
              <a:buNone/>
              <a:defRPr sz="1545"/>
            </a:lvl2pPr>
            <a:lvl3pPr marL="1009406" indent="0">
              <a:buNone/>
              <a:defRPr sz="1325"/>
            </a:lvl3pPr>
            <a:lvl4pPr marL="1514109" indent="0">
              <a:buNone/>
              <a:defRPr sz="1104"/>
            </a:lvl4pPr>
            <a:lvl5pPr marL="2018812" indent="0">
              <a:buNone/>
              <a:defRPr sz="1104"/>
            </a:lvl5pPr>
            <a:lvl6pPr marL="2523515" indent="0">
              <a:buNone/>
              <a:defRPr sz="1104"/>
            </a:lvl6pPr>
            <a:lvl7pPr marL="3028218" indent="0">
              <a:buNone/>
              <a:defRPr sz="1104"/>
            </a:lvl7pPr>
            <a:lvl8pPr marL="3532922" indent="0">
              <a:buNone/>
              <a:defRPr sz="1104"/>
            </a:lvl8pPr>
            <a:lvl9pPr marL="4037625" indent="0">
              <a:buNone/>
              <a:defRPr sz="1104"/>
            </a:lvl9pPr>
          </a:lstStyle>
          <a:p>
            <a:pPr lvl="0"/>
            <a:r>
              <a:rPr lang="cs-CZ"/>
              <a:t>Po kliknutí můžete upravovat styly textu v předloze.</a:t>
            </a:r>
          </a:p>
        </p:txBody>
      </p:sp>
      <p:sp>
        <p:nvSpPr>
          <p:cNvPr id="5" name="Date Placeholder 4"/>
          <p:cNvSpPr>
            <a:spLocks noGrp="1"/>
          </p:cNvSpPr>
          <p:nvPr>
            <p:ph type="dt" sz="half" idx="10"/>
          </p:nvPr>
        </p:nvSpPr>
        <p:spPr/>
        <p:txBody>
          <a:bodyPr/>
          <a:lstStyle/>
          <a:p>
            <a:fld id="{860FF7E7-637D-4192-B588-D0AD7B2588E1}" type="datetimeFigureOut">
              <a:rPr lang="cs-CZ" smtClean="0"/>
              <a:t>28.06.2021</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EAC2CCB8-6611-405E-9CA4-FBF9314CBDFE}" type="slidenum">
              <a:rPr lang="cs-CZ" smtClean="0"/>
              <a:t>‹#›</a:t>
            </a:fld>
            <a:endParaRPr lang="cs-CZ"/>
          </a:p>
        </p:txBody>
      </p:sp>
    </p:spTree>
    <p:extLst>
      <p:ext uri="{BB962C8B-B14F-4D97-AF65-F5344CB8AC3E}">
        <p14:creationId xmlns:p14="http://schemas.microsoft.com/office/powerpoint/2010/main" val="3390018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Title 1"/>
          <p:cNvSpPr>
            <a:spLocks noGrp="1"/>
          </p:cNvSpPr>
          <p:nvPr>
            <p:ph type="title"/>
          </p:nvPr>
        </p:nvSpPr>
        <p:spPr>
          <a:xfrm>
            <a:off x="736236" y="504719"/>
            <a:ext cx="3447364" cy="1766517"/>
          </a:xfrm>
        </p:spPr>
        <p:txBody>
          <a:bodyPr anchor="b"/>
          <a:lstStyle>
            <a:lvl1pPr>
              <a:defRPr sz="3532"/>
            </a:lvl1pPr>
          </a:lstStyle>
          <a:p>
            <a:r>
              <a:rPr lang="cs-CZ"/>
              <a:t>Kliknutím lze upravit styl.</a:t>
            </a:r>
            <a:endParaRPr lang="en-US" dirty="0"/>
          </a:p>
        </p:txBody>
      </p:sp>
      <p:sp>
        <p:nvSpPr>
          <p:cNvPr id="3" name="Picture Placeholder 2"/>
          <p:cNvSpPr>
            <a:spLocks noGrp="1" noChangeAspect="1"/>
          </p:cNvSpPr>
          <p:nvPr>
            <p:ph type="pic" idx="1"/>
          </p:nvPr>
        </p:nvSpPr>
        <p:spPr>
          <a:xfrm>
            <a:off x="4544063" y="1090055"/>
            <a:ext cx="5411123" cy="5380166"/>
          </a:xfrm>
        </p:spPr>
        <p:txBody>
          <a:bodyPr anchor="t"/>
          <a:lstStyle>
            <a:lvl1pPr marL="0" indent="0">
              <a:buNone/>
              <a:defRPr sz="3532"/>
            </a:lvl1pPr>
            <a:lvl2pPr marL="504703" indent="0">
              <a:buNone/>
              <a:defRPr sz="3091"/>
            </a:lvl2pPr>
            <a:lvl3pPr marL="1009406" indent="0">
              <a:buNone/>
              <a:defRPr sz="2649"/>
            </a:lvl3pPr>
            <a:lvl4pPr marL="1514109" indent="0">
              <a:buNone/>
              <a:defRPr sz="2208"/>
            </a:lvl4pPr>
            <a:lvl5pPr marL="2018812" indent="0">
              <a:buNone/>
              <a:defRPr sz="2208"/>
            </a:lvl5pPr>
            <a:lvl6pPr marL="2523515" indent="0">
              <a:buNone/>
              <a:defRPr sz="2208"/>
            </a:lvl6pPr>
            <a:lvl7pPr marL="3028218" indent="0">
              <a:buNone/>
              <a:defRPr sz="2208"/>
            </a:lvl7pPr>
            <a:lvl8pPr marL="3532922" indent="0">
              <a:buNone/>
              <a:defRPr sz="2208"/>
            </a:lvl8pPr>
            <a:lvl9pPr marL="4037625" indent="0">
              <a:buNone/>
              <a:defRPr sz="2208"/>
            </a:lvl9pPr>
          </a:lstStyle>
          <a:p>
            <a:r>
              <a:rPr lang="cs-CZ"/>
              <a:t>Kliknutím na ikonu přidáte obrázek.</a:t>
            </a:r>
            <a:endParaRPr lang="en-US" dirty="0"/>
          </a:p>
        </p:txBody>
      </p:sp>
      <p:sp>
        <p:nvSpPr>
          <p:cNvPr id="4" name="Text Placeholder 3"/>
          <p:cNvSpPr>
            <a:spLocks noGrp="1"/>
          </p:cNvSpPr>
          <p:nvPr>
            <p:ph type="body" sz="half" idx="2"/>
          </p:nvPr>
        </p:nvSpPr>
        <p:spPr>
          <a:xfrm>
            <a:off x="736236" y="2271237"/>
            <a:ext cx="3447364" cy="4207746"/>
          </a:xfrm>
        </p:spPr>
        <p:txBody>
          <a:bodyPr/>
          <a:lstStyle>
            <a:lvl1pPr marL="0" indent="0">
              <a:buNone/>
              <a:defRPr sz="1766"/>
            </a:lvl1pPr>
            <a:lvl2pPr marL="504703" indent="0">
              <a:buNone/>
              <a:defRPr sz="1545"/>
            </a:lvl2pPr>
            <a:lvl3pPr marL="1009406" indent="0">
              <a:buNone/>
              <a:defRPr sz="1325"/>
            </a:lvl3pPr>
            <a:lvl4pPr marL="1514109" indent="0">
              <a:buNone/>
              <a:defRPr sz="1104"/>
            </a:lvl4pPr>
            <a:lvl5pPr marL="2018812" indent="0">
              <a:buNone/>
              <a:defRPr sz="1104"/>
            </a:lvl5pPr>
            <a:lvl6pPr marL="2523515" indent="0">
              <a:buNone/>
              <a:defRPr sz="1104"/>
            </a:lvl6pPr>
            <a:lvl7pPr marL="3028218" indent="0">
              <a:buNone/>
              <a:defRPr sz="1104"/>
            </a:lvl7pPr>
            <a:lvl8pPr marL="3532922" indent="0">
              <a:buNone/>
              <a:defRPr sz="1104"/>
            </a:lvl8pPr>
            <a:lvl9pPr marL="4037625" indent="0">
              <a:buNone/>
              <a:defRPr sz="1104"/>
            </a:lvl9pPr>
          </a:lstStyle>
          <a:p>
            <a:pPr lvl="0"/>
            <a:r>
              <a:rPr lang="cs-CZ"/>
              <a:t>Po kliknutí můžete upravovat styly textu v předloze.</a:t>
            </a:r>
          </a:p>
        </p:txBody>
      </p:sp>
      <p:sp>
        <p:nvSpPr>
          <p:cNvPr id="5" name="Date Placeholder 4"/>
          <p:cNvSpPr>
            <a:spLocks noGrp="1"/>
          </p:cNvSpPr>
          <p:nvPr>
            <p:ph type="dt" sz="half" idx="10"/>
          </p:nvPr>
        </p:nvSpPr>
        <p:spPr/>
        <p:txBody>
          <a:bodyPr/>
          <a:lstStyle/>
          <a:p>
            <a:fld id="{860FF7E7-637D-4192-B588-D0AD7B2588E1}" type="datetimeFigureOut">
              <a:rPr lang="cs-CZ" smtClean="0"/>
              <a:t>28.06.2021</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EAC2CCB8-6611-405E-9CA4-FBF9314CBDFE}" type="slidenum">
              <a:rPr lang="cs-CZ" smtClean="0"/>
              <a:t>‹#›</a:t>
            </a:fld>
            <a:endParaRPr lang="cs-CZ"/>
          </a:p>
        </p:txBody>
      </p:sp>
    </p:spTree>
    <p:extLst>
      <p:ext uri="{BB962C8B-B14F-4D97-AF65-F5344CB8AC3E}">
        <p14:creationId xmlns:p14="http://schemas.microsoft.com/office/powerpoint/2010/main" val="65377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4844" y="403076"/>
            <a:ext cx="9218950" cy="1463336"/>
          </a:xfrm>
          <a:prstGeom prst="rect">
            <a:avLst/>
          </a:prstGeom>
        </p:spPr>
        <p:txBody>
          <a:bodyPr vert="horz" lIns="91440" tIns="45720" rIns="91440" bIns="45720" rtlCol="0" anchor="ctr">
            <a:normAutofit/>
          </a:bodyPr>
          <a:lstStyle/>
          <a:p>
            <a:r>
              <a:rPr lang="cs-CZ"/>
              <a:t>Kliknutím lze upravit styl.</a:t>
            </a:r>
            <a:endParaRPr lang="en-US" dirty="0"/>
          </a:p>
        </p:txBody>
      </p:sp>
      <p:sp>
        <p:nvSpPr>
          <p:cNvPr id="3" name="Text Placeholder 2"/>
          <p:cNvSpPr>
            <a:spLocks noGrp="1"/>
          </p:cNvSpPr>
          <p:nvPr>
            <p:ph type="body" idx="1"/>
          </p:nvPr>
        </p:nvSpPr>
        <p:spPr>
          <a:xfrm>
            <a:off x="734844" y="2015372"/>
            <a:ext cx="9218950" cy="4803595"/>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2"/>
          </p:nvPr>
        </p:nvSpPr>
        <p:spPr>
          <a:xfrm>
            <a:off x="734844" y="7017001"/>
            <a:ext cx="2404944" cy="403074"/>
          </a:xfrm>
          <a:prstGeom prst="rect">
            <a:avLst/>
          </a:prstGeom>
        </p:spPr>
        <p:txBody>
          <a:bodyPr vert="horz" lIns="91440" tIns="45720" rIns="91440" bIns="45720" rtlCol="0" anchor="ctr"/>
          <a:lstStyle>
            <a:lvl1pPr algn="l">
              <a:defRPr sz="1325">
                <a:solidFill>
                  <a:schemeClr val="tx1">
                    <a:tint val="75000"/>
                  </a:schemeClr>
                </a:solidFill>
              </a:defRPr>
            </a:lvl1pPr>
          </a:lstStyle>
          <a:p>
            <a:fld id="{860FF7E7-637D-4192-B588-D0AD7B2588E1}" type="datetimeFigureOut">
              <a:rPr lang="cs-CZ" smtClean="0"/>
              <a:t>28.06.2021</a:t>
            </a:fld>
            <a:endParaRPr lang="cs-CZ"/>
          </a:p>
        </p:txBody>
      </p:sp>
      <p:sp>
        <p:nvSpPr>
          <p:cNvPr id="5" name="Footer Placeholder 4"/>
          <p:cNvSpPr>
            <a:spLocks noGrp="1"/>
          </p:cNvSpPr>
          <p:nvPr>
            <p:ph type="ftr" sz="quarter" idx="3"/>
          </p:nvPr>
        </p:nvSpPr>
        <p:spPr>
          <a:xfrm>
            <a:off x="3540612" y="7017001"/>
            <a:ext cx="3607415" cy="403074"/>
          </a:xfrm>
          <a:prstGeom prst="rect">
            <a:avLst/>
          </a:prstGeom>
        </p:spPr>
        <p:txBody>
          <a:bodyPr vert="horz" lIns="91440" tIns="45720" rIns="91440" bIns="45720" rtlCol="0" anchor="ctr"/>
          <a:lstStyle>
            <a:lvl1pPr algn="ctr">
              <a:defRPr sz="1325">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7548850" y="7017001"/>
            <a:ext cx="2404944" cy="403074"/>
          </a:xfrm>
          <a:prstGeom prst="rect">
            <a:avLst/>
          </a:prstGeom>
        </p:spPr>
        <p:txBody>
          <a:bodyPr vert="horz" lIns="91440" tIns="45720" rIns="91440" bIns="45720" rtlCol="0" anchor="ctr"/>
          <a:lstStyle>
            <a:lvl1pPr algn="r">
              <a:defRPr sz="1325">
                <a:solidFill>
                  <a:schemeClr val="tx1">
                    <a:tint val="75000"/>
                  </a:schemeClr>
                </a:solidFill>
              </a:defRPr>
            </a:lvl1pPr>
          </a:lstStyle>
          <a:p>
            <a:fld id="{EAC2CCB8-6611-405E-9CA4-FBF9314CBDFE}" type="slidenum">
              <a:rPr lang="cs-CZ" smtClean="0"/>
              <a:t>‹#›</a:t>
            </a:fld>
            <a:endParaRPr lang="cs-CZ"/>
          </a:p>
        </p:txBody>
      </p:sp>
    </p:spTree>
    <p:extLst>
      <p:ext uri="{BB962C8B-B14F-4D97-AF65-F5344CB8AC3E}">
        <p14:creationId xmlns:p14="http://schemas.microsoft.com/office/powerpoint/2010/main" val="11669479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9406" rtl="0" eaLnBrk="1" latinLnBrk="0" hangingPunct="1">
        <a:lnSpc>
          <a:spcPct val="90000"/>
        </a:lnSpc>
        <a:spcBef>
          <a:spcPct val="0"/>
        </a:spcBef>
        <a:buNone/>
        <a:defRPr sz="4857" kern="1200">
          <a:solidFill>
            <a:schemeClr val="tx1"/>
          </a:solidFill>
          <a:latin typeface="+mj-lt"/>
          <a:ea typeface="+mj-ea"/>
          <a:cs typeface="+mj-cs"/>
        </a:defRPr>
      </a:lvl1pPr>
    </p:titleStyle>
    <p:bodyStyle>
      <a:lvl1pPr marL="252352" indent="-252352" algn="l" defTabSz="1009406" rtl="0" eaLnBrk="1" latinLnBrk="0" hangingPunct="1">
        <a:lnSpc>
          <a:spcPct val="90000"/>
        </a:lnSpc>
        <a:spcBef>
          <a:spcPts val="1104"/>
        </a:spcBef>
        <a:buFont typeface="Arial" panose="020B0604020202020204" pitchFamily="34" charset="0"/>
        <a:buChar char="•"/>
        <a:defRPr sz="3091" kern="1200">
          <a:solidFill>
            <a:schemeClr val="tx1"/>
          </a:solidFill>
          <a:latin typeface="+mn-lt"/>
          <a:ea typeface="+mn-ea"/>
          <a:cs typeface="+mn-cs"/>
        </a:defRPr>
      </a:lvl1pPr>
      <a:lvl2pPr marL="757055" indent="-252352" algn="l" defTabSz="1009406" rtl="0" eaLnBrk="1" latinLnBrk="0" hangingPunct="1">
        <a:lnSpc>
          <a:spcPct val="90000"/>
        </a:lnSpc>
        <a:spcBef>
          <a:spcPts val="552"/>
        </a:spcBef>
        <a:buFont typeface="Arial" panose="020B0604020202020204" pitchFamily="34" charset="0"/>
        <a:buChar char="•"/>
        <a:defRPr sz="2649" kern="1200">
          <a:solidFill>
            <a:schemeClr val="tx1"/>
          </a:solidFill>
          <a:latin typeface="+mn-lt"/>
          <a:ea typeface="+mn-ea"/>
          <a:cs typeface="+mn-cs"/>
        </a:defRPr>
      </a:lvl2pPr>
      <a:lvl3pPr marL="1261758" indent="-252352" algn="l" defTabSz="1009406" rtl="0" eaLnBrk="1" latinLnBrk="0" hangingPunct="1">
        <a:lnSpc>
          <a:spcPct val="90000"/>
        </a:lnSpc>
        <a:spcBef>
          <a:spcPts val="552"/>
        </a:spcBef>
        <a:buFont typeface="Arial" panose="020B0604020202020204" pitchFamily="34" charset="0"/>
        <a:buChar char="•"/>
        <a:defRPr sz="2208" kern="1200">
          <a:solidFill>
            <a:schemeClr val="tx1"/>
          </a:solidFill>
          <a:latin typeface="+mn-lt"/>
          <a:ea typeface="+mn-ea"/>
          <a:cs typeface="+mn-cs"/>
        </a:defRPr>
      </a:lvl3pPr>
      <a:lvl4pPr marL="1766461" indent="-252352" algn="l" defTabSz="1009406" rtl="0" eaLnBrk="1" latinLnBrk="0" hangingPunct="1">
        <a:lnSpc>
          <a:spcPct val="90000"/>
        </a:lnSpc>
        <a:spcBef>
          <a:spcPts val="552"/>
        </a:spcBef>
        <a:buFont typeface="Arial" panose="020B0604020202020204" pitchFamily="34" charset="0"/>
        <a:buChar char="•"/>
        <a:defRPr sz="1987" kern="1200">
          <a:solidFill>
            <a:schemeClr val="tx1"/>
          </a:solidFill>
          <a:latin typeface="+mn-lt"/>
          <a:ea typeface="+mn-ea"/>
          <a:cs typeface="+mn-cs"/>
        </a:defRPr>
      </a:lvl4pPr>
      <a:lvl5pPr marL="2271164" indent="-252352" algn="l" defTabSz="1009406" rtl="0" eaLnBrk="1" latinLnBrk="0" hangingPunct="1">
        <a:lnSpc>
          <a:spcPct val="90000"/>
        </a:lnSpc>
        <a:spcBef>
          <a:spcPts val="552"/>
        </a:spcBef>
        <a:buFont typeface="Arial" panose="020B0604020202020204" pitchFamily="34" charset="0"/>
        <a:buChar char="•"/>
        <a:defRPr sz="1987" kern="1200">
          <a:solidFill>
            <a:schemeClr val="tx1"/>
          </a:solidFill>
          <a:latin typeface="+mn-lt"/>
          <a:ea typeface="+mn-ea"/>
          <a:cs typeface="+mn-cs"/>
        </a:defRPr>
      </a:lvl5pPr>
      <a:lvl6pPr marL="2775867" indent="-252352" algn="l" defTabSz="1009406" rtl="0" eaLnBrk="1" latinLnBrk="0" hangingPunct="1">
        <a:lnSpc>
          <a:spcPct val="90000"/>
        </a:lnSpc>
        <a:spcBef>
          <a:spcPts val="552"/>
        </a:spcBef>
        <a:buFont typeface="Arial" panose="020B0604020202020204" pitchFamily="34" charset="0"/>
        <a:buChar char="•"/>
        <a:defRPr sz="1987" kern="1200">
          <a:solidFill>
            <a:schemeClr val="tx1"/>
          </a:solidFill>
          <a:latin typeface="+mn-lt"/>
          <a:ea typeface="+mn-ea"/>
          <a:cs typeface="+mn-cs"/>
        </a:defRPr>
      </a:lvl6pPr>
      <a:lvl7pPr marL="3280570" indent="-252352" algn="l" defTabSz="1009406" rtl="0" eaLnBrk="1" latinLnBrk="0" hangingPunct="1">
        <a:lnSpc>
          <a:spcPct val="90000"/>
        </a:lnSpc>
        <a:spcBef>
          <a:spcPts val="552"/>
        </a:spcBef>
        <a:buFont typeface="Arial" panose="020B0604020202020204" pitchFamily="34" charset="0"/>
        <a:buChar char="•"/>
        <a:defRPr sz="1987" kern="1200">
          <a:solidFill>
            <a:schemeClr val="tx1"/>
          </a:solidFill>
          <a:latin typeface="+mn-lt"/>
          <a:ea typeface="+mn-ea"/>
          <a:cs typeface="+mn-cs"/>
        </a:defRPr>
      </a:lvl7pPr>
      <a:lvl8pPr marL="3785273" indent="-252352" algn="l" defTabSz="1009406" rtl="0" eaLnBrk="1" latinLnBrk="0" hangingPunct="1">
        <a:lnSpc>
          <a:spcPct val="90000"/>
        </a:lnSpc>
        <a:spcBef>
          <a:spcPts val="552"/>
        </a:spcBef>
        <a:buFont typeface="Arial" panose="020B0604020202020204" pitchFamily="34" charset="0"/>
        <a:buChar char="•"/>
        <a:defRPr sz="1987" kern="1200">
          <a:solidFill>
            <a:schemeClr val="tx1"/>
          </a:solidFill>
          <a:latin typeface="+mn-lt"/>
          <a:ea typeface="+mn-ea"/>
          <a:cs typeface="+mn-cs"/>
        </a:defRPr>
      </a:lvl8pPr>
      <a:lvl9pPr marL="4289976" indent="-252352" algn="l" defTabSz="1009406" rtl="0" eaLnBrk="1" latinLnBrk="0" hangingPunct="1">
        <a:lnSpc>
          <a:spcPct val="90000"/>
        </a:lnSpc>
        <a:spcBef>
          <a:spcPts val="552"/>
        </a:spcBef>
        <a:buFont typeface="Arial" panose="020B0604020202020204" pitchFamily="34" charset="0"/>
        <a:buChar char="•"/>
        <a:defRPr sz="1987" kern="1200">
          <a:solidFill>
            <a:schemeClr val="tx1"/>
          </a:solidFill>
          <a:latin typeface="+mn-lt"/>
          <a:ea typeface="+mn-ea"/>
          <a:cs typeface="+mn-cs"/>
        </a:defRPr>
      </a:lvl9pPr>
    </p:bodyStyle>
    <p:otherStyle>
      <a:defPPr>
        <a:defRPr lang="en-US"/>
      </a:defPPr>
      <a:lvl1pPr marL="0" algn="l" defTabSz="1009406" rtl="0" eaLnBrk="1" latinLnBrk="0" hangingPunct="1">
        <a:defRPr sz="1987" kern="1200">
          <a:solidFill>
            <a:schemeClr val="tx1"/>
          </a:solidFill>
          <a:latin typeface="+mn-lt"/>
          <a:ea typeface="+mn-ea"/>
          <a:cs typeface="+mn-cs"/>
        </a:defRPr>
      </a:lvl1pPr>
      <a:lvl2pPr marL="504703" algn="l" defTabSz="1009406" rtl="0" eaLnBrk="1" latinLnBrk="0" hangingPunct="1">
        <a:defRPr sz="1987" kern="1200">
          <a:solidFill>
            <a:schemeClr val="tx1"/>
          </a:solidFill>
          <a:latin typeface="+mn-lt"/>
          <a:ea typeface="+mn-ea"/>
          <a:cs typeface="+mn-cs"/>
        </a:defRPr>
      </a:lvl2pPr>
      <a:lvl3pPr marL="1009406" algn="l" defTabSz="1009406" rtl="0" eaLnBrk="1" latinLnBrk="0" hangingPunct="1">
        <a:defRPr sz="1987" kern="1200">
          <a:solidFill>
            <a:schemeClr val="tx1"/>
          </a:solidFill>
          <a:latin typeface="+mn-lt"/>
          <a:ea typeface="+mn-ea"/>
          <a:cs typeface="+mn-cs"/>
        </a:defRPr>
      </a:lvl3pPr>
      <a:lvl4pPr marL="1514109" algn="l" defTabSz="1009406" rtl="0" eaLnBrk="1" latinLnBrk="0" hangingPunct="1">
        <a:defRPr sz="1987" kern="1200">
          <a:solidFill>
            <a:schemeClr val="tx1"/>
          </a:solidFill>
          <a:latin typeface="+mn-lt"/>
          <a:ea typeface="+mn-ea"/>
          <a:cs typeface="+mn-cs"/>
        </a:defRPr>
      </a:lvl4pPr>
      <a:lvl5pPr marL="2018812" algn="l" defTabSz="1009406" rtl="0" eaLnBrk="1" latinLnBrk="0" hangingPunct="1">
        <a:defRPr sz="1987" kern="1200">
          <a:solidFill>
            <a:schemeClr val="tx1"/>
          </a:solidFill>
          <a:latin typeface="+mn-lt"/>
          <a:ea typeface="+mn-ea"/>
          <a:cs typeface="+mn-cs"/>
        </a:defRPr>
      </a:lvl5pPr>
      <a:lvl6pPr marL="2523515" algn="l" defTabSz="1009406" rtl="0" eaLnBrk="1" latinLnBrk="0" hangingPunct="1">
        <a:defRPr sz="1987" kern="1200">
          <a:solidFill>
            <a:schemeClr val="tx1"/>
          </a:solidFill>
          <a:latin typeface="+mn-lt"/>
          <a:ea typeface="+mn-ea"/>
          <a:cs typeface="+mn-cs"/>
        </a:defRPr>
      </a:lvl6pPr>
      <a:lvl7pPr marL="3028218" algn="l" defTabSz="1009406" rtl="0" eaLnBrk="1" latinLnBrk="0" hangingPunct="1">
        <a:defRPr sz="1987" kern="1200">
          <a:solidFill>
            <a:schemeClr val="tx1"/>
          </a:solidFill>
          <a:latin typeface="+mn-lt"/>
          <a:ea typeface="+mn-ea"/>
          <a:cs typeface="+mn-cs"/>
        </a:defRPr>
      </a:lvl7pPr>
      <a:lvl8pPr marL="3532922" algn="l" defTabSz="1009406" rtl="0" eaLnBrk="1" latinLnBrk="0" hangingPunct="1">
        <a:defRPr sz="1987" kern="1200">
          <a:solidFill>
            <a:schemeClr val="tx1"/>
          </a:solidFill>
          <a:latin typeface="+mn-lt"/>
          <a:ea typeface="+mn-ea"/>
          <a:cs typeface="+mn-cs"/>
        </a:defRPr>
      </a:lvl8pPr>
      <a:lvl9pPr marL="4037625" algn="l" defTabSz="1009406" rtl="0" eaLnBrk="1" latinLnBrk="0" hangingPunct="1">
        <a:defRPr sz="19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3" Type="http://schemas.openxmlformats.org/officeDocument/2006/relationships/image" Target="../media/image1.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svg"/><Relationship Id="rId9" Type="http://schemas.openxmlformats.org/officeDocument/2006/relationships/image" Target="../media/image29.png"/><Relationship Id="rId14" Type="http://schemas.openxmlformats.org/officeDocument/2006/relationships/image" Target="../media/image34.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3" Type="http://schemas.openxmlformats.org/officeDocument/2006/relationships/image" Target="../media/image1.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svg"/><Relationship Id="rId9" Type="http://schemas.openxmlformats.org/officeDocument/2006/relationships/image" Target="../media/image29.png"/><Relationship Id="rId1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délník 2">
            <a:extLst>
              <a:ext uri="{FF2B5EF4-FFF2-40B4-BE49-F238E27FC236}">
                <a16:creationId xmlns:a16="http://schemas.microsoft.com/office/drawing/2014/main" id="{D0897BEE-C53A-4D09-A050-7A50B04371AC}"/>
              </a:ext>
            </a:extLst>
          </p:cNvPr>
          <p:cNvSpPr/>
          <p:nvPr/>
        </p:nvSpPr>
        <p:spPr>
          <a:xfrm>
            <a:off x="-2308" y="196004"/>
            <a:ext cx="10689846" cy="72634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TH SarabunPSK" panose="020B0500040200020003" pitchFamily="34" charset="-34"/>
              </a:rPr>
              <a:t> </a:t>
            </a:r>
          </a:p>
        </p:txBody>
      </p:sp>
      <p:sp>
        <p:nvSpPr>
          <p:cNvPr id="14" name="Obdélník 13">
            <a:extLst>
              <a:ext uri="{FF2B5EF4-FFF2-40B4-BE49-F238E27FC236}">
                <a16:creationId xmlns:a16="http://schemas.microsoft.com/office/drawing/2014/main" id="{825C3F41-CFDA-4622-8397-07443DF58F4E}"/>
              </a:ext>
            </a:extLst>
          </p:cNvPr>
          <p:cNvSpPr/>
          <p:nvPr/>
        </p:nvSpPr>
        <p:spPr>
          <a:xfrm>
            <a:off x="49568" y="-37860"/>
            <a:ext cx="10697874" cy="758918"/>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cs typeface="TH SarabunPSK" panose="020B0500040200020003" pitchFamily="34" charset="-34"/>
            </a:endParaRPr>
          </a:p>
        </p:txBody>
      </p:sp>
      <p:grpSp>
        <p:nvGrpSpPr>
          <p:cNvPr id="16" name="Skupina 15">
            <a:extLst>
              <a:ext uri="{FF2B5EF4-FFF2-40B4-BE49-F238E27FC236}">
                <a16:creationId xmlns:a16="http://schemas.microsoft.com/office/drawing/2014/main" id="{858FEA5A-7303-483C-8CE9-43F88C0B3E60}"/>
              </a:ext>
            </a:extLst>
          </p:cNvPr>
          <p:cNvGrpSpPr/>
          <p:nvPr/>
        </p:nvGrpSpPr>
        <p:grpSpPr>
          <a:xfrm>
            <a:off x="2137727" y="811789"/>
            <a:ext cx="6413184" cy="6237709"/>
            <a:chOff x="2137728" y="460587"/>
            <a:chExt cx="6413184" cy="6786880"/>
          </a:xfrm>
        </p:grpSpPr>
        <p:cxnSp>
          <p:nvCxnSpPr>
            <p:cNvPr id="6" name="Přímá spojnice 5">
              <a:extLst>
                <a:ext uri="{FF2B5EF4-FFF2-40B4-BE49-F238E27FC236}">
                  <a16:creationId xmlns:a16="http://schemas.microsoft.com/office/drawing/2014/main" id="{913D45F1-50E5-477D-9365-0F45C01887AF}"/>
                </a:ext>
              </a:extLst>
            </p:cNvPr>
            <p:cNvCxnSpPr>
              <a:cxnSpLocks/>
            </p:cNvCxnSpPr>
            <p:nvPr/>
          </p:nvCxnSpPr>
          <p:spPr>
            <a:xfrm>
              <a:off x="2137728"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cxnSp>
          <p:nvCxnSpPr>
            <p:cNvPr id="9" name="Přímá spojnice 8">
              <a:extLst>
                <a:ext uri="{FF2B5EF4-FFF2-40B4-BE49-F238E27FC236}">
                  <a16:creationId xmlns:a16="http://schemas.microsoft.com/office/drawing/2014/main" id="{A07860A4-0F63-45D1-AED6-C79A9AADDDCC}"/>
                </a:ext>
              </a:extLst>
            </p:cNvPr>
            <p:cNvCxnSpPr>
              <a:cxnSpLocks/>
            </p:cNvCxnSpPr>
            <p:nvPr/>
          </p:nvCxnSpPr>
          <p:spPr>
            <a:xfrm>
              <a:off x="4275456"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cxnSp>
          <p:nvCxnSpPr>
            <p:cNvPr id="10" name="Přímá spojnice 9">
              <a:extLst>
                <a:ext uri="{FF2B5EF4-FFF2-40B4-BE49-F238E27FC236}">
                  <a16:creationId xmlns:a16="http://schemas.microsoft.com/office/drawing/2014/main" id="{698767D2-BB65-4A24-8C88-A9BC7817268E}"/>
                </a:ext>
              </a:extLst>
            </p:cNvPr>
            <p:cNvCxnSpPr>
              <a:cxnSpLocks/>
            </p:cNvCxnSpPr>
            <p:nvPr/>
          </p:nvCxnSpPr>
          <p:spPr>
            <a:xfrm>
              <a:off x="8550912"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cxnSp>
          <p:nvCxnSpPr>
            <p:cNvPr id="11" name="Přímá spojnice 10">
              <a:extLst>
                <a:ext uri="{FF2B5EF4-FFF2-40B4-BE49-F238E27FC236}">
                  <a16:creationId xmlns:a16="http://schemas.microsoft.com/office/drawing/2014/main" id="{FB0FEE3D-CBB1-4002-AD1F-A9D593920E1F}"/>
                </a:ext>
              </a:extLst>
            </p:cNvPr>
            <p:cNvCxnSpPr>
              <a:cxnSpLocks/>
            </p:cNvCxnSpPr>
            <p:nvPr/>
          </p:nvCxnSpPr>
          <p:spPr>
            <a:xfrm>
              <a:off x="6413184"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grpSp>
      <p:sp>
        <p:nvSpPr>
          <p:cNvPr id="21" name="Obdélník 20">
            <a:extLst>
              <a:ext uri="{FF2B5EF4-FFF2-40B4-BE49-F238E27FC236}">
                <a16:creationId xmlns:a16="http://schemas.microsoft.com/office/drawing/2014/main" id="{341FD0AC-2532-464F-9735-941903F4160E}"/>
              </a:ext>
            </a:extLst>
          </p:cNvPr>
          <p:cNvSpPr/>
          <p:nvPr/>
        </p:nvSpPr>
        <p:spPr>
          <a:xfrm>
            <a:off x="-5687" y="7141066"/>
            <a:ext cx="10694326" cy="481336"/>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cs typeface="TH SarabunPSK" panose="020B0500040200020003" pitchFamily="34" charset="-34"/>
            </a:endParaRPr>
          </a:p>
        </p:txBody>
      </p:sp>
      <p:pic>
        <p:nvPicPr>
          <p:cNvPr id="18" name="Obrázek 17">
            <a:extLst>
              <a:ext uri="{FF2B5EF4-FFF2-40B4-BE49-F238E27FC236}">
                <a16:creationId xmlns:a16="http://schemas.microsoft.com/office/drawing/2014/main" id="{0EB558F0-FEAC-4ABD-9620-732D705BA2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96377" y="50018"/>
            <a:ext cx="599294" cy="599294"/>
          </a:xfrm>
          <a:prstGeom prst="rect">
            <a:avLst/>
          </a:prstGeom>
        </p:spPr>
      </p:pic>
      <p:sp>
        <p:nvSpPr>
          <p:cNvPr id="22" name="TextovéPole 21">
            <a:extLst>
              <a:ext uri="{FF2B5EF4-FFF2-40B4-BE49-F238E27FC236}">
                <a16:creationId xmlns:a16="http://schemas.microsoft.com/office/drawing/2014/main" id="{FC5FB706-8E40-4DF5-8DEB-8D6730F31DE7}"/>
              </a:ext>
            </a:extLst>
          </p:cNvPr>
          <p:cNvSpPr txBox="1"/>
          <p:nvPr/>
        </p:nvSpPr>
        <p:spPr>
          <a:xfrm>
            <a:off x="-12507" y="7204141"/>
            <a:ext cx="10710244" cy="338554"/>
          </a:xfrm>
          <a:prstGeom prst="rect">
            <a:avLst/>
          </a:prstGeom>
          <a:noFill/>
        </p:spPr>
        <p:txBody>
          <a:bodyPr wrap="square" rtlCol="0">
            <a:spAutoFit/>
          </a:bodyPr>
          <a:lstStyle/>
          <a:p>
            <a:pPr algn="ctr"/>
            <a:r>
              <a:rPr lang="cs-CZ" sz="1600" dirty="0">
                <a:solidFill>
                  <a:schemeClr val="bg1"/>
                </a:solidFill>
                <a:cs typeface="TH SarabunPSK" panose="020B0500040200020003" pitchFamily="34" charset="-34"/>
              </a:rPr>
              <a:t>JAK NA </a:t>
            </a:r>
            <a:r>
              <a:rPr lang="en-us" sz="1600" b="1" dirty="0">
                <a:solidFill>
                  <a:srgbClr val="F5C300"/>
                </a:solidFill>
                <a:cs typeface="TH SarabunPSK" panose="020B0500040200020003" pitchFamily="34" charset="-34"/>
              </a:rPr>
              <a:t>POWER BI</a:t>
            </a:r>
            <a:r>
              <a:rPr lang="cs-CZ" sz="1600" b="1" dirty="0">
                <a:solidFill>
                  <a:srgbClr val="F5C300"/>
                </a:solidFill>
                <a:cs typeface="TH SarabunPSK" panose="020B0500040200020003" pitchFamily="34" charset="-34"/>
              </a:rPr>
              <a:t> </a:t>
            </a:r>
            <a:r>
              <a:rPr lang="en-us" sz="1600" dirty="0">
                <a:solidFill>
                  <a:schemeClr val="bg1"/>
                </a:solidFill>
                <a:cs typeface="TH SarabunPSK" panose="020B0500040200020003" pitchFamily="34" charset="-34"/>
              </a:rPr>
              <a:t>CHEATSHEET</a:t>
            </a:r>
          </a:p>
        </p:txBody>
      </p:sp>
      <p:sp>
        <p:nvSpPr>
          <p:cNvPr id="12" name="TextovéPole 11">
            <a:extLst>
              <a:ext uri="{FF2B5EF4-FFF2-40B4-BE49-F238E27FC236}">
                <a16:creationId xmlns:a16="http://schemas.microsoft.com/office/drawing/2014/main" id="{80FA34CA-A4E4-48C9-BDFB-1B9C7E807F69}"/>
              </a:ext>
            </a:extLst>
          </p:cNvPr>
          <p:cNvSpPr txBox="1"/>
          <p:nvPr/>
        </p:nvSpPr>
        <p:spPr>
          <a:xfrm>
            <a:off x="866579" y="112910"/>
            <a:ext cx="2863849" cy="400110"/>
          </a:xfrm>
          <a:prstGeom prst="rect">
            <a:avLst/>
          </a:prstGeom>
          <a:noFill/>
        </p:spPr>
        <p:txBody>
          <a:bodyPr wrap="square" rtlCol="0">
            <a:spAutoFit/>
          </a:bodyPr>
          <a:lstStyle/>
          <a:p>
            <a:r>
              <a:rPr lang="th-TH" sz="2000" dirty="0">
                <a:solidFill>
                  <a:schemeClr val="bg1"/>
                </a:solidFill>
                <a:cs typeface="TH SarabunPSK" panose="020B0500040200020003" pitchFamily="34" charset="-34"/>
              </a:rPr>
              <a:t>ภาพรวม</a:t>
            </a:r>
            <a:endParaRPr lang="en-us" sz="2000" dirty="0">
              <a:solidFill>
                <a:schemeClr val="bg1"/>
              </a:solidFill>
              <a:cs typeface="TH SarabunPSK" panose="020B0500040200020003" pitchFamily="34" charset="-34"/>
            </a:endParaRPr>
          </a:p>
        </p:txBody>
      </p:sp>
      <p:sp>
        <p:nvSpPr>
          <p:cNvPr id="13" name="TextovéPole 12">
            <a:extLst>
              <a:ext uri="{FF2B5EF4-FFF2-40B4-BE49-F238E27FC236}">
                <a16:creationId xmlns:a16="http://schemas.microsoft.com/office/drawing/2014/main" id="{A6DE30E9-52A5-43F4-A135-01CF49D04DE1}"/>
              </a:ext>
            </a:extLst>
          </p:cNvPr>
          <p:cNvSpPr txBox="1"/>
          <p:nvPr/>
        </p:nvSpPr>
        <p:spPr>
          <a:xfrm>
            <a:off x="49590" y="824117"/>
            <a:ext cx="2038547" cy="276999"/>
          </a:xfrm>
          <a:prstGeom prst="rect">
            <a:avLst/>
          </a:prstGeom>
          <a:solidFill>
            <a:srgbClr val="262626"/>
          </a:solidFill>
          <a:ln>
            <a:noFill/>
          </a:ln>
        </p:spPr>
        <p:txBody>
          <a:bodyPr wrap="square" rtlCol="0">
            <a:spAutoFit/>
          </a:bodyPr>
          <a:lstStyle/>
          <a:p>
            <a:r>
              <a:rPr lang="en-us" sz="1200" b="1" dirty="0">
                <a:solidFill>
                  <a:srgbClr val="F5C300"/>
                </a:solidFill>
                <a:cs typeface="TH SarabunPSK" panose="020B0500040200020003" pitchFamily="34" charset="-34"/>
              </a:rPr>
              <a:t>Power BI</a:t>
            </a:r>
            <a:r>
              <a:rPr lang="en-us" sz="1100" b="1" dirty="0">
                <a:solidFill>
                  <a:schemeClr val="bg1"/>
                </a:solidFill>
                <a:cs typeface="TH SarabunPSK" panose="020B0500040200020003" pitchFamily="34" charset="-34"/>
              </a:rPr>
              <a:t> </a:t>
            </a:r>
            <a:r>
              <a:rPr lang="th-TH" sz="1100" b="1" dirty="0">
                <a:solidFill>
                  <a:schemeClr val="bg1"/>
                </a:solidFill>
                <a:cs typeface="TH SarabunPSK" panose="020B0500040200020003" pitchFamily="34" charset="-34"/>
              </a:rPr>
              <a:t>คืออะไร</a:t>
            </a:r>
            <a:r>
              <a:rPr lang="en-US" sz="1100" b="1" dirty="0">
                <a:solidFill>
                  <a:schemeClr val="bg1"/>
                </a:solidFill>
                <a:cs typeface="TH SarabunPSK" panose="020B0500040200020003" pitchFamily="34" charset="-34"/>
              </a:rPr>
              <a:t>?</a:t>
            </a:r>
            <a:endParaRPr lang="cs-CZ" sz="1200" dirty="0">
              <a:solidFill>
                <a:schemeClr val="bg1"/>
              </a:solidFill>
              <a:cs typeface="TH SarabunPSK" panose="020B0500040200020003" pitchFamily="34" charset="-34"/>
            </a:endParaRPr>
          </a:p>
        </p:txBody>
      </p:sp>
      <p:sp>
        <p:nvSpPr>
          <p:cNvPr id="15" name="TextovéPole 14">
            <a:extLst>
              <a:ext uri="{FF2B5EF4-FFF2-40B4-BE49-F238E27FC236}">
                <a16:creationId xmlns:a16="http://schemas.microsoft.com/office/drawing/2014/main" id="{E79509B0-B7A4-4307-8140-1A7EFCAE552C}"/>
              </a:ext>
            </a:extLst>
          </p:cNvPr>
          <p:cNvSpPr txBox="1"/>
          <p:nvPr/>
        </p:nvSpPr>
        <p:spPr>
          <a:xfrm>
            <a:off x="49588" y="1589868"/>
            <a:ext cx="2038547" cy="261610"/>
          </a:xfrm>
          <a:prstGeom prst="rect">
            <a:avLst/>
          </a:prstGeom>
          <a:solidFill>
            <a:srgbClr val="262626"/>
          </a:solidFill>
          <a:ln>
            <a:noFill/>
          </a:ln>
        </p:spPr>
        <p:txBody>
          <a:bodyPr wrap="square" rtlCol="0">
            <a:spAutoFit/>
          </a:bodyPr>
          <a:lstStyle/>
          <a:p>
            <a:r>
              <a:rPr lang="en-us" sz="1100" dirty="0">
                <a:solidFill>
                  <a:schemeClr val="bg1"/>
                </a:solidFill>
                <a:cs typeface="TH SarabunPSK" panose="020B0500040200020003" pitchFamily="34" charset="-34"/>
              </a:rPr>
              <a:t>Components</a:t>
            </a:r>
          </a:p>
        </p:txBody>
      </p:sp>
      <p:sp>
        <p:nvSpPr>
          <p:cNvPr id="17" name="TextovéPole 16">
            <a:extLst>
              <a:ext uri="{FF2B5EF4-FFF2-40B4-BE49-F238E27FC236}">
                <a16:creationId xmlns:a16="http://schemas.microsoft.com/office/drawing/2014/main" id="{CB41E263-4EEB-4D07-ABC8-7CC821FA6983}"/>
              </a:ext>
            </a:extLst>
          </p:cNvPr>
          <p:cNvSpPr txBox="1"/>
          <p:nvPr/>
        </p:nvSpPr>
        <p:spPr>
          <a:xfrm>
            <a:off x="37011" y="5380560"/>
            <a:ext cx="2038547" cy="187744"/>
          </a:xfrm>
          <a:prstGeom prst="rect">
            <a:avLst/>
          </a:prstGeom>
          <a:solidFill>
            <a:srgbClr val="262626"/>
          </a:solidFill>
          <a:ln>
            <a:noFill/>
          </a:ln>
        </p:spPr>
        <p:txBody>
          <a:bodyPr wrap="square" tIns="9144" bIns="9144" rtlCol="0">
            <a:spAutoFit/>
          </a:bodyPr>
          <a:lstStyle/>
          <a:p>
            <a:r>
              <a:rPr lang="en-us" sz="1100" dirty="0">
                <a:solidFill>
                  <a:schemeClr val="bg1"/>
                </a:solidFill>
                <a:cs typeface="TH SarabunPSK" panose="020B0500040200020003" pitchFamily="34" charset="-34"/>
              </a:rPr>
              <a:t>Built-in and additional languages</a:t>
            </a:r>
          </a:p>
        </p:txBody>
      </p:sp>
      <p:sp>
        <p:nvSpPr>
          <p:cNvPr id="20" name="TextovéPole 19">
            <a:extLst>
              <a:ext uri="{FF2B5EF4-FFF2-40B4-BE49-F238E27FC236}">
                <a16:creationId xmlns:a16="http://schemas.microsoft.com/office/drawing/2014/main" id="{CE147D7D-F1E0-4872-A0EF-256E248218AE}"/>
              </a:ext>
            </a:extLst>
          </p:cNvPr>
          <p:cNvSpPr txBox="1"/>
          <p:nvPr/>
        </p:nvSpPr>
        <p:spPr>
          <a:xfrm>
            <a:off x="2187317" y="824117"/>
            <a:ext cx="2038547" cy="261610"/>
          </a:xfrm>
          <a:prstGeom prst="rect">
            <a:avLst/>
          </a:prstGeom>
          <a:solidFill>
            <a:srgbClr val="262626"/>
          </a:solidFill>
          <a:ln>
            <a:noFill/>
          </a:ln>
        </p:spPr>
        <p:txBody>
          <a:bodyPr wrap="square" rtlCol="0">
            <a:spAutoFit/>
          </a:bodyPr>
          <a:lstStyle/>
          <a:p>
            <a:r>
              <a:rPr lang="en-us" sz="1100" dirty="0" err="1">
                <a:solidFill>
                  <a:schemeClr val="bg1"/>
                </a:solidFill>
                <a:cs typeface="TH SarabunPSK" panose="020B0500040200020003" pitchFamily="34" charset="-34"/>
              </a:rPr>
              <a:t>Power Query</a:t>
            </a:r>
          </a:p>
        </p:txBody>
      </p:sp>
      <p:sp>
        <p:nvSpPr>
          <p:cNvPr id="23" name="TextovéPole 22">
            <a:extLst>
              <a:ext uri="{FF2B5EF4-FFF2-40B4-BE49-F238E27FC236}">
                <a16:creationId xmlns:a16="http://schemas.microsoft.com/office/drawing/2014/main" id="{8AA68366-2863-462E-89F9-01F4DC71912E}"/>
              </a:ext>
            </a:extLst>
          </p:cNvPr>
          <p:cNvSpPr txBox="1"/>
          <p:nvPr/>
        </p:nvSpPr>
        <p:spPr>
          <a:xfrm>
            <a:off x="4325043" y="824117"/>
            <a:ext cx="2038547" cy="261610"/>
          </a:xfrm>
          <a:prstGeom prst="rect">
            <a:avLst/>
          </a:prstGeom>
          <a:solidFill>
            <a:srgbClr val="262626"/>
          </a:solidFill>
          <a:ln>
            <a:noFill/>
          </a:ln>
        </p:spPr>
        <p:txBody>
          <a:bodyPr wrap="square" rtlCol="0">
            <a:spAutoFit/>
          </a:bodyPr>
          <a:lstStyle/>
          <a:p>
            <a:r>
              <a:rPr lang="en-us" sz="1100" dirty="0">
                <a:solidFill>
                  <a:schemeClr val="bg1"/>
                </a:solidFill>
                <a:cs typeface="TH SarabunPSK" panose="020B0500040200020003" pitchFamily="34" charset="-34"/>
              </a:rPr>
              <a:t>DAX</a:t>
            </a:r>
          </a:p>
        </p:txBody>
      </p:sp>
      <p:sp>
        <p:nvSpPr>
          <p:cNvPr id="24" name="TextovéPole 23">
            <a:extLst>
              <a:ext uri="{FF2B5EF4-FFF2-40B4-BE49-F238E27FC236}">
                <a16:creationId xmlns:a16="http://schemas.microsoft.com/office/drawing/2014/main" id="{09E5DEB9-2026-4BD4-9B58-26532E1CF746}"/>
              </a:ext>
            </a:extLst>
          </p:cNvPr>
          <p:cNvSpPr txBox="1"/>
          <p:nvPr/>
        </p:nvSpPr>
        <p:spPr>
          <a:xfrm>
            <a:off x="6462771" y="824117"/>
            <a:ext cx="2038547" cy="261610"/>
          </a:xfrm>
          <a:prstGeom prst="rect">
            <a:avLst/>
          </a:prstGeom>
          <a:solidFill>
            <a:srgbClr val="262626"/>
          </a:solidFill>
          <a:ln>
            <a:noFill/>
          </a:ln>
        </p:spPr>
        <p:txBody>
          <a:bodyPr wrap="square" rtlCol="0">
            <a:spAutoFit/>
          </a:bodyPr>
          <a:lstStyle/>
          <a:p>
            <a:r>
              <a:rPr lang="en-us" sz="1100" dirty="0" err="1">
                <a:solidFill>
                  <a:schemeClr val="bg1"/>
                </a:solidFill>
                <a:cs typeface="TH SarabunPSK" panose="020B0500040200020003" pitchFamily="34" charset="-34"/>
              </a:rPr>
              <a:t>Drill Down</a:t>
            </a:r>
          </a:p>
        </p:txBody>
      </p:sp>
      <p:sp>
        <p:nvSpPr>
          <p:cNvPr id="25" name="TextovéPole 24">
            <a:extLst>
              <a:ext uri="{FF2B5EF4-FFF2-40B4-BE49-F238E27FC236}">
                <a16:creationId xmlns:a16="http://schemas.microsoft.com/office/drawing/2014/main" id="{DA699195-2B72-487A-B933-0F19E49C9177}"/>
              </a:ext>
            </a:extLst>
          </p:cNvPr>
          <p:cNvSpPr txBox="1"/>
          <p:nvPr/>
        </p:nvSpPr>
        <p:spPr>
          <a:xfrm>
            <a:off x="8600501" y="817397"/>
            <a:ext cx="2038547" cy="261610"/>
          </a:xfrm>
          <a:prstGeom prst="rect">
            <a:avLst/>
          </a:prstGeom>
          <a:solidFill>
            <a:srgbClr val="262626"/>
          </a:solidFill>
          <a:ln>
            <a:noFill/>
          </a:ln>
        </p:spPr>
        <p:txBody>
          <a:bodyPr wrap="square" rtlCol="0">
            <a:spAutoFit/>
          </a:bodyPr>
          <a:lstStyle/>
          <a:p>
            <a:r>
              <a:rPr lang="en-us" sz="1100" dirty="0">
                <a:solidFill>
                  <a:schemeClr val="bg1"/>
                </a:solidFill>
                <a:cs typeface="TH SarabunPSK" panose="020B0500040200020003" pitchFamily="34" charset="-34"/>
              </a:rPr>
              <a:t>License</a:t>
            </a:r>
          </a:p>
        </p:txBody>
      </p:sp>
      <p:sp>
        <p:nvSpPr>
          <p:cNvPr id="26" name="TextovéPole 25">
            <a:extLst>
              <a:ext uri="{FF2B5EF4-FFF2-40B4-BE49-F238E27FC236}">
                <a16:creationId xmlns:a16="http://schemas.microsoft.com/office/drawing/2014/main" id="{0E1ECD4A-AA44-45C0-B84D-33307B10FA41}"/>
              </a:ext>
            </a:extLst>
          </p:cNvPr>
          <p:cNvSpPr txBox="1"/>
          <p:nvPr/>
        </p:nvSpPr>
        <p:spPr>
          <a:xfrm>
            <a:off x="2187316" y="4720481"/>
            <a:ext cx="2038547" cy="261610"/>
          </a:xfrm>
          <a:prstGeom prst="rect">
            <a:avLst/>
          </a:prstGeom>
          <a:solidFill>
            <a:srgbClr val="262626"/>
          </a:solidFill>
          <a:ln>
            <a:noFill/>
          </a:ln>
        </p:spPr>
        <p:txBody>
          <a:bodyPr wrap="square" rtlCol="0">
            <a:spAutoFit/>
          </a:bodyPr>
          <a:lstStyle/>
          <a:p>
            <a:r>
              <a:rPr lang="en-us" sz="1100" dirty="0">
                <a:solidFill>
                  <a:schemeClr val="bg1"/>
                </a:solidFill>
                <a:cs typeface="TH SarabunPSK" panose="020B0500040200020003" pitchFamily="34" charset="-34"/>
              </a:rPr>
              <a:t>Dataflow</a:t>
            </a:r>
          </a:p>
        </p:txBody>
      </p:sp>
      <p:sp>
        <p:nvSpPr>
          <p:cNvPr id="27" name="TextovéPole 26">
            <a:extLst>
              <a:ext uri="{FF2B5EF4-FFF2-40B4-BE49-F238E27FC236}">
                <a16:creationId xmlns:a16="http://schemas.microsoft.com/office/drawing/2014/main" id="{AA9B8BEB-4235-47AA-B5D3-6DE78548B6A1}"/>
              </a:ext>
            </a:extLst>
          </p:cNvPr>
          <p:cNvSpPr txBox="1"/>
          <p:nvPr/>
        </p:nvSpPr>
        <p:spPr>
          <a:xfrm>
            <a:off x="4320426" y="2763530"/>
            <a:ext cx="2038547" cy="261610"/>
          </a:xfrm>
          <a:prstGeom prst="rect">
            <a:avLst/>
          </a:prstGeom>
          <a:solidFill>
            <a:srgbClr val="262626"/>
          </a:solidFill>
          <a:ln>
            <a:noFill/>
          </a:ln>
        </p:spPr>
        <p:txBody>
          <a:bodyPr wrap="square" rtlCol="0">
            <a:spAutoFit/>
          </a:bodyPr>
          <a:lstStyle/>
          <a:p>
            <a:r>
              <a:rPr lang="en-us" sz="1100" dirty="0">
                <a:solidFill>
                  <a:schemeClr val="bg1"/>
                </a:solidFill>
                <a:cs typeface="TH SarabunPSK" panose="020B0500040200020003" pitchFamily="34" charset="-34"/>
              </a:rPr>
              <a:t>Visualization</a:t>
            </a:r>
          </a:p>
        </p:txBody>
      </p:sp>
      <p:sp>
        <p:nvSpPr>
          <p:cNvPr id="28" name="TextovéPole 27">
            <a:extLst>
              <a:ext uri="{FF2B5EF4-FFF2-40B4-BE49-F238E27FC236}">
                <a16:creationId xmlns:a16="http://schemas.microsoft.com/office/drawing/2014/main" id="{10383874-F348-4D9A-AC6B-B7C238AD4720}"/>
              </a:ext>
            </a:extLst>
          </p:cNvPr>
          <p:cNvSpPr txBox="1"/>
          <p:nvPr/>
        </p:nvSpPr>
        <p:spPr>
          <a:xfrm>
            <a:off x="6462769" y="2279868"/>
            <a:ext cx="2038547" cy="261610"/>
          </a:xfrm>
          <a:prstGeom prst="rect">
            <a:avLst/>
          </a:prstGeom>
          <a:solidFill>
            <a:srgbClr val="262626"/>
          </a:solidFill>
          <a:ln>
            <a:noFill/>
          </a:ln>
        </p:spPr>
        <p:txBody>
          <a:bodyPr wrap="square" rtlCol="0">
            <a:spAutoFit/>
          </a:bodyPr>
          <a:lstStyle/>
          <a:p>
            <a:r>
              <a:rPr lang="cs-CZ" sz="1100" dirty="0" err="1">
                <a:solidFill>
                  <a:schemeClr val="bg1"/>
                </a:solidFill>
                <a:cs typeface="TH SarabunPSK" panose="020B0500040200020003" pitchFamily="34" charset="-34"/>
              </a:rPr>
              <a:t>Tooltip</a:t>
            </a:r>
            <a:r>
              <a:rPr lang="en-us" sz="1100" dirty="0">
                <a:solidFill>
                  <a:schemeClr val="bg1"/>
                </a:solidFill>
                <a:cs typeface="TH SarabunPSK" panose="020B0500040200020003" pitchFamily="34" charset="-34"/>
              </a:rPr>
              <a:t>/Custom </a:t>
            </a:r>
            <a:r>
              <a:rPr lang="cs-CZ" sz="1100" dirty="0" err="1">
                <a:solidFill>
                  <a:schemeClr val="bg1"/>
                </a:solidFill>
                <a:cs typeface="TH SarabunPSK" panose="020B0500040200020003" pitchFamily="34" charset="-34"/>
              </a:rPr>
              <a:t>Tooltip</a:t>
            </a:r>
            <a:endParaRPr lang="en-us" sz="1100" dirty="0">
              <a:solidFill>
                <a:schemeClr val="bg1"/>
              </a:solidFill>
              <a:cs typeface="TH SarabunPSK" panose="020B0500040200020003" pitchFamily="34" charset="-34"/>
            </a:endParaRPr>
          </a:p>
        </p:txBody>
      </p:sp>
      <p:sp>
        <p:nvSpPr>
          <p:cNvPr id="29" name="TextovéPole 28">
            <a:extLst>
              <a:ext uri="{FF2B5EF4-FFF2-40B4-BE49-F238E27FC236}">
                <a16:creationId xmlns:a16="http://schemas.microsoft.com/office/drawing/2014/main" id="{2CEBF69B-0B4B-4E8C-A7A4-4D26B28EDB69}"/>
              </a:ext>
            </a:extLst>
          </p:cNvPr>
          <p:cNvSpPr txBox="1"/>
          <p:nvPr/>
        </p:nvSpPr>
        <p:spPr>
          <a:xfrm>
            <a:off x="6462769" y="4227389"/>
            <a:ext cx="2038547" cy="261610"/>
          </a:xfrm>
          <a:prstGeom prst="rect">
            <a:avLst/>
          </a:prstGeom>
          <a:solidFill>
            <a:srgbClr val="262626"/>
          </a:solidFill>
          <a:ln>
            <a:noFill/>
          </a:ln>
        </p:spPr>
        <p:txBody>
          <a:bodyPr wrap="square" rtlCol="0">
            <a:spAutoFit/>
          </a:bodyPr>
          <a:lstStyle/>
          <a:p>
            <a:r>
              <a:rPr lang="en-us" sz="1100" dirty="0">
                <a:solidFill>
                  <a:schemeClr val="bg1"/>
                </a:solidFill>
                <a:cs typeface="TH SarabunPSK" panose="020B0500040200020003" pitchFamily="34" charset="-34"/>
              </a:rPr>
              <a:t>Drill-through</a:t>
            </a:r>
          </a:p>
        </p:txBody>
      </p:sp>
      <p:sp>
        <p:nvSpPr>
          <p:cNvPr id="30" name="TextovéPole 29">
            <a:extLst>
              <a:ext uri="{FF2B5EF4-FFF2-40B4-BE49-F238E27FC236}">
                <a16:creationId xmlns:a16="http://schemas.microsoft.com/office/drawing/2014/main" id="{9D57B646-0D8A-44F1-9969-EC29C22E8798}"/>
              </a:ext>
            </a:extLst>
          </p:cNvPr>
          <p:cNvSpPr txBox="1"/>
          <p:nvPr/>
        </p:nvSpPr>
        <p:spPr>
          <a:xfrm>
            <a:off x="6451663" y="5783232"/>
            <a:ext cx="2038547" cy="261610"/>
          </a:xfrm>
          <a:prstGeom prst="rect">
            <a:avLst/>
          </a:prstGeom>
          <a:solidFill>
            <a:srgbClr val="262626"/>
          </a:solidFill>
          <a:ln>
            <a:noFill/>
          </a:ln>
        </p:spPr>
        <p:txBody>
          <a:bodyPr wrap="square" rtlCol="0">
            <a:spAutoFit/>
          </a:bodyPr>
          <a:lstStyle/>
          <a:p>
            <a:r>
              <a:rPr lang="en-us" sz="1100" dirty="0">
                <a:solidFill>
                  <a:schemeClr val="bg1"/>
                </a:solidFill>
                <a:cs typeface="TH SarabunPSK" panose="020B0500040200020003" pitchFamily="34" charset="-34"/>
              </a:rPr>
              <a:t>Bookmarks</a:t>
            </a:r>
          </a:p>
        </p:txBody>
      </p:sp>
      <p:sp>
        <p:nvSpPr>
          <p:cNvPr id="31" name="TextovéPole 30">
            <a:extLst>
              <a:ext uri="{FF2B5EF4-FFF2-40B4-BE49-F238E27FC236}">
                <a16:creationId xmlns:a16="http://schemas.microsoft.com/office/drawing/2014/main" id="{4A87EDB7-D9C3-4C71-AD0F-D74DB6C6B7F5}"/>
              </a:ext>
            </a:extLst>
          </p:cNvPr>
          <p:cNvSpPr txBox="1"/>
          <p:nvPr/>
        </p:nvSpPr>
        <p:spPr>
          <a:xfrm>
            <a:off x="8600501" y="3837436"/>
            <a:ext cx="2038547" cy="261610"/>
          </a:xfrm>
          <a:prstGeom prst="rect">
            <a:avLst/>
          </a:prstGeom>
          <a:solidFill>
            <a:srgbClr val="262626"/>
          </a:solidFill>
          <a:ln>
            <a:noFill/>
          </a:ln>
        </p:spPr>
        <p:txBody>
          <a:bodyPr wrap="square" rtlCol="0">
            <a:spAutoFit/>
          </a:bodyPr>
          <a:lstStyle/>
          <a:p>
            <a:r>
              <a:rPr lang="en-us" sz="1100" dirty="0">
                <a:solidFill>
                  <a:schemeClr val="bg1"/>
                </a:solidFill>
                <a:cs typeface="TH SarabunPSK" panose="020B0500040200020003" pitchFamily="34" charset="-34"/>
              </a:rPr>
              <a:t>Administration</a:t>
            </a:r>
          </a:p>
        </p:txBody>
      </p:sp>
      <p:sp>
        <p:nvSpPr>
          <p:cNvPr id="32" name="TextovéPole 31">
            <a:extLst>
              <a:ext uri="{FF2B5EF4-FFF2-40B4-BE49-F238E27FC236}">
                <a16:creationId xmlns:a16="http://schemas.microsoft.com/office/drawing/2014/main" id="{B92646F1-4EA4-4D14-BBD8-167FFD8086E1}"/>
              </a:ext>
            </a:extLst>
          </p:cNvPr>
          <p:cNvSpPr txBox="1"/>
          <p:nvPr/>
        </p:nvSpPr>
        <p:spPr>
          <a:xfrm>
            <a:off x="4326945" y="4933944"/>
            <a:ext cx="2038547" cy="261610"/>
          </a:xfrm>
          <a:prstGeom prst="rect">
            <a:avLst/>
          </a:prstGeom>
          <a:solidFill>
            <a:srgbClr val="262626"/>
          </a:solidFill>
          <a:ln>
            <a:noFill/>
          </a:ln>
        </p:spPr>
        <p:txBody>
          <a:bodyPr wrap="square" rtlCol="0">
            <a:spAutoFit/>
          </a:bodyPr>
          <a:lstStyle/>
          <a:p>
            <a:r>
              <a:rPr lang="en-us" sz="1100" dirty="0">
                <a:solidFill>
                  <a:schemeClr val="bg1"/>
                </a:solidFill>
                <a:cs typeface="TH SarabunPSK" panose="020B0500040200020003" pitchFamily="34" charset="-34"/>
              </a:rPr>
              <a:t>Themes</a:t>
            </a:r>
          </a:p>
        </p:txBody>
      </p:sp>
      <p:sp>
        <p:nvSpPr>
          <p:cNvPr id="2" name="TextovéPole 1">
            <a:extLst>
              <a:ext uri="{FF2B5EF4-FFF2-40B4-BE49-F238E27FC236}">
                <a16:creationId xmlns:a16="http://schemas.microsoft.com/office/drawing/2014/main" id="{FCD1AF71-027B-46D6-9E8F-4A3CA0684997}"/>
              </a:ext>
            </a:extLst>
          </p:cNvPr>
          <p:cNvSpPr txBox="1"/>
          <p:nvPr/>
        </p:nvSpPr>
        <p:spPr>
          <a:xfrm>
            <a:off x="1100" y="5736432"/>
            <a:ext cx="2130968" cy="1380378"/>
          </a:xfrm>
          <a:prstGeom prst="rect">
            <a:avLst/>
          </a:prstGeom>
          <a:noFill/>
        </p:spPr>
        <p:txBody>
          <a:bodyPr wrap="square" rtlCol="0">
            <a:spAutoFit/>
          </a:bodyPr>
          <a:lstStyle/>
          <a:p>
            <a:pPr>
              <a:lnSpc>
                <a:spcPct val="90000"/>
              </a:lnSpc>
            </a:pPr>
            <a:r>
              <a:rPr lang="en-us" sz="800" dirty="0">
                <a:cs typeface="TH SarabunPSK" panose="020B0500040200020003" pitchFamily="34" charset="-34"/>
              </a:rPr>
              <a:t>Built-in languages</a:t>
            </a:r>
          </a:p>
          <a:p>
            <a:pPr>
              <a:lnSpc>
                <a:spcPct val="90000"/>
              </a:lnSpc>
            </a:pPr>
            <a:r>
              <a:rPr lang="en-us" sz="600" b="1" dirty="0">
                <a:cs typeface="TH SarabunPSK" panose="020B0500040200020003" pitchFamily="34" charset="-34"/>
              </a:rPr>
              <a:t>› M/Query Language—</a:t>
            </a:r>
            <a:r>
              <a:rPr lang="en-us" sz="600" dirty="0">
                <a:cs typeface="TH SarabunPSK" panose="020B0500040200020003" pitchFamily="34" charset="-34"/>
              </a:rPr>
              <a:t>Lets you transform data </a:t>
            </a:r>
            <a:br>
              <a:rPr lang="en-US" sz="600" dirty="0">
                <a:cs typeface="TH SarabunPSK" panose="020B0500040200020003" pitchFamily="34" charset="-34"/>
              </a:rPr>
            </a:br>
            <a:r>
              <a:rPr lang="en-us" sz="600" dirty="0">
                <a:cs typeface="TH SarabunPSK" panose="020B0500040200020003" pitchFamily="34" charset="-34"/>
              </a:rPr>
              <a:t>in Power Query</a:t>
            </a:r>
            <a:r>
              <a:rPr lang="en-US" sz="600" dirty="0">
                <a:cs typeface="TH SarabunPSK" panose="020B0500040200020003" pitchFamily="34" charset="-34"/>
              </a:rPr>
              <a:t>.</a:t>
            </a:r>
            <a:r>
              <a:rPr lang="en-us" sz="600" dirty="0">
                <a:cs typeface="TH SarabunPSK" panose="020B0500040200020003" pitchFamily="34" charset="-34"/>
              </a:rPr>
              <a:t> </a:t>
            </a:r>
          </a:p>
          <a:p>
            <a:pPr>
              <a:lnSpc>
                <a:spcPct val="90000"/>
              </a:lnSpc>
            </a:pPr>
            <a:r>
              <a:rPr lang="en-us" sz="600" b="1" dirty="0">
                <a:cs typeface="TH SarabunPSK" panose="020B0500040200020003" pitchFamily="34" charset="-34"/>
              </a:rPr>
              <a:t>› DAX</a:t>
            </a:r>
            <a:r>
              <a:rPr lang="en-us" sz="600" dirty="0">
                <a:cs typeface="TH SarabunPSK" panose="020B0500040200020003" pitchFamily="34" charset="-34"/>
              </a:rPr>
              <a:t> (Data Analysis Expressions)</a:t>
            </a:r>
            <a:r>
              <a:rPr lang="en-us" sz="600" b="1" dirty="0">
                <a:cs typeface="TH SarabunPSK" panose="020B0500040200020003" pitchFamily="34" charset="-34"/>
              </a:rPr>
              <a:t>—</a:t>
            </a:r>
            <a:r>
              <a:rPr lang="en-us" sz="600" dirty="0">
                <a:cs typeface="TH SarabunPSK" panose="020B0500040200020003" pitchFamily="34" charset="-34"/>
              </a:rPr>
              <a:t>Lets you define custom calculated tables, columns, and measures in Power BI Desktop</a:t>
            </a:r>
            <a:r>
              <a:rPr lang="en-US" sz="600" dirty="0">
                <a:cs typeface="TH SarabunPSK" panose="020B0500040200020003" pitchFamily="34" charset="-34"/>
              </a:rPr>
              <a:t>.</a:t>
            </a:r>
            <a:endParaRPr lang="en-us" sz="600" dirty="0">
              <a:cs typeface="TH SarabunPSK" panose="020B0500040200020003" pitchFamily="34" charset="-34"/>
            </a:endParaRPr>
          </a:p>
          <a:p>
            <a:pPr>
              <a:lnSpc>
                <a:spcPct val="90000"/>
              </a:lnSpc>
            </a:pPr>
            <a:endParaRPr lang="cs-CZ" sz="200" dirty="0">
              <a:cs typeface="TH SarabunPSK" panose="020B0500040200020003" pitchFamily="34" charset="-34"/>
            </a:endParaRPr>
          </a:p>
          <a:p>
            <a:pPr algn="ctr">
              <a:lnSpc>
                <a:spcPct val="90000"/>
              </a:lnSpc>
            </a:pPr>
            <a:r>
              <a:rPr lang="en-US" sz="600" i="1" dirty="0">
                <a:cs typeface="TH SarabunPSK" panose="020B0500040200020003" pitchFamily="34" charset="-34"/>
              </a:rPr>
              <a:t>“</a:t>
            </a:r>
            <a:r>
              <a:rPr lang="en-us" sz="600" i="1" dirty="0">
                <a:cs typeface="TH SarabunPSK" panose="020B0500040200020003" pitchFamily="34" charset="-34"/>
              </a:rPr>
              <a:t>Both languages are natively available in Power BI, </a:t>
            </a:r>
            <a:br>
              <a:rPr lang="en-US" sz="600" i="1" dirty="0">
                <a:cs typeface="TH SarabunPSK" panose="020B0500040200020003" pitchFamily="34" charset="-34"/>
              </a:rPr>
            </a:br>
            <a:r>
              <a:rPr lang="en-us" sz="600" i="1" dirty="0">
                <a:cs typeface="TH SarabunPSK" panose="020B0500040200020003" pitchFamily="34" charset="-34"/>
              </a:rPr>
              <a:t>which eliminates the need to install anything.</a:t>
            </a:r>
            <a:r>
              <a:rPr lang="en-US" sz="600" i="1" dirty="0">
                <a:cs typeface="TH SarabunPSK" panose="020B0500040200020003" pitchFamily="34" charset="-34"/>
              </a:rPr>
              <a:t>“</a:t>
            </a:r>
            <a:endParaRPr lang="en-us" sz="600" i="1" dirty="0">
              <a:cs typeface="TH SarabunPSK" panose="020B0500040200020003" pitchFamily="34" charset="-34"/>
            </a:endParaRPr>
          </a:p>
          <a:p>
            <a:pPr>
              <a:lnSpc>
                <a:spcPct val="90000"/>
              </a:lnSpc>
            </a:pPr>
            <a:endParaRPr lang="cs-CZ" sz="300" dirty="0">
              <a:cs typeface="TH SarabunPSK" panose="020B0500040200020003" pitchFamily="34" charset="-34"/>
            </a:endParaRPr>
          </a:p>
          <a:p>
            <a:pPr>
              <a:lnSpc>
                <a:spcPct val="90000"/>
              </a:lnSpc>
            </a:pPr>
            <a:r>
              <a:rPr lang="en-us" sz="800" dirty="0">
                <a:cs typeface="TH SarabunPSK" panose="020B0500040200020003" pitchFamily="34" charset="-34"/>
              </a:rPr>
              <a:t>Additional languages</a:t>
            </a:r>
          </a:p>
          <a:p>
            <a:pPr>
              <a:lnSpc>
                <a:spcPct val="90000"/>
              </a:lnSpc>
            </a:pPr>
            <a:r>
              <a:rPr lang="en-us" sz="600" b="1" dirty="0">
                <a:cs typeface="TH SarabunPSK" panose="020B0500040200020003" pitchFamily="34" charset="-34"/>
              </a:rPr>
              <a:t>› Python—</a:t>
            </a:r>
            <a:r>
              <a:rPr lang="en-us" sz="600" dirty="0">
                <a:cs typeface="TH SarabunPSK" panose="020B0500040200020003" pitchFamily="34" charset="-34"/>
              </a:rPr>
              <a:t>Lets you fetch data and create visuals. </a:t>
            </a:r>
            <a:br>
              <a:rPr lang="en-US" sz="600" dirty="0">
                <a:cs typeface="TH SarabunPSK" panose="020B0500040200020003" pitchFamily="34" charset="-34"/>
              </a:rPr>
            </a:br>
            <a:r>
              <a:rPr lang="en-us" sz="600" dirty="0">
                <a:cs typeface="TH SarabunPSK" panose="020B0500040200020003" pitchFamily="34" charset="-34"/>
              </a:rPr>
              <a:t>Requires installation of the Python language on your </a:t>
            </a:r>
            <a:br>
              <a:rPr lang="en-US" sz="600" dirty="0">
                <a:cs typeface="TH SarabunPSK" panose="020B0500040200020003" pitchFamily="34" charset="-34"/>
              </a:rPr>
            </a:br>
            <a:r>
              <a:rPr lang="en-us" sz="600" dirty="0">
                <a:cs typeface="TH SarabunPSK" panose="020B0500040200020003" pitchFamily="34" charset="-34"/>
              </a:rPr>
              <a:t>computer and enabling Python scripting.</a:t>
            </a:r>
            <a:endParaRPr lang="cs-CZ" sz="600" dirty="0">
              <a:cs typeface="TH SarabunPSK" panose="020B0500040200020003" pitchFamily="34" charset="-34"/>
            </a:endParaRPr>
          </a:p>
          <a:p>
            <a:pPr>
              <a:lnSpc>
                <a:spcPct val="90000"/>
              </a:lnSpc>
            </a:pPr>
            <a:r>
              <a:rPr lang="en-us" sz="600" b="1" dirty="0">
                <a:cs typeface="TH SarabunPSK" panose="020B0500040200020003" pitchFamily="34" charset="-34"/>
              </a:rPr>
              <a:t>› R—</a:t>
            </a:r>
            <a:r>
              <a:rPr lang="en-us" sz="600" dirty="0">
                <a:cs typeface="TH SarabunPSK" panose="020B0500040200020003" pitchFamily="34" charset="-34"/>
              </a:rPr>
              <a:t>Lets you fetch and transform data and create visuals. Requires installation of the R language on your computer </a:t>
            </a:r>
            <a:br>
              <a:rPr lang="en-US" sz="600" dirty="0">
                <a:cs typeface="TH SarabunPSK" panose="020B0500040200020003" pitchFamily="34" charset="-34"/>
              </a:rPr>
            </a:br>
            <a:r>
              <a:rPr lang="en-us" sz="600" dirty="0">
                <a:cs typeface="TH SarabunPSK" panose="020B0500040200020003" pitchFamily="34" charset="-34"/>
              </a:rPr>
              <a:t>and enabling R scripting.</a:t>
            </a:r>
          </a:p>
        </p:txBody>
      </p:sp>
      <p:sp>
        <p:nvSpPr>
          <p:cNvPr id="33" name="TextovéPole 32">
            <a:extLst>
              <a:ext uri="{FF2B5EF4-FFF2-40B4-BE49-F238E27FC236}">
                <a16:creationId xmlns:a16="http://schemas.microsoft.com/office/drawing/2014/main" id="{40B42CA5-D81A-445B-8345-E1891AA37727}"/>
              </a:ext>
            </a:extLst>
          </p:cNvPr>
          <p:cNvSpPr txBox="1"/>
          <p:nvPr/>
        </p:nvSpPr>
        <p:spPr>
          <a:xfrm>
            <a:off x="-7465" y="1842054"/>
            <a:ext cx="2152652" cy="3571747"/>
          </a:xfrm>
          <a:prstGeom prst="rect">
            <a:avLst/>
          </a:prstGeom>
          <a:noFill/>
        </p:spPr>
        <p:txBody>
          <a:bodyPr wrap="square" rtlCol="0">
            <a:spAutoFit/>
          </a:bodyPr>
          <a:lstStyle/>
          <a:p>
            <a:pPr>
              <a:lnSpc>
                <a:spcPct val="95000"/>
              </a:lnSpc>
            </a:pPr>
            <a:r>
              <a:rPr lang="en-us" sz="700" b="1" dirty="0">
                <a:cs typeface="TH SarabunPSK" panose="020B0500040200020003" pitchFamily="34" charset="-34"/>
              </a:rPr>
              <a:t>› Power BI Desktop—</a:t>
            </a:r>
            <a:r>
              <a:rPr lang="en-us" sz="700" dirty="0">
                <a:cs typeface="TH SarabunPSK" panose="020B0500040200020003" pitchFamily="34" charset="-34"/>
              </a:rPr>
              <a:t>Desktop application</a:t>
            </a:r>
          </a:p>
          <a:p>
            <a:pPr>
              <a:lnSpc>
                <a:spcPct val="95000"/>
              </a:lnSpc>
            </a:pPr>
            <a:r>
              <a:rPr lang="en-us" sz="600" b="1" dirty="0">
                <a:cs typeface="TH SarabunPSK" panose="020B0500040200020003" pitchFamily="34" charset="-34"/>
              </a:rPr>
              <a:t>  › Report—</a:t>
            </a:r>
            <a:r>
              <a:rPr lang="en-us" sz="600" dirty="0">
                <a:cs typeface="TH SarabunPSK" panose="020B0500040200020003" pitchFamily="34" charset="-34"/>
              </a:rPr>
              <a:t>Multi-page canvas visible to end users. It serves </a:t>
            </a:r>
            <a:br>
              <a:rPr lang="en-US" sz="600" dirty="0">
                <a:cs typeface="TH SarabunPSK" panose="020B0500040200020003" pitchFamily="34" charset="-34"/>
              </a:rPr>
            </a:br>
            <a:r>
              <a:rPr lang="en-us" sz="600" dirty="0">
                <a:cs typeface="TH SarabunPSK" panose="020B0500040200020003" pitchFamily="34" charset="-34"/>
              </a:rPr>
              <a:t>for the placement of visuals, buttons, images, slicers, etc.</a:t>
            </a:r>
          </a:p>
          <a:p>
            <a:pPr>
              <a:lnSpc>
                <a:spcPct val="95000"/>
              </a:lnSpc>
            </a:pPr>
            <a:r>
              <a:rPr lang="en-us" sz="600" b="1" dirty="0">
                <a:cs typeface="TH SarabunPSK" panose="020B0500040200020003" pitchFamily="34" charset="-34"/>
              </a:rPr>
              <a:t>  › Data—</a:t>
            </a:r>
            <a:r>
              <a:rPr lang="en-us" sz="600" dirty="0">
                <a:cs typeface="TH SarabunPSK" panose="020B0500040200020003" pitchFamily="34" charset="-34"/>
              </a:rPr>
              <a:t>Preview pane for data loaded into a model.</a:t>
            </a:r>
          </a:p>
          <a:p>
            <a:pPr>
              <a:lnSpc>
                <a:spcPct val="95000"/>
              </a:lnSpc>
            </a:pPr>
            <a:r>
              <a:rPr lang="en-us" sz="600" b="1" dirty="0">
                <a:cs typeface="TH SarabunPSK" panose="020B0500040200020003" pitchFamily="34" charset="-34"/>
              </a:rPr>
              <a:t>  › Model—</a:t>
            </a:r>
            <a:r>
              <a:rPr lang="en-us" sz="600" dirty="0">
                <a:cs typeface="TH SarabunPSK" panose="020B0500040200020003" pitchFamily="34" charset="-34"/>
              </a:rPr>
              <a:t>Editable scheme of relationships between tables in a model. Pages can be used in a model for easier navigation.</a:t>
            </a:r>
          </a:p>
          <a:p>
            <a:pPr>
              <a:lnSpc>
                <a:spcPct val="95000"/>
              </a:lnSpc>
            </a:pPr>
            <a:r>
              <a:rPr lang="en-us" sz="700" b="1" dirty="0">
                <a:cs typeface="TH SarabunPSK" panose="020B0500040200020003" pitchFamily="34" charset="-34"/>
              </a:rPr>
              <a:t> ›</a:t>
            </a:r>
            <a:r>
              <a:rPr lang="en-us" sz="600" b="1" dirty="0">
                <a:cs typeface="TH SarabunPSK" panose="020B0500040200020003" pitchFamily="34" charset="-34"/>
              </a:rPr>
              <a:t> Power Query—</a:t>
            </a:r>
            <a:r>
              <a:rPr lang="en-us" sz="600" dirty="0">
                <a:cs typeface="TH SarabunPSK" panose="020B0500040200020003" pitchFamily="34" charset="-34"/>
              </a:rPr>
              <a:t>A tool for connecting, transforming, </a:t>
            </a:r>
            <a:br>
              <a:rPr lang="en-US" sz="600" dirty="0">
                <a:cs typeface="TH SarabunPSK" panose="020B0500040200020003" pitchFamily="34" charset="-34"/>
              </a:rPr>
            </a:br>
            <a:r>
              <a:rPr lang="en-us" sz="600" dirty="0">
                <a:cs typeface="TH SarabunPSK" panose="020B0500040200020003" pitchFamily="34" charset="-34"/>
              </a:rPr>
              <a:t>and combining data.</a:t>
            </a:r>
          </a:p>
          <a:p>
            <a:pPr algn="ctr">
              <a:lnSpc>
                <a:spcPct val="95000"/>
              </a:lnSpc>
            </a:pPr>
            <a:r>
              <a:rPr lang="en-US" sz="600" i="1" dirty="0">
                <a:cs typeface="TH SarabunPSK" panose="020B0500040200020003" pitchFamily="34" charset="-34"/>
              </a:rPr>
              <a:t>“</a:t>
            </a:r>
            <a:r>
              <a:rPr lang="en-us" sz="600" i="1" dirty="0">
                <a:cs typeface="TH SarabunPSK" panose="020B0500040200020003" pitchFamily="34" charset="-34"/>
              </a:rPr>
              <a:t>Apart from the standard version, there is </a:t>
            </a:r>
            <a:br>
              <a:rPr lang="en-US" sz="600" i="1" dirty="0">
                <a:cs typeface="TH SarabunPSK" panose="020B0500040200020003" pitchFamily="34" charset="-34"/>
              </a:rPr>
            </a:br>
            <a:r>
              <a:rPr lang="en-us" sz="600" i="1" dirty="0">
                <a:cs typeface="TH SarabunPSK" panose="020B0500040200020003" pitchFamily="34" charset="-34"/>
              </a:rPr>
              <a:t>also a version for Report Server.</a:t>
            </a:r>
            <a:r>
              <a:rPr lang="en-US" sz="600" i="1" dirty="0">
                <a:cs typeface="TH SarabunPSK" panose="020B0500040200020003" pitchFamily="34" charset="-34"/>
              </a:rPr>
              <a:t>“</a:t>
            </a:r>
            <a:endParaRPr lang="en-us" sz="600" i="1" dirty="0">
              <a:cs typeface="TH SarabunPSK" panose="020B0500040200020003" pitchFamily="34" charset="-34"/>
            </a:endParaRPr>
          </a:p>
          <a:p>
            <a:pPr algn="ctr">
              <a:lnSpc>
                <a:spcPct val="95000"/>
              </a:lnSpc>
            </a:pPr>
            <a:endParaRPr lang="cs-CZ" sz="300" i="1" dirty="0">
              <a:cs typeface="TH SarabunPSK" panose="020B0500040200020003" pitchFamily="34" charset="-34"/>
            </a:endParaRPr>
          </a:p>
          <a:p>
            <a:pPr>
              <a:lnSpc>
                <a:spcPct val="95000"/>
              </a:lnSpc>
            </a:pPr>
            <a:r>
              <a:rPr lang="en-us" sz="700" b="1" dirty="0">
                <a:cs typeface="TH SarabunPSK" panose="020B0500040200020003" pitchFamily="34" charset="-34"/>
              </a:rPr>
              <a:t>› Power BI Service—</a:t>
            </a:r>
            <a:r>
              <a:rPr lang="en-us" sz="700" dirty="0">
                <a:cs typeface="TH SarabunPSK" panose="020B0500040200020003" pitchFamily="34" charset="-34"/>
              </a:rPr>
              <a:t>A cloud service enabling access to, and sharing and administration of, output data.</a:t>
            </a:r>
            <a:endParaRPr lang="en-US" sz="700" dirty="0">
              <a:cs typeface="TH SarabunPSK" panose="020B0500040200020003" pitchFamily="34" charset="-34"/>
            </a:endParaRPr>
          </a:p>
          <a:p>
            <a:pPr>
              <a:lnSpc>
                <a:spcPct val="95000"/>
              </a:lnSpc>
            </a:pPr>
            <a:r>
              <a:rPr lang="cs-CZ" sz="600" b="1" dirty="0">
                <a:cs typeface="TH SarabunPSK" panose="020B0500040200020003" pitchFamily="34" charset="-34"/>
              </a:rPr>
              <a:t> </a:t>
            </a:r>
            <a:r>
              <a:rPr lang="en-us" sz="600" b="1" dirty="0">
                <a:cs typeface="TH SarabunPSK" panose="020B0500040200020003" pitchFamily="34" charset="-34"/>
              </a:rPr>
              <a:t>› Workspace—</a:t>
            </a:r>
            <a:r>
              <a:rPr lang="en-us" sz="600" dirty="0">
                <a:cs typeface="TH SarabunPSK" panose="020B0500040200020003" pitchFamily="34" charset="-34"/>
              </a:rPr>
              <a:t>There are three types of workspaces: </a:t>
            </a:r>
            <a:br>
              <a:rPr lang="en-US" sz="600" dirty="0">
                <a:cs typeface="TH SarabunPSK" panose="020B0500040200020003" pitchFamily="34" charset="-34"/>
              </a:rPr>
            </a:br>
            <a:r>
              <a:rPr lang="en-us" sz="600" b="1" dirty="0">
                <a:cs typeface="TH SarabunPSK" panose="020B0500040200020003" pitchFamily="34" charset="-34"/>
              </a:rPr>
              <a:t>Personal</a:t>
            </a:r>
            <a:r>
              <a:rPr lang="en-us" sz="600" dirty="0">
                <a:cs typeface="TH SarabunPSK" panose="020B0500040200020003" pitchFamily="34" charset="-34"/>
              </a:rPr>
              <a:t>,</a:t>
            </a:r>
            <a:r>
              <a:rPr lang="en-us" sz="600" b="1" dirty="0">
                <a:cs typeface="TH SarabunPSK" panose="020B0500040200020003" pitchFamily="34" charset="-34"/>
              </a:rPr>
              <a:t> Team</a:t>
            </a:r>
            <a:r>
              <a:rPr lang="en-us" sz="600" dirty="0">
                <a:cs typeface="TH SarabunPSK" panose="020B0500040200020003" pitchFamily="34" charset="-34"/>
              </a:rPr>
              <a:t>, and</a:t>
            </a:r>
            <a:r>
              <a:rPr lang="en-us" sz="600" b="1" dirty="0">
                <a:cs typeface="TH SarabunPSK" panose="020B0500040200020003" pitchFamily="34" charset="-34"/>
              </a:rPr>
              <a:t> Develop a template app</a:t>
            </a:r>
            <a:r>
              <a:rPr lang="en-us" sz="600" dirty="0">
                <a:cs typeface="TH SarabunPSK" panose="020B0500040200020003" pitchFamily="34" charset="-34"/>
              </a:rPr>
              <a:t>. They serve </a:t>
            </a:r>
            <a:br>
              <a:rPr lang="en-US" sz="600" dirty="0">
                <a:cs typeface="TH SarabunPSK" panose="020B0500040200020003" pitchFamily="34" charset="-34"/>
              </a:rPr>
            </a:br>
            <a:r>
              <a:rPr lang="en-us" sz="600" dirty="0">
                <a:cs typeface="TH SarabunPSK" panose="020B0500040200020003" pitchFamily="34" charset="-34"/>
              </a:rPr>
              <a:t>as storage and enable controlled access to output data.</a:t>
            </a:r>
          </a:p>
          <a:p>
            <a:pPr>
              <a:lnSpc>
                <a:spcPct val="95000"/>
              </a:lnSpc>
            </a:pPr>
            <a:r>
              <a:rPr lang="en-us" sz="600" b="1" dirty="0">
                <a:cs typeface="TH SarabunPSK" panose="020B0500040200020003" pitchFamily="34" charset="-34"/>
              </a:rPr>
              <a:t>    › Dashboard—</a:t>
            </a:r>
            <a:r>
              <a:rPr lang="en-us" sz="600" dirty="0">
                <a:cs typeface="TH SarabunPSK" panose="020B0500040200020003" pitchFamily="34" charset="-34"/>
              </a:rPr>
              <a:t>A space consisting of </a:t>
            </a:r>
            <a:r>
              <a:rPr lang="en-us" sz="600" b="1" dirty="0">
                <a:cs typeface="TH SarabunPSK" panose="020B0500040200020003" pitchFamily="34" charset="-34"/>
              </a:rPr>
              <a:t>tiles</a:t>
            </a:r>
            <a:r>
              <a:rPr lang="en-us" sz="600" dirty="0">
                <a:cs typeface="TH SarabunPSK" panose="020B0500040200020003" pitchFamily="34" charset="-34"/>
              </a:rPr>
              <a:t> in which visuals and report pages are stored.*</a:t>
            </a:r>
          </a:p>
          <a:p>
            <a:pPr>
              <a:lnSpc>
                <a:spcPct val="95000"/>
              </a:lnSpc>
            </a:pPr>
            <a:r>
              <a:rPr lang="en-us" sz="600" b="1" dirty="0">
                <a:cs typeface="TH SarabunPSK" panose="020B0500040200020003" pitchFamily="34" charset="-34"/>
              </a:rPr>
              <a:t>    › Report—</a:t>
            </a:r>
            <a:r>
              <a:rPr lang="en-us" sz="600" dirty="0">
                <a:cs typeface="TH SarabunPSK" panose="020B0500040200020003" pitchFamily="34" charset="-34"/>
              </a:rPr>
              <a:t>A </a:t>
            </a:r>
            <a:r>
              <a:rPr lang="en-us" sz="600" b="1" dirty="0">
                <a:cs typeface="TH SarabunPSK" panose="020B0500040200020003" pitchFamily="34" charset="-34"/>
              </a:rPr>
              <a:t>report</a:t>
            </a:r>
            <a:r>
              <a:rPr lang="en-us" sz="600" dirty="0">
                <a:cs typeface="TH SarabunPSK" panose="020B0500040200020003" pitchFamily="34" charset="-34"/>
              </a:rPr>
              <a:t> of pages containing visuals.*</a:t>
            </a:r>
          </a:p>
          <a:p>
            <a:pPr>
              <a:lnSpc>
                <a:spcPct val="95000"/>
              </a:lnSpc>
            </a:pPr>
            <a:r>
              <a:rPr lang="en-us" sz="600" b="1" dirty="0">
                <a:cs typeface="TH SarabunPSK" panose="020B0500040200020003" pitchFamily="34" charset="-34"/>
              </a:rPr>
              <a:t>    › Worksheet—</a:t>
            </a:r>
            <a:r>
              <a:rPr lang="en-us" sz="600" dirty="0">
                <a:cs typeface="TH SarabunPSK" panose="020B0500040200020003" pitchFamily="34" charset="-34"/>
              </a:rPr>
              <a:t>A published Excel worksheet. Can be used </a:t>
            </a:r>
            <a:br>
              <a:rPr lang="en-US" sz="600" dirty="0">
                <a:cs typeface="TH SarabunPSK" panose="020B0500040200020003" pitchFamily="34" charset="-34"/>
              </a:rPr>
            </a:br>
            <a:r>
              <a:rPr lang="en-us" sz="600" dirty="0">
                <a:cs typeface="TH SarabunPSK" panose="020B0500040200020003" pitchFamily="34" charset="-34"/>
              </a:rPr>
              <a:t>as a tile on a dashboard.</a:t>
            </a:r>
          </a:p>
          <a:p>
            <a:pPr>
              <a:lnSpc>
                <a:spcPct val="95000"/>
              </a:lnSpc>
            </a:pPr>
            <a:r>
              <a:rPr lang="en-us" sz="600" b="1" dirty="0">
                <a:cs typeface="TH SarabunPSK" panose="020B0500040200020003" pitchFamily="34" charset="-34"/>
              </a:rPr>
              <a:t>    › Dataset—</a:t>
            </a:r>
            <a:r>
              <a:rPr lang="en-us" sz="600" dirty="0">
                <a:cs typeface="TH SarabunPSK" panose="020B0500040200020003" pitchFamily="34" charset="-34"/>
              </a:rPr>
              <a:t>A published sequence for fetching and transforming data from</a:t>
            </a:r>
            <a:r>
              <a:rPr lang="en-us" sz="600" b="1" dirty="0">
                <a:cs typeface="TH SarabunPSK" panose="020B0500040200020003" pitchFamily="34" charset="-34"/>
              </a:rPr>
              <a:t> Power BI Desktop</a:t>
            </a:r>
            <a:r>
              <a:rPr lang="en-us" sz="600" dirty="0">
                <a:cs typeface="TH SarabunPSK" panose="020B0500040200020003" pitchFamily="34" charset="-34"/>
              </a:rPr>
              <a:t>.</a:t>
            </a:r>
          </a:p>
          <a:p>
            <a:pPr>
              <a:lnSpc>
                <a:spcPct val="95000"/>
              </a:lnSpc>
            </a:pPr>
            <a:r>
              <a:rPr lang="en-us" sz="600" b="1" dirty="0">
                <a:cs typeface="TH SarabunPSK" panose="020B0500040200020003" pitchFamily="34" charset="-34"/>
              </a:rPr>
              <a:t>    › Dataflow—</a:t>
            </a:r>
            <a:r>
              <a:rPr lang="en-us" sz="600" dirty="0">
                <a:cs typeface="TH SarabunPSK" panose="020B0500040200020003" pitchFamily="34" charset="-34"/>
              </a:rPr>
              <a:t>Online Power Query representing </a:t>
            </a:r>
            <a:br>
              <a:rPr lang="en-US" sz="600" dirty="0">
                <a:cs typeface="TH SarabunPSK" panose="020B0500040200020003" pitchFamily="34" charset="-34"/>
              </a:rPr>
            </a:br>
            <a:r>
              <a:rPr lang="en-us" sz="600" dirty="0">
                <a:cs typeface="TH SarabunPSK" panose="020B0500040200020003" pitchFamily="34" charset="-34"/>
              </a:rPr>
              <a:t>a special dataset outside of Power BI Desktop.*</a:t>
            </a:r>
          </a:p>
          <a:p>
            <a:pPr>
              <a:lnSpc>
                <a:spcPct val="95000"/>
              </a:lnSpc>
            </a:pPr>
            <a:r>
              <a:rPr lang="en-us" sz="600" b="1" dirty="0">
                <a:cs typeface="TH SarabunPSK" panose="020B0500040200020003" pitchFamily="34" charset="-34"/>
              </a:rPr>
              <a:t>  › Application—</a:t>
            </a:r>
            <a:r>
              <a:rPr lang="en-us" sz="600" dirty="0">
                <a:cs typeface="TH SarabunPSK" panose="020B0500040200020003" pitchFamily="34" charset="-34"/>
              </a:rPr>
              <a:t>A single location combining one </a:t>
            </a:r>
            <a:br>
              <a:rPr lang="en-US" sz="600" dirty="0">
                <a:cs typeface="TH SarabunPSK" panose="020B0500040200020003" pitchFamily="34" charset="-34"/>
              </a:rPr>
            </a:br>
            <a:r>
              <a:rPr lang="en-us" sz="600" dirty="0">
                <a:cs typeface="TH SarabunPSK" panose="020B0500040200020003" pitchFamily="34" charset="-34"/>
              </a:rPr>
              <a:t>or more reports or dashboards.*</a:t>
            </a:r>
          </a:p>
          <a:p>
            <a:pPr>
              <a:lnSpc>
                <a:spcPct val="95000"/>
              </a:lnSpc>
            </a:pPr>
            <a:r>
              <a:rPr lang="en-us" sz="600" b="1" dirty="0">
                <a:cs typeface="TH SarabunPSK" panose="020B0500040200020003" pitchFamily="34" charset="-34"/>
              </a:rPr>
              <a:t>  › Admin portal—</a:t>
            </a:r>
            <a:r>
              <a:rPr lang="en-us" sz="600" dirty="0">
                <a:cs typeface="TH SarabunPSK" panose="020B0500040200020003" pitchFamily="34" charset="-34"/>
              </a:rPr>
              <a:t>Administration portal that lets you configure capacities, permissions, and capabilities for individual users and workspaces. </a:t>
            </a:r>
          </a:p>
          <a:p>
            <a:pPr>
              <a:lnSpc>
                <a:spcPct val="95000"/>
              </a:lnSpc>
            </a:pPr>
            <a:r>
              <a:rPr lang="en-us" sz="600" i="1" dirty="0">
                <a:cs typeface="TH SarabunPSK" panose="020B0500040200020003" pitchFamily="34" charset="-34"/>
              </a:rPr>
              <a:t>*Can be created and edited in the Power BI Service environment.</a:t>
            </a:r>
            <a:endParaRPr lang="cs-CZ" sz="600" i="1" dirty="0">
              <a:cs typeface="TH SarabunPSK" panose="020B0500040200020003" pitchFamily="34" charset="-34"/>
            </a:endParaRPr>
          </a:p>
          <a:p>
            <a:pPr marL="171450" indent="-171450">
              <a:lnSpc>
                <a:spcPct val="95000"/>
              </a:lnSpc>
              <a:buFont typeface="Arial" panose="020B0604020202020204" pitchFamily="34" charset="0"/>
              <a:buChar char="•"/>
            </a:pPr>
            <a:endParaRPr lang="cs-CZ" sz="300" i="1" dirty="0">
              <a:cs typeface="TH SarabunPSK" panose="020B0500040200020003" pitchFamily="34" charset="-34"/>
            </a:endParaRPr>
          </a:p>
          <a:p>
            <a:pPr>
              <a:lnSpc>
                <a:spcPct val="95000"/>
              </a:lnSpc>
            </a:pPr>
            <a:r>
              <a:rPr lang="en-us" sz="600" b="1" dirty="0">
                <a:cs typeface="TH SarabunPSK" panose="020B0500040200020003" pitchFamily="34" charset="-34"/>
              </a:rPr>
              <a:t>› Data Gateway—</a:t>
            </a:r>
            <a:r>
              <a:rPr lang="en-us" sz="600" dirty="0">
                <a:cs typeface="TH SarabunPSK" panose="020B0500040200020003" pitchFamily="34" charset="-34"/>
              </a:rPr>
              <a:t>On-premises data gateway that lets you transport data from an internal network or a custom device </a:t>
            </a:r>
            <a:br>
              <a:rPr lang="en-US" sz="600" dirty="0">
                <a:cs typeface="TH SarabunPSK" panose="020B0500040200020003" pitchFamily="34" charset="-34"/>
              </a:rPr>
            </a:br>
            <a:r>
              <a:rPr lang="en-us" sz="600" dirty="0">
                <a:cs typeface="TH SarabunPSK" panose="020B0500040200020003" pitchFamily="34" charset="-34"/>
              </a:rPr>
              <a:t>to the </a:t>
            </a:r>
            <a:r>
              <a:rPr lang="en-us" sz="600" b="1" dirty="0">
                <a:cs typeface="TH SarabunPSK" panose="020B0500040200020003" pitchFamily="34" charset="-34"/>
              </a:rPr>
              <a:t>Power BI Service</a:t>
            </a:r>
            <a:r>
              <a:rPr lang="en-us" sz="600" dirty="0">
                <a:cs typeface="TH SarabunPSK" panose="020B0500040200020003" pitchFamily="34" charset="-34"/>
              </a:rPr>
              <a:t>.</a:t>
            </a:r>
            <a:endParaRPr lang="cs-CZ" sz="600" dirty="0">
              <a:cs typeface="TH SarabunPSK" panose="020B0500040200020003" pitchFamily="34" charset="-34"/>
            </a:endParaRPr>
          </a:p>
          <a:p>
            <a:pPr>
              <a:lnSpc>
                <a:spcPct val="95000"/>
              </a:lnSpc>
            </a:pPr>
            <a:r>
              <a:rPr lang="en-us" sz="600" b="1" dirty="0">
                <a:cs typeface="TH SarabunPSK" panose="020B0500040200020003" pitchFamily="34" charset="-34"/>
              </a:rPr>
              <a:t>› Power BI Mobile—</a:t>
            </a:r>
            <a:r>
              <a:rPr lang="en-us" sz="600" dirty="0">
                <a:cs typeface="TH SarabunPSK" panose="020B0500040200020003" pitchFamily="34" charset="-34"/>
              </a:rPr>
              <a:t>Mobile app for viewing reports. Mobile view is applied, if it exists, otherwise the desktop view is used.</a:t>
            </a:r>
          </a:p>
          <a:p>
            <a:pPr>
              <a:lnSpc>
                <a:spcPct val="95000"/>
              </a:lnSpc>
            </a:pPr>
            <a:r>
              <a:rPr lang="en-us" sz="600" b="1" dirty="0">
                <a:cs typeface="TH SarabunPSK" panose="020B0500040200020003" pitchFamily="34" charset="-34"/>
              </a:rPr>
              <a:t>› Report Server—</a:t>
            </a:r>
            <a:r>
              <a:rPr lang="en-us" sz="600" dirty="0">
                <a:cs typeface="TH SarabunPSK" panose="020B0500040200020003" pitchFamily="34" charset="-34"/>
              </a:rPr>
              <a:t>On-premises version of Power BI Service.</a:t>
            </a:r>
            <a:endParaRPr lang="cs-CZ" sz="600" dirty="0">
              <a:cs typeface="TH SarabunPSK" panose="020B0500040200020003" pitchFamily="34" charset="-34"/>
            </a:endParaRPr>
          </a:p>
          <a:p>
            <a:pPr>
              <a:lnSpc>
                <a:spcPct val="95000"/>
              </a:lnSpc>
            </a:pPr>
            <a:r>
              <a:rPr lang="en-us" sz="600" b="1" dirty="0">
                <a:cs typeface="TH SarabunPSK" panose="020B0500040200020003" pitchFamily="34" charset="-34"/>
              </a:rPr>
              <a:t>› Report Builder—</a:t>
            </a:r>
            <a:r>
              <a:rPr lang="en-us" sz="600" dirty="0">
                <a:cs typeface="TH SarabunPSK" panose="020B0500040200020003" pitchFamily="34" charset="-34"/>
              </a:rPr>
              <a:t>A tool for creating page reports.</a:t>
            </a:r>
          </a:p>
        </p:txBody>
      </p:sp>
      <p:sp>
        <p:nvSpPr>
          <p:cNvPr id="35" name="TextovéPole 34">
            <a:extLst>
              <a:ext uri="{FF2B5EF4-FFF2-40B4-BE49-F238E27FC236}">
                <a16:creationId xmlns:a16="http://schemas.microsoft.com/office/drawing/2014/main" id="{1DDCB4D7-AFD0-466E-85D2-579E583D070A}"/>
              </a:ext>
            </a:extLst>
          </p:cNvPr>
          <p:cNvSpPr txBox="1"/>
          <p:nvPr/>
        </p:nvSpPr>
        <p:spPr>
          <a:xfrm>
            <a:off x="-28157" y="1157578"/>
            <a:ext cx="2152652" cy="338554"/>
          </a:xfrm>
          <a:prstGeom prst="rect">
            <a:avLst/>
          </a:prstGeom>
          <a:noFill/>
        </p:spPr>
        <p:txBody>
          <a:bodyPr wrap="square" rtlCol="0">
            <a:spAutoFit/>
          </a:bodyPr>
          <a:lstStyle/>
          <a:p>
            <a:pPr algn="ctr"/>
            <a:r>
              <a:rPr lang="th-TH" sz="800" i="0" dirty="0">
                <a:effectLst/>
              </a:rPr>
              <a:t>เครื่องมือ Business Intelligence แบบบริการตนเองของ Microsoft สำหรับการประมวลผลวิเคราะห์ข้อมูล</a:t>
            </a:r>
            <a:endParaRPr lang="cs-CZ" sz="700" i="1" dirty="0"/>
          </a:p>
        </p:txBody>
      </p:sp>
      <p:sp>
        <p:nvSpPr>
          <p:cNvPr id="34" name="TextovéPole 33">
            <a:extLst>
              <a:ext uri="{FF2B5EF4-FFF2-40B4-BE49-F238E27FC236}">
                <a16:creationId xmlns:a16="http://schemas.microsoft.com/office/drawing/2014/main" id="{317564C0-FD60-4576-A571-C5982960A017}"/>
              </a:ext>
            </a:extLst>
          </p:cNvPr>
          <p:cNvSpPr txBox="1"/>
          <p:nvPr/>
        </p:nvSpPr>
        <p:spPr>
          <a:xfrm>
            <a:off x="8560147" y="1065047"/>
            <a:ext cx="2137590" cy="2738442"/>
          </a:xfrm>
          <a:prstGeom prst="rect">
            <a:avLst/>
          </a:prstGeom>
          <a:noFill/>
        </p:spPr>
        <p:txBody>
          <a:bodyPr wrap="square" rtlCol="0">
            <a:spAutoFit/>
          </a:bodyPr>
          <a:lstStyle/>
          <a:p>
            <a:pPr>
              <a:lnSpc>
                <a:spcPct val="95000"/>
              </a:lnSpc>
            </a:pPr>
            <a:r>
              <a:rPr lang="cs-CZ" sz="600" b="1" dirty="0">
                <a:cs typeface="TH SarabunPSK" panose="020B0500040200020003" pitchFamily="34" charset="-34"/>
              </a:rPr>
              <a:t>Per-user </a:t>
            </a:r>
            <a:r>
              <a:rPr lang="cs-CZ" sz="600" b="1" dirty="0" err="1">
                <a:cs typeface="TH SarabunPSK" panose="020B0500040200020003" pitchFamily="34" charset="-34"/>
              </a:rPr>
              <a:t>License</a:t>
            </a:r>
            <a:endParaRPr lang="cs-CZ" sz="600" b="1" dirty="0">
              <a:cs typeface="TH SarabunPSK" panose="020B0500040200020003" pitchFamily="34" charset="-34"/>
            </a:endParaRPr>
          </a:p>
          <a:p>
            <a:pPr>
              <a:lnSpc>
                <a:spcPct val="95000"/>
              </a:lnSpc>
            </a:pPr>
            <a:r>
              <a:rPr lang="en-us" sz="600" b="1" dirty="0">
                <a:cs typeface="TH SarabunPSK" panose="020B0500040200020003" pitchFamily="34" charset="-34"/>
              </a:rPr>
              <a:t>› Free—</a:t>
            </a:r>
            <a:r>
              <a:rPr lang="en-us" sz="600" dirty="0">
                <a:cs typeface="TH SarabunPSK" panose="020B0500040200020003" pitchFamily="34" charset="-34"/>
              </a:rPr>
              <a:t>Can be obtained for any Microsoft work or school email account.</a:t>
            </a:r>
            <a:r>
              <a:rPr lang="en-us" sz="600" b="1" dirty="0">
                <a:cs typeface="TH SarabunPSK" panose="020B0500040200020003" pitchFamily="34" charset="-34"/>
              </a:rPr>
              <a:t> </a:t>
            </a:r>
            <a:r>
              <a:rPr lang="en-us" sz="600" dirty="0">
                <a:cs typeface="TH SarabunPSK" panose="020B0500040200020003" pitchFamily="34" charset="-34"/>
              </a:rPr>
              <a:t>Intended </a:t>
            </a:r>
            <a:br>
              <a:rPr lang="en-US" sz="600" dirty="0">
                <a:cs typeface="TH SarabunPSK" panose="020B0500040200020003" pitchFamily="34" charset="-34"/>
              </a:rPr>
            </a:br>
            <a:r>
              <a:rPr lang="en-us" sz="600" dirty="0">
                <a:cs typeface="TH SarabunPSK" panose="020B0500040200020003" pitchFamily="34" charset="-34"/>
              </a:rPr>
              <a:t>for personal use. Users with this license can only </a:t>
            </a:r>
            <a:br>
              <a:rPr lang="en-US" sz="600" dirty="0">
                <a:cs typeface="TH SarabunPSK" panose="020B0500040200020003" pitchFamily="34" charset="-34"/>
              </a:rPr>
            </a:br>
            <a:r>
              <a:rPr lang="en-us" sz="600" dirty="0">
                <a:cs typeface="TH SarabunPSK" panose="020B0500040200020003" pitchFamily="34" charset="-34"/>
              </a:rPr>
              <a:t>use the personal workspace. They cannot share </a:t>
            </a:r>
            <a:br>
              <a:rPr lang="en-US" sz="600" dirty="0">
                <a:cs typeface="TH SarabunPSK" panose="020B0500040200020003" pitchFamily="34" charset="-34"/>
              </a:rPr>
            </a:br>
            <a:r>
              <a:rPr lang="en-us" sz="600" dirty="0">
                <a:cs typeface="TH SarabunPSK" panose="020B0500040200020003" pitchFamily="34" charset="-34"/>
              </a:rPr>
              <a:t>or consume shared content.</a:t>
            </a:r>
          </a:p>
          <a:p>
            <a:pPr algn="ctr">
              <a:lnSpc>
                <a:spcPct val="95000"/>
              </a:lnSpc>
            </a:pPr>
            <a:r>
              <a:rPr lang="en-US" sz="500" i="1" dirty="0">
                <a:cs typeface="TH SarabunPSK" panose="020B0500040200020003" pitchFamily="34" charset="-34"/>
              </a:rPr>
              <a:t>“</a:t>
            </a:r>
            <a:r>
              <a:rPr lang="en-us" sz="500" i="1" dirty="0">
                <a:cs typeface="TH SarabunPSK" panose="020B0500040200020003" pitchFamily="34" charset="-34"/>
              </a:rPr>
              <a:t>If it is not available in Premium workspace</a:t>
            </a:r>
            <a:r>
              <a:rPr lang="en-US" sz="500" i="1" dirty="0">
                <a:cs typeface="TH SarabunPSK" panose="020B0500040200020003" pitchFamily="34" charset="-34"/>
              </a:rPr>
              <a:t>“</a:t>
            </a:r>
            <a:r>
              <a:rPr lang="en-us" sz="600" dirty="0">
                <a:cs typeface="TH SarabunPSK" panose="020B0500040200020003" pitchFamily="34" charset="-34"/>
              </a:rPr>
              <a:t>	 </a:t>
            </a:r>
          </a:p>
          <a:p>
            <a:pPr>
              <a:lnSpc>
                <a:spcPct val="95000"/>
              </a:lnSpc>
            </a:pPr>
            <a:r>
              <a:rPr lang="en-us" sz="600" b="1" dirty="0">
                <a:cs typeface="TH SarabunPSK" panose="020B0500040200020003" pitchFamily="34" charset="-34"/>
              </a:rPr>
              <a:t>› Pro—</a:t>
            </a:r>
            <a:r>
              <a:rPr lang="en-us" sz="600" dirty="0">
                <a:cs typeface="TH SarabunPSK" panose="020B0500040200020003" pitchFamily="34" charset="-34"/>
              </a:rPr>
              <a:t>It is associated with a work/school account priced at €8.40 per month or it is included in the E5 license. Intended for </a:t>
            </a:r>
            <a:br>
              <a:rPr lang="en-US" sz="600" dirty="0">
                <a:cs typeface="TH SarabunPSK" panose="020B0500040200020003" pitchFamily="34" charset="-34"/>
              </a:rPr>
            </a:br>
            <a:r>
              <a:rPr lang="en-us" sz="600" dirty="0">
                <a:cs typeface="TH SarabunPSK" panose="020B0500040200020003" pitchFamily="34" charset="-34"/>
              </a:rPr>
              <a:t>team collaboration. </a:t>
            </a:r>
            <a:r>
              <a:rPr lang="en-US" sz="600" dirty="0">
                <a:cs typeface="TH SarabunPSK" panose="020B0500040200020003" pitchFamily="34" charset="-34"/>
              </a:rPr>
              <a:t>Let's</a:t>
            </a:r>
            <a:r>
              <a:rPr lang="en-us" sz="600" dirty="0">
                <a:cs typeface="TH SarabunPSK" panose="020B0500040200020003" pitchFamily="34" charset="-34"/>
              </a:rPr>
              <a:t> users access team workspaces, consume shared content, and use apps.</a:t>
            </a:r>
            <a:endParaRPr lang="cs-CZ" sz="600" dirty="0">
              <a:cs typeface="TH SarabunPSK" panose="020B0500040200020003" pitchFamily="34" charset="-34"/>
            </a:endParaRPr>
          </a:p>
          <a:p>
            <a:pPr>
              <a:lnSpc>
                <a:spcPct val="95000"/>
              </a:lnSpc>
            </a:pPr>
            <a:r>
              <a:rPr lang="en-us" sz="600" b="1" dirty="0">
                <a:cs typeface="TH SarabunPSK" panose="020B0500040200020003" pitchFamily="34" charset="-34"/>
              </a:rPr>
              <a:t>› </a:t>
            </a:r>
            <a:r>
              <a:rPr lang="en-us" sz="600" b="1" dirty="0" err="1">
                <a:cs typeface="TH SarabunPSK" panose="020B0500040200020003" pitchFamily="34" charset="-34"/>
              </a:rPr>
              <a:t>Pr</a:t>
            </a:r>
            <a:r>
              <a:rPr lang="cs-CZ" sz="600" b="1" dirty="0" err="1">
                <a:cs typeface="TH SarabunPSK" panose="020B0500040200020003" pitchFamily="34" charset="-34"/>
              </a:rPr>
              <a:t>emium</a:t>
            </a:r>
            <a:r>
              <a:rPr lang="cs-CZ" sz="600" b="1" dirty="0">
                <a:cs typeface="TH SarabunPSK" panose="020B0500040200020003" pitchFamily="34" charset="-34"/>
              </a:rPr>
              <a:t> per User </a:t>
            </a:r>
            <a:r>
              <a:rPr lang="cs-CZ" sz="600" dirty="0">
                <a:cs typeface="TH SarabunPSK" panose="020B0500040200020003" pitchFamily="34" charset="-34"/>
              </a:rPr>
              <a:t>– I</a:t>
            </a:r>
            <a:r>
              <a:rPr lang="en-GB" sz="600" dirty="0" err="1">
                <a:cs typeface="TH SarabunPSK" panose="020B0500040200020003" pitchFamily="34" charset="-34"/>
              </a:rPr>
              <a:t>ncludes</a:t>
            </a:r>
            <a:r>
              <a:rPr lang="en-GB" sz="600" dirty="0">
                <a:cs typeface="TH SarabunPSK" panose="020B0500040200020003" pitchFamily="34" charset="-34"/>
              </a:rPr>
              <a:t> all Power BI Pro license capabilities, and adds features such as paginated reports, AI,</a:t>
            </a:r>
            <a:r>
              <a:rPr lang="cs-CZ" sz="600" dirty="0">
                <a:cs typeface="TH SarabunPSK" panose="020B0500040200020003" pitchFamily="34" charset="-34"/>
              </a:rPr>
              <a:t> </a:t>
            </a:r>
            <a:r>
              <a:rPr lang="cs-CZ" sz="600" dirty="0" err="1">
                <a:cs typeface="TH SarabunPSK" panose="020B0500040200020003" pitchFamily="34" charset="-34"/>
              </a:rPr>
              <a:t>greater</a:t>
            </a:r>
            <a:r>
              <a:rPr lang="cs-CZ" sz="600" dirty="0">
                <a:cs typeface="TH SarabunPSK" panose="020B0500040200020003" pitchFamily="34" charset="-34"/>
              </a:rPr>
              <a:t> </a:t>
            </a:r>
            <a:r>
              <a:rPr lang="cs-CZ" sz="600" dirty="0" err="1">
                <a:cs typeface="TH SarabunPSK" panose="020B0500040200020003" pitchFamily="34" charset="-34"/>
              </a:rPr>
              <a:t>frequency</a:t>
            </a:r>
            <a:r>
              <a:rPr lang="cs-CZ" sz="600" dirty="0">
                <a:cs typeface="TH SarabunPSK" panose="020B0500040200020003" pitchFamily="34" charset="-34"/>
              </a:rPr>
              <a:t> </a:t>
            </a:r>
            <a:r>
              <a:rPr lang="cs-CZ" sz="600" dirty="0" err="1">
                <a:cs typeface="TH SarabunPSK" panose="020B0500040200020003" pitchFamily="34" charset="-34"/>
              </a:rPr>
              <a:t>for</a:t>
            </a:r>
            <a:r>
              <a:rPr lang="cs-CZ" sz="600" dirty="0">
                <a:cs typeface="TH SarabunPSK" panose="020B0500040200020003" pitchFamily="34" charset="-34"/>
              </a:rPr>
              <a:t> </a:t>
            </a:r>
            <a:r>
              <a:rPr lang="cs-CZ" sz="600" dirty="0" err="1">
                <a:cs typeface="TH SarabunPSK" panose="020B0500040200020003" pitchFamily="34" charset="-34"/>
              </a:rPr>
              <a:t>refresh</a:t>
            </a:r>
            <a:r>
              <a:rPr lang="cs-CZ" sz="600" dirty="0">
                <a:cs typeface="TH SarabunPSK" panose="020B0500040200020003" pitchFamily="34" charset="-34"/>
              </a:rPr>
              <a:t> </a:t>
            </a:r>
            <a:r>
              <a:rPr lang="cs-CZ" sz="600" dirty="0" err="1">
                <a:cs typeface="TH SarabunPSK" panose="020B0500040200020003" pitchFamily="34" charset="-34"/>
              </a:rPr>
              <a:t>rate</a:t>
            </a:r>
            <a:r>
              <a:rPr lang="cs-CZ" sz="600" dirty="0">
                <a:cs typeface="TH SarabunPSK" panose="020B0500040200020003" pitchFamily="34" charset="-34"/>
              </a:rPr>
              <a:t>, XMLA </a:t>
            </a:r>
            <a:r>
              <a:rPr lang="cs-CZ" sz="600" dirty="0" err="1">
                <a:cs typeface="TH SarabunPSK" panose="020B0500040200020003" pitchFamily="34" charset="-34"/>
              </a:rPr>
              <a:t>endpoint</a:t>
            </a:r>
            <a:r>
              <a:rPr lang="cs-CZ" sz="600" dirty="0">
                <a:cs typeface="TH SarabunPSK" panose="020B0500040200020003" pitchFamily="34" charset="-34"/>
              </a:rPr>
              <a:t> </a:t>
            </a:r>
            <a:r>
              <a:rPr lang="en-GB" sz="600" dirty="0">
                <a:cs typeface="TH SarabunPSK" panose="020B0500040200020003" pitchFamily="34" charset="-34"/>
              </a:rPr>
              <a:t> and other capabilities that are only available to Premium subscribers.</a:t>
            </a:r>
            <a:endParaRPr lang="cs-CZ" sz="600" dirty="0">
              <a:cs typeface="TH SarabunPSK" panose="020B0500040200020003" pitchFamily="34" charset="-34"/>
            </a:endParaRPr>
          </a:p>
          <a:p>
            <a:pPr>
              <a:lnSpc>
                <a:spcPct val="95000"/>
              </a:lnSpc>
            </a:pPr>
            <a:r>
              <a:rPr lang="cs-CZ" sz="600" b="1" dirty="0">
                <a:cs typeface="TH SarabunPSK" panose="020B0500040200020003" pitchFamily="34" charset="-34"/>
              </a:rPr>
              <a:t>Per-</a:t>
            </a:r>
            <a:r>
              <a:rPr lang="cs-CZ" sz="600" b="1" dirty="0" err="1">
                <a:cs typeface="TH SarabunPSK" panose="020B0500040200020003" pitchFamily="34" charset="-34"/>
              </a:rPr>
              <a:t>tenant</a:t>
            </a:r>
            <a:r>
              <a:rPr lang="cs-CZ" sz="600" b="1" dirty="0">
                <a:cs typeface="TH SarabunPSK" panose="020B0500040200020003" pitchFamily="34" charset="-34"/>
              </a:rPr>
              <a:t> </a:t>
            </a:r>
            <a:r>
              <a:rPr lang="cs-CZ" sz="600" b="1" dirty="0" err="1">
                <a:cs typeface="TH SarabunPSK" panose="020B0500040200020003" pitchFamily="34" charset="-34"/>
              </a:rPr>
              <a:t>License</a:t>
            </a:r>
            <a:endParaRPr lang="cs-CZ" sz="600" dirty="0">
              <a:cs typeface="TH SarabunPSK" panose="020B0500040200020003" pitchFamily="34" charset="-34"/>
            </a:endParaRPr>
          </a:p>
          <a:p>
            <a:pPr>
              <a:lnSpc>
                <a:spcPct val="95000"/>
              </a:lnSpc>
            </a:pPr>
            <a:r>
              <a:rPr lang="en-us" sz="600" b="1" dirty="0">
                <a:cs typeface="TH SarabunPSK" panose="020B0500040200020003" pitchFamily="34" charset="-34"/>
              </a:rPr>
              <a:t>› Premium—</a:t>
            </a:r>
            <a:r>
              <a:rPr lang="en-us" sz="600" dirty="0">
                <a:cs typeface="TH SarabunPSK" panose="020B0500040200020003" pitchFamily="34" charset="-34"/>
              </a:rPr>
              <a:t>Premium is set </a:t>
            </a:r>
            <a:br>
              <a:rPr lang="en-US" sz="600" dirty="0">
                <a:cs typeface="TH SarabunPSK" panose="020B0500040200020003" pitchFamily="34" charset="-34"/>
              </a:rPr>
            </a:br>
            <a:r>
              <a:rPr lang="en-us" sz="600" dirty="0">
                <a:cs typeface="TH SarabunPSK" panose="020B0500040200020003" pitchFamily="34" charset="-34"/>
              </a:rPr>
              <a:t>up for individual workspaces. 0 to N workspaces </a:t>
            </a:r>
            <a:br>
              <a:rPr lang="en-US" sz="600" dirty="0">
                <a:cs typeface="TH SarabunPSK" panose="020B0500040200020003" pitchFamily="34" charset="-34"/>
              </a:rPr>
            </a:br>
            <a:r>
              <a:rPr lang="en-us" sz="600" dirty="0">
                <a:cs typeface="TH SarabunPSK" panose="020B0500040200020003" pitchFamily="34" charset="-34"/>
              </a:rPr>
              <a:t>can be used with a single version of this license. It provides dedicated server computing power based </a:t>
            </a:r>
            <a:br>
              <a:rPr lang="en-US" sz="600" dirty="0">
                <a:cs typeface="TH SarabunPSK" panose="020B0500040200020003" pitchFamily="34" charset="-34"/>
              </a:rPr>
            </a:br>
            <a:r>
              <a:rPr lang="en-us" sz="600" dirty="0">
                <a:cs typeface="TH SarabunPSK" panose="020B0500040200020003" pitchFamily="34" charset="-34"/>
              </a:rPr>
              <a:t>on license type: P1, P2, P3, P4*, P5*. It offers more space for datasets, extended metrics for individual workspaces, managed consumption of dedicated capacity,</a:t>
            </a:r>
            <a:r>
              <a:rPr lang="en-US" sz="600" dirty="0">
                <a:cs typeface="TH SarabunPSK" panose="020B0500040200020003" pitchFamily="34" charset="-34"/>
              </a:rPr>
              <a:t> </a:t>
            </a:r>
            <a:r>
              <a:rPr lang="en-us" sz="600" dirty="0">
                <a:cs typeface="TH SarabunPSK" panose="020B0500040200020003" pitchFamily="34" charset="-34"/>
              </a:rPr>
              <a:t>linking of Azure AI features with datasets, and</a:t>
            </a:r>
            <a:r>
              <a:rPr lang="en-US" sz="600" dirty="0">
                <a:cs typeface="TH SarabunPSK" panose="020B0500040200020003" pitchFamily="34" charset="-34"/>
              </a:rPr>
              <a:t> </a:t>
            </a:r>
            <a:r>
              <a:rPr lang="en-us" sz="600" dirty="0">
                <a:cs typeface="TH SarabunPSK" panose="020B0500040200020003" pitchFamily="34" charset="-34"/>
              </a:rPr>
              <a:t>access for users with </a:t>
            </a:r>
            <a:r>
              <a:rPr lang="en-us" sz="600" b="1" dirty="0">
                <a:cs typeface="TH SarabunPSK" panose="020B0500040200020003" pitchFamily="34" charset="-34"/>
              </a:rPr>
              <a:t>Free</a:t>
            </a:r>
            <a:r>
              <a:rPr lang="en-us" sz="600" dirty="0">
                <a:cs typeface="TH SarabunPSK" panose="020B0500040200020003" pitchFamily="34" charset="-34"/>
              </a:rPr>
              <a:t> licenses to shared </a:t>
            </a:r>
            <a:br>
              <a:rPr lang="en-US" sz="600" dirty="0">
                <a:cs typeface="TH SarabunPSK" panose="020B0500040200020003" pitchFamily="34" charset="-34"/>
              </a:rPr>
            </a:br>
            <a:r>
              <a:rPr lang="en-us" sz="600" dirty="0">
                <a:cs typeface="TH SarabunPSK" panose="020B0500040200020003" pitchFamily="34" charset="-34"/>
              </a:rPr>
              <a:t>content. Prices start at €4,212.30.</a:t>
            </a:r>
          </a:p>
          <a:p>
            <a:pPr>
              <a:lnSpc>
                <a:spcPct val="95000"/>
              </a:lnSpc>
            </a:pPr>
            <a:r>
              <a:rPr lang="en-us" sz="500" i="1" dirty="0">
                <a:cs typeface="TH SarabunPSK" panose="020B0500040200020003" pitchFamily="34" charset="-34"/>
              </a:rPr>
              <a:t>*Only available upon special request. Intended for models larger than 100GB.</a:t>
            </a:r>
          </a:p>
          <a:p>
            <a:pPr>
              <a:lnSpc>
                <a:spcPct val="95000"/>
              </a:lnSpc>
            </a:pPr>
            <a:r>
              <a:rPr lang="en-us" sz="500" b="1" dirty="0">
                <a:cs typeface="TH SarabunPSK" panose="020B0500040200020003" pitchFamily="34" charset="-34"/>
              </a:rPr>
              <a:t>› Embedded—</a:t>
            </a:r>
            <a:r>
              <a:rPr lang="en-us" sz="500" dirty="0">
                <a:cs typeface="TH SarabunPSK" panose="020B0500040200020003" pitchFamily="34" charset="-34"/>
              </a:rPr>
              <a:t>Supports embedding dashboards and reports </a:t>
            </a:r>
            <a:br>
              <a:rPr lang="en-US" sz="500" dirty="0">
                <a:cs typeface="TH SarabunPSK" panose="020B0500040200020003" pitchFamily="34" charset="-34"/>
              </a:rPr>
            </a:br>
            <a:r>
              <a:rPr lang="en-us" sz="500" dirty="0">
                <a:cs typeface="TH SarabunPSK" panose="020B0500040200020003" pitchFamily="34" charset="-34"/>
              </a:rPr>
              <a:t>in custom apps. </a:t>
            </a:r>
          </a:p>
          <a:p>
            <a:pPr>
              <a:lnSpc>
                <a:spcPct val="95000"/>
              </a:lnSpc>
            </a:pPr>
            <a:r>
              <a:rPr lang="en-us" sz="500" b="1" dirty="0">
                <a:cs typeface="TH SarabunPSK" panose="020B0500040200020003" pitchFamily="34" charset="-34"/>
              </a:rPr>
              <a:t>› Report Server—</a:t>
            </a:r>
            <a:r>
              <a:rPr lang="en-us" sz="500" dirty="0">
                <a:cs typeface="TH SarabunPSK" panose="020B0500040200020003" pitchFamily="34" charset="-34"/>
              </a:rPr>
              <a:t>Included in Premium or SQL Server Enterprise licenses.</a:t>
            </a:r>
            <a:endParaRPr lang="cs-CZ" sz="500" dirty="0">
              <a:cs typeface="TH SarabunPSK" panose="020B0500040200020003" pitchFamily="34" charset="-34"/>
            </a:endParaRPr>
          </a:p>
        </p:txBody>
      </p:sp>
      <p:sp>
        <p:nvSpPr>
          <p:cNvPr id="37" name="TextovéPole 36">
            <a:extLst>
              <a:ext uri="{FF2B5EF4-FFF2-40B4-BE49-F238E27FC236}">
                <a16:creationId xmlns:a16="http://schemas.microsoft.com/office/drawing/2014/main" id="{CBF856DB-4B96-4A33-844D-529B6925BF42}"/>
              </a:ext>
            </a:extLst>
          </p:cNvPr>
          <p:cNvSpPr txBox="1"/>
          <p:nvPr/>
        </p:nvSpPr>
        <p:spPr>
          <a:xfrm>
            <a:off x="6415550" y="2516219"/>
            <a:ext cx="2168843" cy="307777"/>
          </a:xfrm>
          <a:prstGeom prst="rect">
            <a:avLst/>
          </a:prstGeom>
          <a:noFill/>
        </p:spPr>
        <p:txBody>
          <a:bodyPr wrap="square" rtlCol="0">
            <a:spAutoFit/>
          </a:bodyPr>
          <a:lstStyle/>
          <a:p>
            <a:pPr>
              <a:lnSpc>
                <a:spcPct val="95000"/>
              </a:lnSpc>
            </a:pPr>
            <a:r>
              <a:rPr lang="en-us" sz="700" b="1" dirty="0">
                <a:cs typeface="TH SarabunPSK" panose="020B0500040200020003" pitchFamily="34" charset="-34"/>
              </a:rPr>
              <a:t>› </a:t>
            </a:r>
            <a:r>
              <a:rPr lang="cs-CZ" sz="700" b="1" dirty="0" err="1">
                <a:cs typeface="TH SarabunPSK" panose="020B0500040200020003" pitchFamily="34" charset="-34"/>
              </a:rPr>
              <a:t>Tooltip</a:t>
            </a:r>
            <a:r>
              <a:rPr lang="cs-CZ" sz="700" b="1" dirty="0">
                <a:cs typeface="TH SarabunPSK" panose="020B0500040200020003" pitchFamily="34" charset="-34"/>
              </a:rPr>
              <a:t> </a:t>
            </a:r>
            <a:r>
              <a:rPr lang="en-us" sz="700" b="1" dirty="0">
                <a:cs typeface="TH SarabunPSK" panose="020B0500040200020003" pitchFamily="34" charset="-34"/>
              </a:rPr>
              <a:t>—</a:t>
            </a:r>
            <a:r>
              <a:rPr lang="en-us" sz="700" dirty="0">
                <a:cs typeface="TH SarabunPSK" panose="020B0500040200020003" pitchFamily="34" charset="-34"/>
              </a:rPr>
              <a:t>A default detail preview pane which appears above a visual when you hover over its values.</a:t>
            </a:r>
          </a:p>
        </p:txBody>
      </p:sp>
      <p:grpSp>
        <p:nvGrpSpPr>
          <p:cNvPr id="51" name="Skupina 50">
            <a:extLst>
              <a:ext uri="{FF2B5EF4-FFF2-40B4-BE49-F238E27FC236}">
                <a16:creationId xmlns:a16="http://schemas.microsoft.com/office/drawing/2014/main" id="{8D583FE5-28A6-466B-9DA8-949F87C56952}"/>
              </a:ext>
            </a:extLst>
          </p:cNvPr>
          <p:cNvGrpSpPr/>
          <p:nvPr/>
        </p:nvGrpSpPr>
        <p:grpSpPr>
          <a:xfrm>
            <a:off x="6514603" y="1480172"/>
            <a:ext cx="2031662" cy="184666"/>
            <a:chOff x="6518804" y="1154984"/>
            <a:chExt cx="1994288" cy="184666"/>
          </a:xfrm>
        </p:grpSpPr>
        <p:pic>
          <p:nvPicPr>
            <p:cNvPr id="2050" name="Picture 2" descr="Snímek obrazovky s ikonami pro procházení">
              <a:extLst>
                <a:ext uri="{FF2B5EF4-FFF2-40B4-BE49-F238E27FC236}">
                  <a16:creationId xmlns:a16="http://schemas.microsoft.com/office/drawing/2014/main" id="{474F3AC8-1B24-423B-B437-15C8F8E5BD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135" t="8594" r="78095" b="11275"/>
            <a:stretch/>
          </p:blipFill>
          <p:spPr bwMode="auto">
            <a:xfrm>
              <a:off x="6518804" y="1172204"/>
              <a:ext cx="159743" cy="150227"/>
            </a:xfrm>
            <a:prstGeom prst="rect">
              <a:avLst/>
            </a:prstGeom>
            <a:noFill/>
            <a:extLst>
              <a:ext uri="{909E8E84-426E-40DD-AFC4-6F175D3DCCD1}">
                <a14:hiddenFill xmlns:a14="http://schemas.microsoft.com/office/drawing/2010/main">
                  <a:solidFill>
                    <a:srgbClr val="FFFFFF"/>
                  </a:solidFill>
                </a14:hiddenFill>
              </a:ext>
            </a:extLst>
          </p:spPr>
        </p:pic>
        <p:sp>
          <p:nvSpPr>
            <p:cNvPr id="57" name="TextovéPole 56">
              <a:extLst>
                <a:ext uri="{FF2B5EF4-FFF2-40B4-BE49-F238E27FC236}">
                  <a16:creationId xmlns:a16="http://schemas.microsoft.com/office/drawing/2014/main" id="{B4587F7E-32D9-48A4-AB45-6E3F50C4C29F}"/>
                </a:ext>
              </a:extLst>
            </p:cNvPr>
            <p:cNvSpPr txBox="1"/>
            <p:nvPr/>
          </p:nvSpPr>
          <p:spPr>
            <a:xfrm>
              <a:off x="6625331" y="1154984"/>
              <a:ext cx="1887761" cy="184666"/>
            </a:xfrm>
            <a:prstGeom prst="rect">
              <a:avLst/>
            </a:prstGeom>
            <a:noFill/>
          </p:spPr>
          <p:txBody>
            <a:bodyPr wrap="square" rtlCol="0">
              <a:spAutoFit/>
            </a:bodyPr>
            <a:lstStyle/>
            <a:p>
              <a:r>
                <a:rPr lang="en-us" sz="600" dirty="0">
                  <a:cs typeface="TH SarabunPSK" panose="020B0500040200020003" pitchFamily="34" charset="-34"/>
                </a:rPr>
                <a:t>Drill up to a higher-level hierarchy</a:t>
              </a:r>
            </a:p>
          </p:txBody>
        </p:sp>
      </p:grpSp>
      <p:grpSp>
        <p:nvGrpSpPr>
          <p:cNvPr id="56" name="Skupina 55">
            <a:extLst>
              <a:ext uri="{FF2B5EF4-FFF2-40B4-BE49-F238E27FC236}">
                <a16:creationId xmlns:a16="http://schemas.microsoft.com/office/drawing/2014/main" id="{292E900A-8FC0-4E5A-9DC7-DCE4AE028FAC}"/>
              </a:ext>
            </a:extLst>
          </p:cNvPr>
          <p:cNvGrpSpPr/>
          <p:nvPr/>
        </p:nvGrpSpPr>
        <p:grpSpPr>
          <a:xfrm>
            <a:off x="6517477" y="1659720"/>
            <a:ext cx="2024197" cy="184666"/>
            <a:chOff x="6520131" y="1438197"/>
            <a:chExt cx="2024197" cy="184666"/>
          </a:xfrm>
        </p:grpSpPr>
        <p:pic>
          <p:nvPicPr>
            <p:cNvPr id="38" name="Picture 2" descr="Snímek obrazovky s ikonami pro procházení">
              <a:extLst>
                <a:ext uri="{FF2B5EF4-FFF2-40B4-BE49-F238E27FC236}">
                  <a16:creationId xmlns:a16="http://schemas.microsoft.com/office/drawing/2014/main" id="{1C69C7CD-DE3E-4D6D-8646-DFB459187B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852" t="4539" r="54029" b="8538"/>
            <a:stretch/>
          </p:blipFill>
          <p:spPr bwMode="auto">
            <a:xfrm>
              <a:off x="6520131" y="1457942"/>
              <a:ext cx="142765" cy="160565"/>
            </a:xfrm>
            <a:prstGeom prst="rect">
              <a:avLst/>
            </a:prstGeom>
            <a:noFill/>
            <a:extLst>
              <a:ext uri="{909E8E84-426E-40DD-AFC4-6F175D3DCCD1}">
                <a14:hiddenFill xmlns:a14="http://schemas.microsoft.com/office/drawing/2010/main">
                  <a:solidFill>
                    <a:srgbClr val="FFFFFF"/>
                  </a:solidFill>
                </a14:hiddenFill>
              </a:ext>
            </a:extLst>
          </p:spPr>
        </p:pic>
        <p:sp>
          <p:nvSpPr>
            <p:cNvPr id="58" name="TextovéPole 57">
              <a:extLst>
                <a:ext uri="{FF2B5EF4-FFF2-40B4-BE49-F238E27FC236}">
                  <a16:creationId xmlns:a16="http://schemas.microsoft.com/office/drawing/2014/main" id="{A2AE86CB-3392-4918-9648-E7AE5C3E4F62}"/>
                </a:ext>
              </a:extLst>
            </p:cNvPr>
            <p:cNvSpPr txBox="1"/>
            <p:nvPr/>
          </p:nvSpPr>
          <p:spPr>
            <a:xfrm>
              <a:off x="6625332" y="1438197"/>
              <a:ext cx="1918996" cy="184666"/>
            </a:xfrm>
            <a:prstGeom prst="rect">
              <a:avLst/>
            </a:prstGeom>
            <a:noFill/>
          </p:spPr>
          <p:txBody>
            <a:bodyPr wrap="square" rtlCol="0">
              <a:spAutoFit/>
            </a:bodyPr>
            <a:lstStyle/>
            <a:p>
              <a:r>
                <a:rPr lang="en-us" sz="600" dirty="0">
                  <a:cs typeface="TH SarabunPSK" panose="020B0500040200020003" pitchFamily="34" charset="-34"/>
                </a:rPr>
                <a:t>Drill down to a specific field</a:t>
              </a:r>
            </a:p>
          </p:txBody>
        </p:sp>
      </p:grpSp>
      <p:grpSp>
        <p:nvGrpSpPr>
          <p:cNvPr id="61" name="Skupina 60">
            <a:extLst>
              <a:ext uri="{FF2B5EF4-FFF2-40B4-BE49-F238E27FC236}">
                <a16:creationId xmlns:a16="http://schemas.microsoft.com/office/drawing/2014/main" id="{292C8FAB-30F5-4FDC-AEB3-63FDE8D3AB15}"/>
              </a:ext>
            </a:extLst>
          </p:cNvPr>
          <p:cNvGrpSpPr/>
          <p:nvPr/>
        </p:nvGrpSpPr>
        <p:grpSpPr>
          <a:xfrm>
            <a:off x="6517477" y="1845018"/>
            <a:ext cx="2031661" cy="184666"/>
            <a:chOff x="6520131" y="1713441"/>
            <a:chExt cx="2031661" cy="184666"/>
          </a:xfrm>
        </p:grpSpPr>
        <p:pic>
          <p:nvPicPr>
            <p:cNvPr id="39" name="Picture 2" descr="Snímek obrazovky s ikonami pro procházení">
              <a:extLst>
                <a:ext uri="{FF2B5EF4-FFF2-40B4-BE49-F238E27FC236}">
                  <a16:creationId xmlns:a16="http://schemas.microsoft.com/office/drawing/2014/main" id="{C43ECF2A-470F-40B3-A836-05C29BEE97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258" t="12880" r="29149" b="6470"/>
            <a:stretch/>
          </p:blipFill>
          <p:spPr bwMode="auto">
            <a:xfrm>
              <a:off x="6520131" y="1736468"/>
              <a:ext cx="142765" cy="154001"/>
            </a:xfrm>
            <a:prstGeom prst="rect">
              <a:avLst/>
            </a:prstGeom>
            <a:noFill/>
            <a:extLst>
              <a:ext uri="{909E8E84-426E-40DD-AFC4-6F175D3DCCD1}">
                <a14:hiddenFill xmlns:a14="http://schemas.microsoft.com/office/drawing/2010/main">
                  <a:solidFill>
                    <a:srgbClr val="FFFFFF"/>
                  </a:solidFill>
                </a14:hiddenFill>
              </a:ext>
            </a:extLst>
          </p:spPr>
        </p:pic>
        <p:sp>
          <p:nvSpPr>
            <p:cNvPr id="59" name="TextovéPole 58">
              <a:extLst>
                <a:ext uri="{FF2B5EF4-FFF2-40B4-BE49-F238E27FC236}">
                  <a16:creationId xmlns:a16="http://schemas.microsoft.com/office/drawing/2014/main" id="{E6832051-858E-4DC0-9A93-230E70FB9536}"/>
                </a:ext>
              </a:extLst>
            </p:cNvPr>
            <p:cNvSpPr txBox="1"/>
            <p:nvPr/>
          </p:nvSpPr>
          <p:spPr>
            <a:xfrm>
              <a:off x="6625332" y="1713441"/>
              <a:ext cx="1926460" cy="184666"/>
            </a:xfrm>
            <a:prstGeom prst="rect">
              <a:avLst/>
            </a:prstGeom>
            <a:noFill/>
          </p:spPr>
          <p:txBody>
            <a:bodyPr wrap="square" rtlCol="0">
              <a:spAutoFit/>
            </a:bodyPr>
            <a:lstStyle/>
            <a:p>
              <a:r>
                <a:rPr lang="en-us" sz="600" dirty="0">
                  <a:cs typeface="TH SarabunPSK" panose="020B0500040200020003" pitchFamily="34" charset="-34"/>
                </a:rPr>
                <a:t>Drill down to the next level in the hierarchy</a:t>
              </a:r>
            </a:p>
          </p:txBody>
        </p:sp>
      </p:grpSp>
      <p:grpSp>
        <p:nvGrpSpPr>
          <p:cNvPr id="62" name="Skupina 61">
            <a:extLst>
              <a:ext uri="{FF2B5EF4-FFF2-40B4-BE49-F238E27FC236}">
                <a16:creationId xmlns:a16="http://schemas.microsoft.com/office/drawing/2014/main" id="{A789E2CF-26A5-4382-A015-75A662956E0F}"/>
              </a:ext>
            </a:extLst>
          </p:cNvPr>
          <p:cNvGrpSpPr/>
          <p:nvPr/>
        </p:nvGrpSpPr>
        <p:grpSpPr>
          <a:xfrm>
            <a:off x="6523227" y="2024565"/>
            <a:ext cx="2031201" cy="184666"/>
            <a:chOff x="6528495" y="2005657"/>
            <a:chExt cx="2031201" cy="184666"/>
          </a:xfrm>
        </p:grpSpPr>
        <p:grpSp>
          <p:nvGrpSpPr>
            <p:cNvPr id="50" name="Skupina 49">
              <a:extLst>
                <a:ext uri="{FF2B5EF4-FFF2-40B4-BE49-F238E27FC236}">
                  <a16:creationId xmlns:a16="http://schemas.microsoft.com/office/drawing/2014/main" id="{C619EDA9-CD55-45B6-9429-135A0B87E252}"/>
                </a:ext>
              </a:extLst>
            </p:cNvPr>
            <p:cNvGrpSpPr/>
            <p:nvPr/>
          </p:nvGrpSpPr>
          <p:grpSpPr>
            <a:xfrm>
              <a:off x="6528495" y="2024689"/>
              <a:ext cx="126035" cy="161991"/>
              <a:chOff x="6925193" y="2023316"/>
              <a:chExt cx="124652" cy="160213"/>
            </a:xfrm>
          </p:grpSpPr>
          <p:cxnSp>
            <p:nvCxnSpPr>
              <p:cNvPr id="42" name="Přímá spojnice 41">
                <a:extLst>
                  <a:ext uri="{FF2B5EF4-FFF2-40B4-BE49-F238E27FC236}">
                    <a16:creationId xmlns:a16="http://schemas.microsoft.com/office/drawing/2014/main" id="{FB6F13F9-5CCA-4575-A550-9F79EBCC9DC0}"/>
                  </a:ext>
                </a:extLst>
              </p:cNvPr>
              <p:cNvCxnSpPr>
                <a:cxnSpLocks/>
              </p:cNvCxnSpPr>
              <p:nvPr/>
            </p:nvCxnSpPr>
            <p:spPr>
              <a:xfrm>
                <a:off x="6948488" y="2102056"/>
                <a:ext cx="81121" cy="0"/>
              </a:xfrm>
              <a:prstGeom prst="line">
                <a:avLst/>
              </a:prstGeom>
              <a:ln>
                <a:solidFill>
                  <a:srgbClr val="7D8B9C"/>
                </a:solidFill>
              </a:ln>
            </p:spPr>
            <p:style>
              <a:lnRef idx="1">
                <a:schemeClr val="accent1"/>
              </a:lnRef>
              <a:fillRef idx="0">
                <a:schemeClr val="accent1"/>
              </a:fillRef>
              <a:effectRef idx="0">
                <a:schemeClr val="accent1"/>
              </a:effectRef>
              <a:fontRef idx="minor">
                <a:schemeClr val="tx1"/>
              </a:fontRef>
            </p:style>
          </p:cxnSp>
          <p:cxnSp>
            <p:nvCxnSpPr>
              <p:cNvPr id="47" name="Přímá spojnice 46">
                <a:extLst>
                  <a:ext uri="{FF2B5EF4-FFF2-40B4-BE49-F238E27FC236}">
                    <a16:creationId xmlns:a16="http://schemas.microsoft.com/office/drawing/2014/main" id="{43300E60-9E96-4154-82F5-B63A24E3D4B5}"/>
                  </a:ext>
                </a:extLst>
              </p:cNvPr>
              <p:cNvCxnSpPr>
                <a:cxnSpLocks/>
              </p:cNvCxnSpPr>
              <p:nvPr/>
            </p:nvCxnSpPr>
            <p:spPr>
              <a:xfrm rot="5400000">
                <a:off x="6986747" y="2142617"/>
                <a:ext cx="81121" cy="0"/>
              </a:xfrm>
              <a:prstGeom prst="line">
                <a:avLst/>
              </a:prstGeom>
              <a:ln>
                <a:solidFill>
                  <a:srgbClr val="7D8B9C"/>
                </a:solidFill>
              </a:ln>
            </p:spPr>
            <p:style>
              <a:lnRef idx="1">
                <a:schemeClr val="accent1"/>
              </a:lnRef>
              <a:fillRef idx="0">
                <a:schemeClr val="accent1"/>
              </a:fillRef>
              <a:effectRef idx="0">
                <a:schemeClr val="accent1"/>
              </a:effectRef>
              <a:fontRef idx="minor">
                <a:schemeClr val="tx1"/>
              </a:fontRef>
            </p:style>
          </p:cxnSp>
          <p:cxnSp>
            <p:nvCxnSpPr>
              <p:cNvPr id="48" name="Přímá spojnice 47">
                <a:extLst>
                  <a:ext uri="{FF2B5EF4-FFF2-40B4-BE49-F238E27FC236}">
                    <a16:creationId xmlns:a16="http://schemas.microsoft.com/office/drawing/2014/main" id="{90B24F9C-7F06-4FA2-923A-81F6F304B781}"/>
                  </a:ext>
                </a:extLst>
              </p:cNvPr>
              <p:cNvCxnSpPr>
                <a:cxnSpLocks/>
              </p:cNvCxnSpPr>
              <p:nvPr/>
            </p:nvCxnSpPr>
            <p:spPr>
              <a:xfrm rot="5400000">
                <a:off x="6910547" y="2140237"/>
                <a:ext cx="81121" cy="0"/>
              </a:xfrm>
              <a:prstGeom prst="line">
                <a:avLst/>
              </a:prstGeom>
              <a:ln>
                <a:solidFill>
                  <a:srgbClr val="7D8B9C"/>
                </a:solidFill>
              </a:ln>
            </p:spPr>
            <p:style>
              <a:lnRef idx="1">
                <a:schemeClr val="accent1"/>
              </a:lnRef>
              <a:fillRef idx="0">
                <a:schemeClr val="accent1"/>
              </a:fillRef>
              <a:effectRef idx="0">
                <a:schemeClr val="accent1"/>
              </a:effectRef>
              <a:fontRef idx="minor">
                <a:schemeClr val="tx1"/>
              </a:fontRef>
            </p:style>
          </p:cxnSp>
          <p:cxnSp>
            <p:nvCxnSpPr>
              <p:cNvPr id="49" name="Přímá spojnice 48">
                <a:extLst>
                  <a:ext uri="{FF2B5EF4-FFF2-40B4-BE49-F238E27FC236}">
                    <a16:creationId xmlns:a16="http://schemas.microsoft.com/office/drawing/2014/main" id="{7906F29B-952B-4120-8BBE-2F37FE244596}"/>
                  </a:ext>
                </a:extLst>
              </p:cNvPr>
              <p:cNvCxnSpPr>
                <a:cxnSpLocks/>
              </p:cNvCxnSpPr>
              <p:nvPr/>
            </p:nvCxnSpPr>
            <p:spPr>
              <a:xfrm flipV="1">
                <a:off x="6950869" y="2152678"/>
                <a:ext cx="23812" cy="28122"/>
              </a:xfrm>
              <a:prstGeom prst="line">
                <a:avLst/>
              </a:prstGeom>
              <a:ln>
                <a:solidFill>
                  <a:srgbClr val="7D8B9C"/>
                </a:solidFill>
              </a:ln>
            </p:spPr>
            <p:style>
              <a:lnRef idx="1">
                <a:schemeClr val="accent1"/>
              </a:lnRef>
              <a:fillRef idx="0">
                <a:schemeClr val="accent1"/>
              </a:fillRef>
              <a:effectRef idx="0">
                <a:schemeClr val="accent1"/>
              </a:effectRef>
              <a:fontRef idx="minor">
                <a:schemeClr val="tx1"/>
              </a:fontRef>
            </p:style>
          </p:cxnSp>
          <p:cxnSp>
            <p:nvCxnSpPr>
              <p:cNvPr id="52" name="Přímá spojnice 51">
                <a:extLst>
                  <a:ext uri="{FF2B5EF4-FFF2-40B4-BE49-F238E27FC236}">
                    <a16:creationId xmlns:a16="http://schemas.microsoft.com/office/drawing/2014/main" id="{F1055422-915D-4136-9121-4CA3B1B46402}"/>
                  </a:ext>
                </a:extLst>
              </p:cNvPr>
              <p:cNvCxnSpPr>
                <a:cxnSpLocks/>
              </p:cNvCxnSpPr>
              <p:nvPr/>
            </p:nvCxnSpPr>
            <p:spPr>
              <a:xfrm rot="16200000" flipV="1">
                <a:off x="6927348" y="2153555"/>
                <a:ext cx="23812" cy="28122"/>
              </a:xfrm>
              <a:prstGeom prst="line">
                <a:avLst/>
              </a:prstGeom>
              <a:ln>
                <a:solidFill>
                  <a:srgbClr val="7D8B9C"/>
                </a:solidFill>
              </a:ln>
            </p:spPr>
            <p:style>
              <a:lnRef idx="1">
                <a:schemeClr val="accent1"/>
              </a:lnRef>
              <a:fillRef idx="0">
                <a:schemeClr val="accent1"/>
              </a:fillRef>
              <a:effectRef idx="0">
                <a:schemeClr val="accent1"/>
              </a:effectRef>
              <a:fontRef idx="minor">
                <a:schemeClr val="tx1"/>
              </a:fontRef>
            </p:style>
          </p:cxnSp>
          <p:cxnSp>
            <p:nvCxnSpPr>
              <p:cNvPr id="53" name="Přímá spojnice 52">
                <a:extLst>
                  <a:ext uri="{FF2B5EF4-FFF2-40B4-BE49-F238E27FC236}">
                    <a16:creationId xmlns:a16="http://schemas.microsoft.com/office/drawing/2014/main" id="{5A37FD79-36B8-4DF9-91E0-25F449489518}"/>
                  </a:ext>
                </a:extLst>
              </p:cNvPr>
              <p:cNvCxnSpPr>
                <a:cxnSpLocks/>
              </p:cNvCxnSpPr>
              <p:nvPr/>
            </p:nvCxnSpPr>
            <p:spPr>
              <a:xfrm flipV="1">
                <a:off x="7026033" y="2155407"/>
                <a:ext cx="23812" cy="28122"/>
              </a:xfrm>
              <a:prstGeom prst="line">
                <a:avLst/>
              </a:prstGeom>
              <a:ln>
                <a:solidFill>
                  <a:srgbClr val="7D8B9C"/>
                </a:solidFill>
              </a:ln>
            </p:spPr>
            <p:style>
              <a:lnRef idx="1">
                <a:schemeClr val="accent1"/>
              </a:lnRef>
              <a:fillRef idx="0">
                <a:schemeClr val="accent1"/>
              </a:fillRef>
              <a:effectRef idx="0">
                <a:schemeClr val="accent1"/>
              </a:effectRef>
              <a:fontRef idx="minor">
                <a:schemeClr val="tx1"/>
              </a:fontRef>
            </p:style>
          </p:cxnSp>
          <p:cxnSp>
            <p:nvCxnSpPr>
              <p:cNvPr id="54" name="Přímá spojnice 53">
                <a:extLst>
                  <a:ext uri="{FF2B5EF4-FFF2-40B4-BE49-F238E27FC236}">
                    <a16:creationId xmlns:a16="http://schemas.microsoft.com/office/drawing/2014/main" id="{E76027C9-D992-46AD-BAE3-F4BC3E91836E}"/>
                  </a:ext>
                </a:extLst>
              </p:cNvPr>
              <p:cNvCxnSpPr>
                <a:cxnSpLocks/>
              </p:cNvCxnSpPr>
              <p:nvPr/>
            </p:nvCxnSpPr>
            <p:spPr>
              <a:xfrm rot="16200000" flipV="1">
                <a:off x="7002512" y="2156284"/>
                <a:ext cx="23812" cy="28122"/>
              </a:xfrm>
              <a:prstGeom prst="line">
                <a:avLst/>
              </a:prstGeom>
              <a:ln>
                <a:solidFill>
                  <a:srgbClr val="7D8B9C"/>
                </a:solidFill>
              </a:ln>
            </p:spPr>
            <p:style>
              <a:lnRef idx="1">
                <a:schemeClr val="accent1"/>
              </a:lnRef>
              <a:fillRef idx="0">
                <a:schemeClr val="accent1"/>
              </a:fillRef>
              <a:effectRef idx="0">
                <a:schemeClr val="accent1"/>
              </a:effectRef>
              <a:fontRef idx="minor">
                <a:schemeClr val="tx1"/>
              </a:fontRef>
            </p:style>
          </p:cxnSp>
          <p:cxnSp>
            <p:nvCxnSpPr>
              <p:cNvPr id="55" name="Přímá spojnice 54">
                <a:extLst>
                  <a:ext uri="{FF2B5EF4-FFF2-40B4-BE49-F238E27FC236}">
                    <a16:creationId xmlns:a16="http://schemas.microsoft.com/office/drawing/2014/main" id="{782C1E8E-2708-4108-90DC-B49C8996B878}"/>
                  </a:ext>
                </a:extLst>
              </p:cNvPr>
              <p:cNvCxnSpPr>
                <a:cxnSpLocks/>
              </p:cNvCxnSpPr>
              <p:nvPr/>
            </p:nvCxnSpPr>
            <p:spPr>
              <a:xfrm rot="5400000">
                <a:off x="6948130" y="2063877"/>
                <a:ext cx="81121" cy="0"/>
              </a:xfrm>
              <a:prstGeom prst="line">
                <a:avLst/>
              </a:prstGeom>
              <a:ln>
                <a:solidFill>
                  <a:srgbClr val="7D8B9C"/>
                </a:solidFill>
              </a:ln>
            </p:spPr>
            <p:style>
              <a:lnRef idx="1">
                <a:schemeClr val="accent1"/>
              </a:lnRef>
              <a:fillRef idx="0">
                <a:schemeClr val="accent1"/>
              </a:fillRef>
              <a:effectRef idx="0">
                <a:schemeClr val="accent1"/>
              </a:effectRef>
              <a:fontRef idx="minor">
                <a:schemeClr val="tx1"/>
              </a:fontRef>
            </p:style>
          </p:cxnSp>
        </p:grpSp>
        <p:sp>
          <p:nvSpPr>
            <p:cNvPr id="60" name="TextovéPole 59">
              <a:extLst>
                <a:ext uri="{FF2B5EF4-FFF2-40B4-BE49-F238E27FC236}">
                  <a16:creationId xmlns:a16="http://schemas.microsoft.com/office/drawing/2014/main" id="{5C5FDCE6-1BBC-4505-A24F-BFE8E2CD7131}"/>
                </a:ext>
              </a:extLst>
            </p:cNvPr>
            <p:cNvSpPr txBox="1"/>
            <p:nvPr/>
          </p:nvSpPr>
          <p:spPr>
            <a:xfrm>
              <a:off x="6625332" y="2005657"/>
              <a:ext cx="1934364" cy="184666"/>
            </a:xfrm>
            <a:prstGeom prst="rect">
              <a:avLst/>
            </a:prstGeom>
            <a:noFill/>
          </p:spPr>
          <p:txBody>
            <a:bodyPr wrap="square" rtlCol="0">
              <a:spAutoFit/>
            </a:bodyPr>
            <a:lstStyle/>
            <a:p>
              <a:r>
                <a:rPr lang="en-us" sz="600" dirty="0">
                  <a:cs typeface="TH SarabunPSK" panose="020B0500040200020003" pitchFamily="34" charset="-34"/>
                </a:rPr>
                <a:t>Expand next-level hierarchy</a:t>
              </a:r>
            </a:p>
          </p:txBody>
        </p:sp>
      </p:grpSp>
      <p:sp>
        <p:nvSpPr>
          <p:cNvPr id="65" name="TextovéPole 64">
            <a:extLst>
              <a:ext uri="{FF2B5EF4-FFF2-40B4-BE49-F238E27FC236}">
                <a16:creationId xmlns:a16="http://schemas.microsoft.com/office/drawing/2014/main" id="{03C82AAF-A790-4200-9A07-1F1F9C3AC14E}"/>
              </a:ext>
            </a:extLst>
          </p:cNvPr>
          <p:cNvSpPr txBox="1"/>
          <p:nvPr/>
        </p:nvSpPr>
        <p:spPr>
          <a:xfrm>
            <a:off x="6413177" y="1063832"/>
            <a:ext cx="2168843" cy="399340"/>
          </a:xfrm>
          <a:prstGeom prst="rect">
            <a:avLst/>
          </a:prstGeom>
          <a:noFill/>
        </p:spPr>
        <p:txBody>
          <a:bodyPr wrap="square" rtlCol="0">
            <a:spAutoFit/>
          </a:bodyPr>
          <a:lstStyle/>
          <a:p>
            <a:pPr>
              <a:lnSpc>
                <a:spcPct val="95000"/>
              </a:lnSpc>
            </a:pPr>
            <a:r>
              <a:rPr lang="en-us" sz="700" b="1" dirty="0">
                <a:cs typeface="TH SarabunPSK" panose="020B0500040200020003" pitchFamily="34" charset="-34"/>
              </a:rPr>
              <a:t>The Visual</a:t>
            </a:r>
            <a:r>
              <a:rPr lang="en-us" sz="700" dirty="0">
                <a:cs typeface="TH SarabunPSK" panose="020B0500040200020003" pitchFamily="34" charset="-34"/>
              </a:rPr>
              <a:t> that supports the embedding of hierarchies enables drilling down to the embedded hierarchy’s individual levels using the following symbols:</a:t>
            </a:r>
          </a:p>
        </p:txBody>
      </p:sp>
      <p:pic>
        <p:nvPicPr>
          <p:cNvPr id="63" name="Obrázek 62">
            <a:extLst>
              <a:ext uri="{FF2B5EF4-FFF2-40B4-BE49-F238E27FC236}">
                <a16:creationId xmlns:a16="http://schemas.microsoft.com/office/drawing/2014/main" id="{2D0DF1C7-181B-4854-91FC-4660AA01171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899589" y="2818350"/>
            <a:ext cx="573516" cy="230128"/>
          </a:xfrm>
          <a:prstGeom prst="rect">
            <a:avLst/>
          </a:prstGeom>
        </p:spPr>
      </p:pic>
      <p:sp>
        <p:nvSpPr>
          <p:cNvPr id="64" name="Rovnoramenný trojúhelník 63">
            <a:extLst>
              <a:ext uri="{FF2B5EF4-FFF2-40B4-BE49-F238E27FC236}">
                <a16:creationId xmlns:a16="http://schemas.microsoft.com/office/drawing/2014/main" id="{60B84775-E5EB-4045-8FEB-2A336413459A}"/>
              </a:ext>
            </a:extLst>
          </p:cNvPr>
          <p:cNvSpPr/>
          <p:nvPr/>
        </p:nvSpPr>
        <p:spPr>
          <a:xfrm rot="16200000">
            <a:off x="7887069" y="2845314"/>
            <a:ext cx="100467" cy="69434"/>
          </a:xfrm>
          <a:prstGeom prst="triangl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cs typeface="TH SarabunPSK" panose="020B0500040200020003" pitchFamily="34" charset="-34"/>
            </a:endParaRPr>
          </a:p>
        </p:txBody>
      </p:sp>
      <p:sp>
        <p:nvSpPr>
          <p:cNvPr id="69" name="TextovéPole 68">
            <a:extLst>
              <a:ext uri="{FF2B5EF4-FFF2-40B4-BE49-F238E27FC236}">
                <a16:creationId xmlns:a16="http://schemas.microsoft.com/office/drawing/2014/main" id="{911C5A06-C296-4EA1-B4C3-638EAD9B0D72}"/>
              </a:ext>
            </a:extLst>
          </p:cNvPr>
          <p:cNvSpPr txBox="1"/>
          <p:nvPr/>
        </p:nvSpPr>
        <p:spPr>
          <a:xfrm>
            <a:off x="6415550" y="3046511"/>
            <a:ext cx="2168843" cy="604012"/>
          </a:xfrm>
          <a:prstGeom prst="rect">
            <a:avLst/>
          </a:prstGeom>
          <a:noFill/>
        </p:spPr>
        <p:txBody>
          <a:bodyPr wrap="square" rtlCol="0">
            <a:spAutoFit/>
          </a:bodyPr>
          <a:lstStyle/>
          <a:p>
            <a:pPr>
              <a:lnSpc>
                <a:spcPct val="95000"/>
              </a:lnSpc>
            </a:pPr>
            <a:r>
              <a:rPr lang="en-us" sz="700" b="1" dirty="0">
                <a:cs typeface="TH SarabunPSK" panose="020B0500040200020003" pitchFamily="34" charset="-34"/>
              </a:rPr>
              <a:t>› Custom </a:t>
            </a:r>
            <a:r>
              <a:rPr lang="cs-CZ" sz="700" b="1" dirty="0" err="1">
                <a:cs typeface="TH SarabunPSK" panose="020B0500040200020003" pitchFamily="34" charset="-34"/>
              </a:rPr>
              <a:t>Tooltip</a:t>
            </a:r>
            <a:r>
              <a:rPr lang="cs-CZ" sz="700" b="1" dirty="0">
                <a:cs typeface="TH SarabunPSK" panose="020B0500040200020003" pitchFamily="34" charset="-34"/>
              </a:rPr>
              <a:t> </a:t>
            </a:r>
            <a:r>
              <a:rPr lang="en-us" sz="700" b="1" dirty="0">
                <a:cs typeface="TH SarabunPSK" panose="020B0500040200020003" pitchFamily="34" charset="-34"/>
              </a:rPr>
              <a:t>—</a:t>
            </a:r>
            <a:r>
              <a:rPr lang="en-us" sz="700" dirty="0">
                <a:cs typeface="TH SarabunPSK" panose="020B0500040200020003" pitchFamily="34" charset="-34"/>
              </a:rPr>
              <a:t>A custom </a:t>
            </a:r>
            <a:r>
              <a:rPr lang="cs-CZ" sz="700" dirty="0" err="1">
                <a:cs typeface="TH SarabunPSK" panose="020B0500040200020003" pitchFamily="34" charset="-34"/>
              </a:rPr>
              <a:t>tooltip</a:t>
            </a:r>
            <a:r>
              <a:rPr lang="cs-CZ" sz="700" dirty="0">
                <a:cs typeface="TH SarabunPSK" panose="020B0500040200020003" pitchFamily="34" charset="-34"/>
              </a:rPr>
              <a:t> </a:t>
            </a:r>
            <a:r>
              <a:rPr lang="en-us" sz="700" dirty="0">
                <a:cs typeface="TH SarabunPSK" panose="020B0500040200020003" pitchFamily="34" charset="-34"/>
              </a:rPr>
              <a:t>is a custom-designed report page identified as descriptive. </a:t>
            </a:r>
            <a:br>
              <a:rPr lang="en-US" sz="700" dirty="0">
                <a:cs typeface="TH SarabunPSK" panose="020B0500040200020003" pitchFamily="34" charset="-34"/>
              </a:rPr>
            </a:br>
            <a:r>
              <a:rPr lang="en-us" sz="700" dirty="0">
                <a:cs typeface="TH SarabunPSK" panose="020B0500040200020003" pitchFamily="34" charset="-34"/>
              </a:rPr>
              <a:t>When you hover over visual, a page appears </a:t>
            </a:r>
            <a:br>
              <a:rPr lang="en-US" sz="700" dirty="0">
                <a:cs typeface="TH SarabunPSK" panose="020B0500040200020003" pitchFamily="34" charset="-34"/>
              </a:rPr>
            </a:br>
            <a:r>
              <a:rPr lang="en-us" sz="700" dirty="0">
                <a:cs typeface="TH SarabunPSK" panose="020B0500040200020003" pitchFamily="34" charset="-34"/>
              </a:rPr>
              <a:t>with content filtered based on criteria specified </a:t>
            </a:r>
            <a:br>
              <a:rPr lang="en-US" sz="700" dirty="0">
                <a:cs typeface="TH SarabunPSK" panose="020B0500040200020003" pitchFamily="34" charset="-34"/>
              </a:rPr>
            </a:br>
            <a:r>
              <a:rPr lang="en-us" sz="700" dirty="0">
                <a:cs typeface="TH SarabunPSK" panose="020B0500040200020003" pitchFamily="34" charset="-34"/>
              </a:rPr>
              <a:t>by the value in the visual.</a:t>
            </a:r>
          </a:p>
        </p:txBody>
      </p:sp>
      <p:sp>
        <p:nvSpPr>
          <p:cNvPr id="71" name="Rovnoramenný trojúhelník 70">
            <a:extLst>
              <a:ext uri="{FF2B5EF4-FFF2-40B4-BE49-F238E27FC236}">
                <a16:creationId xmlns:a16="http://schemas.microsoft.com/office/drawing/2014/main" id="{02FA6FE9-5599-4521-8D29-F431E371ECA3}"/>
              </a:ext>
            </a:extLst>
          </p:cNvPr>
          <p:cNvSpPr/>
          <p:nvPr/>
        </p:nvSpPr>
        <p:spPr>
          <a:xfrm rot="16200000">
            <a:off x="7522828" y="3627792"/>
            <a:ext cx="100467" cy="69434"/>
          </a:xfrm>
          <a:prstGeom prst="triangl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cs typeface="TH SarabunPSK" panose="020B0500040200020003" pitchFamily="34" charset="-34"/>
            </a:endParaRPr>
          </a:p>
        </p:txBody>
      </p:sp>
      <p:pic>
        <p:nvPicPr>
          <p:cNvPr id="67" name="Obrázek 66">
            <a:extLst>
              <a:ext uri="{FF2B5EF4-FFF2-40B4-BE49-F238E27FC236}">
                <a16:creationId xmlns:a16="http://schemas.microsoft.com/office/drawing/2014/main" id="{3BFE81F4-FF66-4044-8035-9C33BBF48C65}"/>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582175" y="3575096"/>
            <a:ext cx="906567" cy="566604"/>
          </a:xfrm>
          <a:prstGeom prst="rect">
            <a:avLst/>
          </a:prstGeom>
        </p:spPr>
      </p:pic>
      <p:sp>
        <p:nvSpPr>
          <p:cNvPr id="72" name="TextovéPole 71">
            <a:extLst>
              <a:ext uri="{FF2B5EF4-FFF2-40B4-BE49-F238E27FC236}">
                <a16:creationId xmlns:a16="http://schemas.microsoft.com/office/drawing/2014/main" id="{295F7BC1-1278-4BE6-BBD4-DCB7872BD48B}"/>
              </a:ext>
            </a:extLst>
          </p:cNvPr>
          <p:cNvSpPr txBox="1"/>
          <p:nvPr/>
        </p:nvSpPr>
        <p:spPr>
          <a:xfrm>
            <a:off x="6420112" y="4473769"/>
            <a:ext cx="2168843" cy="523220"/>
          </a:xfrm>
          <a:prstGeom prst="rect">
            <a:avLst/>
          </a:prstGeom>
          <a:noFill/>
        </p:spPr>
        <p:txBody>
          <a:bodyPr wrap="square" rtlCol="0">
            <a:spAutoFit/>
          </a:bodyPr>
          <a:lstStyle/>
          <a:p>
            <a:r>
              <a:rPr lang="en-us" sz="700" b="1" dirty="0">
                <a:cs typeface="TH SarabunPSK" panose="020B0500040200020003" pitchFamily="34" charset="-34"/>
              </a:rPr>
              <a:t>Drill-through</a:t>
            </a:r>
            <a:r>
              <a:rPr lang="en-us" sz="700" dirty="0">
                <a:cs typeface="TH SarabunPSK" panose="020B0500040200020003" pitchFamily="34" charset="-34"/>
              </a:rPr>
              <a:t> lets you pass from a data overview </a:t>
            </a:r>
            <a:br>
              <a:rPr lang="en-US" sz="700" dirty="0">
                <a:cs typeface="TH SarabunPSK" panose="020B0500040200020003" pitchFamily="34" charset="-34"/>
              </a:rPr>
            </a:br>
            <a:r>
              <a:rPr lang="en-us" sz="700" dirty="0">
                <a:cs typeface="TH SarabunPSK" panose="020B0500040200020003" pitchFamily="34" charset="-34"/>
              </a:rPr>
              <a:t>visual to a page with specific details. The target </a:t>
            </a:r>
            <a:br>
              <a:rPr lang="en-US" sz="700" dirty="0">
                <a:cs typeface="TH SarabunPSK" panose="020B0500040200020003" pitchFamily="34" charset="-34"/>
              </a:rPr>
            </a:br>
            <a:r>
              <a:rPr lang="en-us" sz="700" dirty="0">
                <a:cs typeface="TH SarabunPSK" panose="020B0500040200020003" pitchFamily="34" charset="-34"/>
              </a:rPr>
              <a:t>page is displayed with all the applied filters affecting the value from which the drill-through originated.</a:t>
            </a:r>
          </a:p>
        </p:txBody>
      </p:sp>
      <p:sp>
        <p:nvSpPr>
          <p:cNvPr id="74" name="TextovéPole 73">
            <a:extLst>
              <a:ext uri="{FF2B5EF4-FFF2-40B4-BE49-F238E27FC236}">
                <a16:creationId xmlns:a16="http://schemas.microsoft.com/office/drawing/2014/main" id="{5A1C4ED9-DF97-4A32-83BE-A1FD9F91E96D}"/>
              </a:ext>
            </a:extLst>
          </p:cNvPr>
          <p:cNvSpPr txBox="1"/>
          <p:nvPr/>
        </p:nvSpPr>
        <p:spPr>
          <a:xfrm>
            <a:off x="6420059" y="6027000"/>
            <a:ext cx="2168843" cy="1131079"/>
          </a:xfrm>
          <a:prstGeom prst="rect">
            <a:avLst/>
          </a:prstGeom>
          <a:noFill/>
        </p:spPr>
        <p:txBody>
          <a:bodyPr wrap="square" rtlCol="0">
            <a:spAutoFit/>
          </a:bodyPr>
          <a:lstStyle/>
          <a:p>
            <a:pPr>
              <a:lnSpc>
                <a:spcPct val="90000"/>
              </a:lnSpc>
            </a:pPr>
            <a:r>
              <a:rPr lang="en-us" sz="700" b="1" dirty="0">
                <a:cs typeface="TH SarabunPSK" panose="020B0500040200020003" pitchFamily="34" charset="-34"/>
              </a:rPr>
              <a:t>Bookmarks </a:t>
            </a:r>
            <a:r>
              <a:rPr lang="en-us" sz="700" dirty="0">
                <a:cs typeface="TH SarabunPSK" panose="020B0500040200020003" pitchFamily="34" charset="-34"/>
              </a:rPr>
              <a:t>capture the currently configured view or a report page visual. Later, you can go back to that state by selecting the saved bookmark. Setting options:</a:t>
            </a:r>
          </a:p>
          <a:p>
            <a:pPr>
              <a:lnSpc>
                <a:spcPct val="90000"/>
              </a:lnSpc>
            </a:pPr>
            <a:r>
              <a:rPr lang="en-us" sz="600" b="1" dirty="0">
                <a:cs typeface="TH SarabunPSK" panose="020B0500040200020003" pitchFamily="34" charset="-34"/>
              </a:rPr>
              <a:t>   › Data—</a:t>
            </a:r>
            <a:r>
              <a:rPr lang="en-us" sz="600" dirty="0">
                <a:cs typeface="TH SarabunPSK" panose="020B0500040200020003" pitchFamily="34" charset="-34"/>
              </a:rPr>
              <a:t>Stores filters, applied sort order in visuals and slicers. By selecting the bookmark, you can re-apply the corresponding settings.</a:t>
            </a:r>
          </a:p>
          <a:p>
            <a:pPr>
              <a:lnSpc>
                <a:spcPct val="90000"/>
              </a:lnSpc>
            </a:pPr>
            <a:r>
              <a:rPr lang="en-us" sz="600" b="1" dirty="0">
                <a:cs typeface="TH SarabunPSK" panose="020B0500040200020003" pitchFamily="34" charset="-34"/>
              </a:rPr>
              <a:t>   › Display—</a:t>
            </a:r>
            <a:r>
              <a:rPr lang="en-us" sz="600" dirty="0">
                <a:cs typeface="TH SarabunPSK" panose="020B0500040200020003" pitchFamily="34" charset="-34"/>
              </a:rPr>
              <a:t>Stores the state of the display for visuals and report elements (buttons, images, etc.). By selecting the bookmark, you can go back to the previously stored state </a:t>
            </a:r>
            <a:br>
              <a:rPr lang="en-US" sz="600" dirty="0">
                <a:cs typeface="TH SarabunPSK" panose="020B0500040200020003" pitchFamily="34" charset="-34"/>
              </a:rPr>
            </a:br>
            <a:r>
              <a:rPr lang="en-us" sz="600" dirty="0">
                <a:cs typeface="TH SarabunPSK" panose="020B0500040200020003" pitchFamily="34" charset="-34"/>
              </a:rPr>
              <a:t>of the display.</a:t>
            </a:r>
          </a:p>
          <a:p>
            <a:pPr>
              <a:lnSpc>
                <a:spcPct val="90000"/>
              </a:lnSpc>
            </a:pPr>
            <a:r>
              <a:rPr lang="en-us" sz="600" b="1" dirty="0">
                <a:cs typeface="TH SarabunPSK" panose="020B0500040200020003" pitchFamily="34" charset="-34"/>
              </a:rPr>
              <a:t>   › Current page—</a:t>
            </a:r>
            <a:r>
              <a:rPr lang="en-us" sz="600" dirty="0">
                <a:cs typeface="TH SarabunPSK" panose="020B0500040200020003" pitchFamily="34" charset="-34"/>
              </a:rPr>
              <a:t>Stores the currently displayed page. By selecting the bookmark, you can go back the to stored page.</a:t>
            </a:r>
            <a:endParaRPr lang="cs-CZ" sz="700" dirty="0">
              <a:cs typeface="TH SarabunPSK" panose="020B0500040200020003" pitchFamily="34" charset="-34"/>
            </a:endParaRPr>
          </a:p>
        </p:txBody>
      </p:sp>
      <p:grpSp>
        <p:nvGrpSpPr>
          <p:cNvPr id="4" name="Group 3" hidden="1">
            <a:extLst>
              <a:ext uri="{FF2B5EF4-FFF2-40B4-BE49-F238E27FC236}">
                <a16:creationId xmlns:a16="http://schemas.microsoft.com/office/drawing/2014/main" id="{C7DC6C50-BC68-456E-857D-0CE707808D48}"/>
              </a:ext>
            </a:extLst>
          </p:cNvPr>
          <p:cNvGrpSpPr/>
          <p:nvPr/>
        </p:nvGrpSpPr>
        <p:grpSpPr>
          <a:xfrm>
            <a:off x="6838951" y="5088558"/>
            <a:ext cx="1649791" cy="637212"/>
            <a:chOff x="6838951" y="5088558"/>
            <a:chExt cx="1649791" cy="637212"/>
          </a:xfrm>
        </p:grpSpPr>
        <p:pic>
          <p:nvPicPr>
            <p:cNvPr id="68" name="Obrázek 67">
              <a:extLst>
                <a:ext uri="{FF2B5EF4-FFF2-40B4-BE49-F238E27FC236}">
                  <a16:creationId xmlns:a16="http://schemas.microsoft.com/office/drawing/2014/main" id="{DA67FEC9-8CCE-4520-9CF0-4C8181133A4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313602" y="5088558"/>
              <a:ext cx="1175140" cy="637212"/>
            </a:xfrm>
            <a:prstGeom prst="rect">
              <a:avLst/>
            </a:prstGeom>
          </p:spPr>
        </p:pic>
        <p:pic>
          <p:nvPicPr>
            <p:cNvPr id="73" name="Obrázek 72">
              <a:extLst>
                <a:ext uri="{FF2B5EF4-FFF2-40B4-BE49-F238E27FC236}">
                  <a16:creationId xmlns:a16="http://schemas.microsoft.com/office/drawing/2014/main" id="{3B2ACEEE-7B35-4627-A320-1D7344A7BE9E}"/>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6838951" y="5104710"/>
              <a:ext cx="458665" cy="570792"/>
            </a:xfrm>
            <a:prstGeom prst="rect">
              <a:avLst/>
            </a:prstGeom>
          </p:spPr>
        </p:pic>
      </p:grpSp>
      <p:sp>
        <p:nvSpPr>
          <p:cNvPr id="77" name="TextovéPole 76">
            <a:extLst>
              <a:ext uri="{FF2B5EF4-FFF2-40B4-BE49-F238E27FC236}">
                <a16:creationId xmlns:a16="http://schemas.microsoft.com/office/drawing/2014/main" id="{00071E78-C890-4729-9587-AF6F386566AA}"/>
              </a:ext>
            </a:extLst>
          </p:cNvPr>
          <p:cNvSpPr txBox="1"/>
          <p:nvPr/>
        </p:nvSpPr>
        <p:spPr>
          <a:xfrm>
            <a:off x="2146475" y="1066980"/>
            <a:ext cx="2137590" cy="3717941"/>
          </a:xfrm>
          <a:prstGeom prst="rect">
            <a:avLst/>
          </a:prstGeom>
          <a:noFill/>
        </p:spPr>
        <p:txBody>
          <a:bodyPr wrap="square" rtlCol="0">
            <a:spAutoFit/>
          </a:bodyPr>
          <a:lstStyle/>
          <a:p>
            <a:pPr>
              <a:lnSpc>
                <a:spcPct val="95000"/>
              </a:lnSpc>
            </a:pPr>
            <a:r>
              <a:rPr lang="en-us" sz="700" dirty="0">
                <a:cs typeface="TH SarabunPSK" panose="020B0500040200020003" pitchFamily="34" charset="-34"/>
              </a:rPr>
              <a:t>Works with data fetched from data sources using connectors. This data is then processed at the Power BI app level and stored to an </a:t>
            </a:r>
            <a:r>
              <a:rPr lang="en-us" sz="700" b="1" dirty="0">
                <a:cs typeface="TH SarabunPSK" panose="020B0500040200020003" pitchFamily="34" charset="-34"/>
              </a:rPr>
              <a:t>in-memory</a:t>
            </a:r>
            <a:r>
              <a:rPr lang="en-us" sz="700" dirty="0">
                <a:cs typeface="TH SarabunPSK" panose="020B0500040200020003" pitchFamily="34" charset="-34"/>
              </a:rPr>
              <a:t> database in the program background. This means that data is not processed at the source level. The basic unit in Power Query is </a:t>
            </a:r>
            <a:r>
              <a:rPr lang="en-us" sz="700" b="1" dirty="0">
                <a:cs typeface="TH SarabunPSK" panose="020B0500040200020003" pitchFamily="34" charset="-34"/>
              </a:rPr>
              <a:t>query</a:t>
            </a:r>
            <a:r>
              <a:rPr lang="en-us" sz="700" dirty="0">
                <a:cs typeface="TH SarabunPSK" panose="020B0500040200020003" pitchFamily="34" charset="-34"/>
              </a:rPr>
              <a:t>, which means one sequence consisting of </a:t>
            </a:r>
            <a:r>
              <a:rPr lang="en-us" sz="700" b="1" dirty="0">
                <a:cs typeface="TH SarabunPSK" panose="020B0500040200020003" pitchFamily="34" charset="-34"/>
              </a:rPr>
              <a:t>steps</a:t>
            </a:r>
            <a:r>
              <a:rPr lang="en-us" sz="700" dirty="0">
                <a:cs typeface="TH SarabunPSK" panose="020B0500040200020003" pitchFamily="34" charset="-34"/>
              </a:rPr>
              <a:t>. A step is a data command that dictates what should happen to the data when it is loaded into Power BI. The basic definition of each step is based on its use:</a:t>
            </a:r>
            <a:endParaRPr lang="cs-CZ" sz="700" b="1" dirty="0">
              <a:cs typeface="TH SarabunPSK" panose="020B0500040200020003" pitchFamily="34" charset="-34"/>
            </a:endParaRPr>
          </a:p>
          <a:p>
            <a:pPr>
              <a:lnSpc>
                <a:spcPct val="95000"/>
              </a:lnSpc>
            </a:pPr>
            <a:r>
              <a:rPr lang="en-us" sz="600" b="1" dirty="0">
                <a:cs typeface="TH SarabunPSK" panose="020B0500040200020003" pitchFamily="34" charset="-34"/>
              </a:rPr>
              <a:t>   › Connecting data—</a:t>
            </a:r>
            <a:r>
              <a:rPr lang="en-us" sz="600" dirty="0">
                <a:cs typeface="TH SarabunPSK" panose="020B0500040200020003" pitchFamily="34" charset="-34"/>
              </a:rPr>
              <a:t>Each query begins with a function that provides data for the subsequent steps. E.g., data can be loaded from </a:t>
            </a:r>
            <a:r>
              <a:rPr lang="en-us" sz="600" b="1" dirty="0">
                <a:cs typeface="TH SarabunPSK" panose="020B0500040200020003" pitchFamily="34" charset="-34"/>
              </a:rPr>
              <a:t>Excel</a:t>
            </a:r>
            <a:r>
              <a:rPr lang="en-us" sz="600" dirty="0">
                <a:cs typeface="TH SarabunPSK" panose="020B0500040200020003" pitchFamily="34" charset="-34"/>
              </a:rPr>
              <a:t>, </a:t>
            </a:r>
            <a:r>
              <a:rPr lang="en-us" sz="600" b="1" dirty="0">
                <a:cs typeface="TH SarabunPSK" panose="020B0500040200020003" pitchFamily="34" charset="-34"/>
              </a:rPr>
              <a:t>SQL database</a:t>
            </a:r>
            <a:r>
              <a:rPr lang="en-us" sz="600" dirty="0">
                <a:cs typeface="TH SarabunPSK" panose="020B0500040200020003" pitchFamily="34" charset="-34"/>
              </a:rPr>
              <a:t>, </a:t>
            </a:r>
            <a:r>
              <a:rPr lang="en-us" sz="600" b="1" dirty="0" err="1">
                <a:cs typeface="TH SarabunPSK" panose="020B0500040200020003" pitchFamily="34" charset="-34"/>
              </a:rPr>
              <a:t>SharePoint</a:t>
            </a:r>
            <a:r>
              <a:rPr lang="en-us" sz="600" dirty="0" err="1">
                <a:cs typeface="TH SarabunPSK" panose="020B0500040200020003" pitchFamily="34" charset="-34"/>
              </a:rPr>
              <a:t> etc. Connection steps can also be used later. </a:t>
            </a:r>
          </a:p>
          <a:p>
            <a:pPr>
              <a:lnSpc>
                <a:spcPct val="95000"/>
              </a:lnSpc>
            </a:pPr>
            <a:r>
              <a:rPr lang="en-us" sz="600" b="1" dirty="0">
                <a:cs typeface="TH SarabunPSK" panose="020B0500040200020003" pitchFamily="34" charset="-34"/>
              </a:rPr>
              <a:t>   › Transforming data—</a:t>
            </a:r>
            <a:r>
              <a:rPr lang="en-us" sz="600" dirty="0">
                <a:cs typeface="TH SarabunPSK" panose="020B0500040200020003" pitchFamily="34" charset="-34"/>
              </a:rPr>
              <a:t>Steps that modify the structure of the data. These steps include features such as Pivot Column, converting columns to rows, grouping data, splitting columns, removing columns, etc. Transformation steps are necessary in order to clean data from not entirely clean data sources. </a:t>
            </a:r>
          </a:p>
          <a:p>
            <a:pPr>
              <a:lnSpc>
                <a:spcPct val="95000"/>
              </a:lnSpc>
            </a:pPr>
            <a:r>
              <a:rPr lang="en-us" sz="600" b="1" dirty="0">
                <a:cs typeface="TH SarabunPSK" panose="020B0500040200020003" pitchFamily="34" charset="-34"/>
              </a:rPr>
              <a:t>   › Combining data—</a:t>
            </a:r>
            <a:r>
              <a:rPr lang="en-us" sz="600" dirty="0">
                <a:cs typeface="TH SarabunPSK" panose="020B0500040200020003" pitchFamily="34" charset="-34"/>
              </a:rPr>
              <a:t>Data split into multiple source files needs to be combined so that it can be analyzed in bulk. Functions include merging queries and appending queries.</a:t>
            </a:r>
          </a:p>
          <a:p>
            <a:pPr>
              <a:lnSpc>
                <a:spcPct val="95000"/>
              </a:lnSpc>
            </a:pPr>
            <a:r>
              <a:rPr lang="en-us" sz="500" b="1" dirty="0">
                <a:cs typeface="TH SarabunPSK" panose="020B0500040200020003" pitchFamily="34" charset="-34"/>
              </a:rPr>
              <a:t>      › Merge queries—</a:t>
            </a:r>
            <a:r>
              <a:rPr lang="en-us" sz="500" dirty="0">
                <a:cs typeface="TH SarabunPSK" panose="020B0500040200020003" pitchFamily="34" charset="-34"/>
              </a:rPr>
              <a:t>This function merges queries based on the selected key. The primary query then contains a column which can be used to extract data from a secondary query. Supports typical join types:</a:t>
            </a:r>
          </a:p>
          <a:p>
            <a:pPr>
              <a:lnSpc>
                <a:spcPct val="95000"/>
              </a:lnSpc>
            </a:pPr>
            <a:endParaRPr lang="cs-CZ" sz="400" dirty="0">
              <a:cs typeface="TH SarabunPSK" panose="020B0500040200020003" pitchFamily="34" charset="-34"/>
            </a:endParaRPr>
          </a:p>
          <a:p>
            <a:pPr>
              <a:lnSpc>
                <a:spcPct val="95000"/>
              </a:lnSpc>
            </a:pPr>
            <a:r>
              <a:rPr lang="en-us" sz="500" b="1" dirty="0">
                <a:cs typeface="TH SarabunPSK" panose="020B0500040200020003" pitchFamily="34" charset="-34"/>
              </a:rPr>
              <a:t>       </a:t>
            </a:r>
          </a:p>
          <a:p>
            <a:pPr>
              <a:lnSpc>
                <a:spcPct val="95000"/>
              </a:lnSpc>
            </a:pPr>
            <a:endParaRPr lang="en-US" sz="500" b="1" dirty="0">
              <a:cs typeface="TH SarabunPSK" panose="020B0500040200020003" pitchFamily="34" charset="-34"/>
            </a:endParaRPr>
          </a:p>
          <a:p>
            <a:pPr>
              <a:lnSpc>
                <a:spcPct val="95000"/>
              </a:lnSpc>
            </a:pPr>
            <a:endParaRPr lang="en-US" sz="500" b="1" dirty="0">
              <a:cs typeface="TH SarabunPSK" panose="020B0500040200020003" pitchFamily="34" charset="-34"/>
            </a:endParaRPr>
          </a:p>
          <a:p>
            <a:pPr>
              <a:lnSpc>
                <a:spcPct val="95000"/>
              </a:lnSpc>
            </a:pPr>
            <a:endParaRPr lang="cs-CZ" sz="500" b="1" dirty="0">
              <a:cs typeface="TH SarabunPSK" panose="020B0500040200020003" pitchFamily="34" charset="-34"/>
            </a:endParaRPr>
          </a:p>
          <a:p>
            <a:pPr>
              <a:lnSpc>
                <a:spcPct val="95000"/>
              </a:lnSpc>
            </a:pPr>
            <a:endParaRPr lang="cs-CZ" sz="500" dirty="0">
              <a:cs typeface="TH SarabunPSK" panose="020B0500040200020003" pitchFamily="34" charset="-34"/>
            </a:endParaRPr>
          </a:p>
          <a:p>
            <a:pPr>
              <a:lnSpc>
                <a:spcPct val="95000"/>
              </a:lnSpc>
            </a:pPr>
            <a:r>
              <a:rPr lang="en-us" sz="500" b="1" dirty="0">
                <a:cs typeface="TH SarabunPSK" panose="020B0500040200020003" pitchFamily="34" charset="-34"/>
              </a:rPr>
              <a:t>      › Append query—</a:t>
            </a:r>
            <a:r>
              <a:rPr lang="en-us" sz="500" dirty="0">
                <a:cs typeface="TH SarabunPSK" panose="020B0500040200020003" pitchFamily="34" charset="-34"/>
              </a:rPr>
              <a:t>Places the resulting data from one or more selected queries under the primary query. In this case, data is placed in columns with names that are an exact match. Non-matching columns form new columns with a unique name in the primary query.</a:t>
            </a:r>
          </a:p>
          <a:p>
            <a:pPr>
              <a:lnSpc>
                <a:spcPct val="95000"/>
              </a:lnSpc>
            </a:pPr>
            <a:endParaRPr lang="cs-CZ" sz="700" b="1" dirty="0">
              <a:cs typeface="TH SarabunPSK" panose="020B0500040200020003" pitchFamily="34" charset="-34"/>
            </a:endParaRPr>
          </a:p>
          <a:p>
            <a:pPr>
              <a:lnSpc>
                <a:spcPct val="95000"/>
              </a:lnSpc>
            </a:pPr>
            <a:r>
              <a:rPr lang="en-us" sz="500" b="1" dirty="0">
                <a:cs typeface="TH SarabunPSK" panose="020B0500040200020003" pitchFamily="34" charset="-34"/>
              </a:rPr>
              <a:t>› Custom function—</a:t>
            </a:r>
            <a:r>
              <a:rPr lang="en-us" sz="500" dirty="0">
                <a:cs typeface="TH SarabunPSK" panose="020B0500040200020003" pitchFamily="34" charset="-34"/>
              </a:rPr>
              <a:t>A query intended to apply a pre-defined sequence of steps so that the author does not need to create them repeatedly. The custom function can also accept input data (values, sheets, etc.) to be used in the sequence.</a:t>
            </a:r>
          </a:p>
          <a:p>
            <a:pPr>
              <a:lnSpc>
                <a:spcPct val="95000"/>
              </a:lnSpc>
            </a:pPr>
            <a:r>
              <a:rPr lang="en-us" sz="500" b="1" dirty="0">
                <a:cs typeface="TH SarabunPSK" panose="020B0500040200020003" pitchFamily="34" charset="-34"/>
              </a:rPr>
              <a:t>› Parameter—</a:t>
            </a:r>
            <a:r>
              <a:rPr lang="en-us" sz="500" dirty="0">
                <a:cs typeface="TH SarabunPSK" panose="020B0500040200020003" pitchFamily="34" charset="-34"/>
              </a:rPr>
              <a:t>Values independent of datasets. These values can then be used in queries. Values enable the quick editing of a model because they can be changed in the Power BI Service environment.</a:t>
            </a:r>
            <a:endParaRPr lang="cs-CZ" sz="400" dirty="0">
              <a:cs typeface="TH SarabunPSK" panose="020B0500040200020003" pitchFamily="34" charset="-34"/>
            </a:endParaRPr>
          </a:p>
        </p:txBody>
      </p:sp>
      <p:pic>
        <p:nvPicPr>
          <p:cNvPr id="76" name="Obrázek 75">
            <a:extLst>
              <a:ext uri="{FF2B5EF4-FFF2-40B4-BE49-F238E27FC236}">
                <a16:creationId xmlns:a16="http://schemas.microsoft.com/office/drawing/2014/main" id="{388EF86B-8D8E-4165-AEDA-8BD33C38B088}"/>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162049" y="3461508"/>
            <a:ext cx="2103871" cy="274111"/>
          </a:xfrm>
          <a:prstGeom prst="rect">
            <a:avLst/>
          </a:prstGeom>
        </p:spPr>
      </p:pic>
      <p:pic>
        <p:nvPicPr>
          <p:cNvPr id="80" name="Obrázek 79">
            <a:extLst>
              <a:ext uri="{FF2B5EF4-FFF2-40B4-BE49-F238E27FC236}">
                <a16:creationId xmlns:a16="http://schemas.microsoft.com/office/drawing/2014/main" id="{90678306-BF44-4E4B-95BE-01E523CD81E5}"/>
              </a:ext>
            </a:extLst>
          </p:cNvPr>
          <p:cNvPicPr>
            <a:picLocks noChangeAspect="1"/>
          </p:cNvPicPr>
          <p:nvPr/>
        </p:nvPicPr>
        <p:blipFill>
          <a:blip r:embed="rId10"/>
          <a:stretch>
            <a:fillRect/>
          </a:stretch>
        </p:blipFill>
        <p:spPr>
          <a:xfrm>
            <a:off x="2198429" y="6112257"/>
            <a:ext cx="100075" cy="104840"/>
          </a:xfrm>
          <a:prstGeom prst="rect">
            <a:avLst/>
          </a:prstGeom>
        </p:spPr>
      </p:pic>
      <p:grpSp>
        <p:nvGrpSpPr>
          <p:cNvPr id="83" name="Skupina 82">
            <a:extLst>
              <a:ext uri="{FF2B5EF4-FFF2-40B4-BE49-F238E27FC236}">
                <a16:creationId xmlns:a16="http://schemas.microsoft.com/office/drawing/2014/main" id="{CC554640-DDBB-4CED-9412-8D233E5EE34F}"/>
              </a:ext>
            </a:extLst>
          </p:cNvPr>
          <p:cNvGrpSpPr/>
          <p:nvPr/>
        </p:nvGrpSpPr>
        <p:grpSpPr>
          <a:xfrm>
            <a:off x="2141808" y="4968351"/>
            <a:ext cx="2141106" cy="1962076"/>
            <a:chOff x="2141808" y="4968351"/>
            <a:chExt cx="2141106" cy="1962076"/>
          </a:xfrm>
        </p:grpSpPr>
        <p:sp>
          <p:nvSpPr>
            <p:cNvPr id="81" name="TextovéPole 80">
              <a:extLst>
                <a:ext uri="{FF2B5EF4-FFF2-40B4-BE49-F238E27FC236}">
                  <a16:creationId xmlns:a16="http://schemas.microsoft.com/office/drawing/2014/main" id="{6456443C-90DB-48F3-A73D-7C00A2209D76}"/>
                </a:ext>
              </a:extLst>
            </p:cNvPr>
            <p:cNvSpPr txBox="1"/>
            <p:nvPr/>
          </p:nvSpPr>
          <p:spPr>
            <a:xfrm>
              <a:off x="2141808" y="4968351"/>
              <a:ext cx="2141106" cy="1962076"/>
            </a:xfrm>
            <a:prstGeom prst="rect">
              <a:avLst/>
            </a:prstGeom>
            <a:noFill/>
          </p:spPr>
          <p:txBody>
            <a:bodyPr wrap="square" rtlCol="0">
              <a:spAutoFit/>
            </a:bodyPr>
            <a:lstStyle/>
            <a:p>
              <a:pPr>
                <a:lnSpc>
                  <a:spcPct val="90000"/>
                </a:lnSpc>
              </a:pPr>
              <a:r>
                <a:rPr lang="en-us" sz="700" dirty="0">
                  <a:cs typeface="TH SarabunPSK" panose="020B0500040200020003" pitchFamily="34" charset="-34"/>
                </a:rPr>
                <a:t>The basic unit is a table or </a:t>
              </a:r>
              <a:r>
                <a:rPr lang="en-us" sz="700" b="1" dirty="0">
                  <a:cs typeface="TH SarabunPSK" panose="020B0500040200020003" pitchFamily="34" charset="-34"/>
                </a:rPr>
                <a:t>Entity</a:t>
              </a:r>
              <a:r>
                <a:rPr lang="en-us" sz="700" dirty="0">
                  <a:cs typeface="TH SarabunPSK" panose="020B0500040200020003" pitchFamily="34" charset="-34"/>
                </a:rPr>
                <a:t> consisting of columns or </a:t>
              </a:r>
              <a:r>
                <a:rPr lang="en-us" sz="700" b="1" dirty="0" err="1">
                  <a:cs typeface="TH SarabunPSK" panose="020B0500040200020003" pitchFamily="34" charset="-34"/>
                </a:rPr>
                <a:t>Fields</a:t>
              </a:r>
              <a:r>
                <a:rPr lang="en-us" sz="700" dirty="0">
                  <a:cs typeface="TH SarabunPSK" panose="020B0500040200020003" pitchFamily="34" charset="-34"/>
                </a:rPr>
                <a:t>. Just like Queries in Power </a:t>
              </a:r>
              <a:br>
                <a:rPr lang="en-US" sz="700" dirty="0">
                  <a:cs typeface="TH SarabunPSK" panose="020B0500040200020003" pitchFamily="34" charset="-34"/>
                </a:rPr>
              </a:br>
              <a:r>
                <a:rPr lang="en-us" sz="700" dirty="0">
                  <a:cs typeface="TH SarabunPSK" panose="020B0500040200020003" pitchFamily="34" charset="-34"/>
                </a:rPr>
                <a:t>Query, Entities in Dataflows consist of sequences </a:t>
              </a:r>
              <a:br>
                <a:rPr lang="en-US" sz="700" dirty="0">
                  <a:cs typeface="TH SarabunPSK" panose="020B0500040200020003" pitchFamily="34" charset="-34"/>
                </a:rPr>
              </a:br>
              <a:r>
                <a:rPr lang="en-us" sz="700" dirty="0">
                  <a:cs typeface="TH SarabunPSK" panose="020B0500040200020003" pitchFamily="34" charset="-34"/>
                </a:rPr>
                <a:t>of steps. The result of such steps is stored in native Azure Data Lake Gen 2.</a:t>
              </a:r>
            </a:p>
            <a:p>
              <a:pPr algn="ctr" defTabSz="171450">
                <a:lnSpc>
                  <a:spcPct val="90000"/>
                </a:lnSpc>
              </a:pPr>
              <a:r>
                <a:rPr lang="en-US" sz="600" i="1" dirty="0">
                  <a:cs typeface="TH SarabunPSK" panose="020B0500040200020003" pitchFamily="34" charset="-34"/>
                </a:rPr>
                <a:t>“</a:t>
              </a:r>
              <a:r>
                <a:rPr lang="en-us" sz="600" i="1" dirty="0">
                  <a:cs typeface="TH SarabunPSK" panose="020B0500040200020003" pitchFamily="34" charset="-34"/>
                </a:rPr>
                <a:t>You can connect a custom Data Lake </a:t>
              </a:r>
              <a:br>
                <a:rPr lang="en-US" sz="600" i="1" dirty="0">
                  <a:cs typeface="TH SarabunPSK" panose="020B0500040200020003" pitchFamily="34" charset="-34"/>
                </a:rPr>
              </a:br>
              <a:r>
                <a:rPr lang="en-us" sz="600" i="1" dirty="0">
                  <a:cs typeface="TH SarabunPSK" panose="020B0500040200020003" pitchFamily="34" charset="-34"/>
                </a:rPr>
                <a:t>where the data will be stored.</a:t>
              </a:r>
              <a:r>
                <a:rPr lang="en-US" sz="600" i="1" dirty="0">
                  <a:cs typeface="TH SarabunPSK" panose="020B0500040200020003" pitchFamily="34" charset="-34"/>
                </a:rPr>
                <a:t>“</a:t>
              </a:r>
              <a:endParaRPr lang="en-us" sz="600" i="1" dirty="0">
                <a:cs typeface="TH SarabunPSK" panose="020B0500040200020003" pitchFamily="34" charset="-34"/>
              </a:endParaRPr>
            </a:p>
            <a:p>
              <a:pPr algn="ctr">
                <a:lnSpc>
                  <a:spcPct val="90000"/>
                </a:lnSpc>
              </a:pPr>
              <a:endParaRPr lang="cs-CZ" sz="300" dirty="0">
                <a:cs typeface="TH SarabunPSK" panose="020B0500040200020003" pitchFamily="34" charset="-34"/>
              </a:endParaRPr>
            </a:p>
            <a:p>
              <a:pPr>
                <a:lnSpc>
                  <a:spcPct val="90000"/>
                </a:lnSpc>
              </a:pPr>
              <a:r>
                <a:rPr lang="en-us" sz="700" dirty="0">
                  <a:cs typeface="TH SarabunPSK" panose="020B0500040200020003" pitchFamily="34" charset="-34"/>
                </a:rPr>
                <a:t>There are three types of entities:</a:t>
              </a:r>
            </a:p>
            <a:p>
              <a:pPr>
                <a:lnSpc>
                  <a:spcPct val="90000"/>
                </a:lnSpc>
              </a:pPr>
              <a:r>
                <a:rPr lang="en-us" sz="600" b="1" dirty="0">
                  <a:cs typeface="TH SarabunPSK" panose="020B0500040200020003" pitchFamily="34" charset="-34"/>
                </a:rPr>
                <a:t> ›  Standard entity—</a:t>
              </a:r>
              <a:r>
                <a:rPr lang="en-us" sz="600" dirty="0">
                  <a:cs typeface="TH SarabunPSK" panose="020B0500040200020003" pitchFamily="34" charset="-34"/>
                </a:rPr>
                <a:t>It only works with data fetched directly </a:t>
              </a:r>
            </a:p>
            <a:p>
              <a:pPr>
                <a:lnSpc>
                  <a:spcPct val="90000"/>
                </a:lnSpc>
              </a:pPr>
              <a:r>
                <a:rPr lang="en-us" sz="600" dirty="0">
                  <a:cs typeface="TH SarabunPSK" panose="020B0500040200020003" pitchFamily="34" charset="-34"/>
                </a:rPr>
                <a:t>     from a data source or with data from non-stored entities    </a:t>
              </a:r>
            </a:p>
            <a:p>
              <a:pPr>
                <a:lnSpc>
                  <a:spcPct val="90000"/>
                </a:lnSpc>
              </a:pPr>
              <a:r>
                <a:rPr lang="en-us" sz="600" dirty="0">
                  <a:cs typeface="TH SarabunPSK" panose="020B0500040200020003" pitchFamily="34" charset="-34"/>
                </a:rPr>
                <a:t>     within the same dataflow.</a:t>
              </a:r>
            </a:p>
            <a:p>
              <a:pPr>
                <a:lnSpc>
                  <a:spcPct val="90000"/>
                </a:lnSpc>
              </a:pPr>
              <a:endParaRPr lang="cs-CZ" sz="300" dirty="0">
                <a:cs typeface="TH SarabunPSK" panose="020B0500040200020003" pitchFamily="34" charset="-34"/>
              </a:endParaRPr>
            </a:p>
            <a:p>
              <a:pPr>
                <a:lnSpc>
                  <a:spcPct val="90000"/>
                </a:lnSpc>
              </a:pPr>
              <a:r>
                <a:rPr lang="en-us" sz="600" b="1" dirty="0">
                  <a:cs typeface="TH SarabunPSK" panose="020B0500040200020003" pitchFamily="34" charset="-34"/>
                </a:rPr>
                <a:t>     Computed entity*—</a:t>
              </a:r>
              <a:r>
                <a:rPr lang="en-us" sz="600" dirty="0">
                  <a:cs typeface="TH SarabunPSK" panose="020B0500040200020003" pitchFamily="34" charset="-34"/>
                </a:rPr>
                <a:t>It uses data from another stored entity </a:t>
              </a:r>
            </a:p>
            <a:p>
              <a:pPr>
                <a:lnSpc>
                  <a:spcPct val="90000"/>
                </a:lnSpc>
              </a:pPr>
              <a:r>
                <a:rPr lang="en-us" sz="600" dirty="0">
                  <a:cs typeface="TH SarabunPSK" panose="020B0500040200020003" pitchFamily="34" charset="-34"/>
                </a:rPr>
                <a:t>     within the same dataflow.</a:t>
              </a:r>
            </a:p>
            <a:p>
              <a:pPr>
                <a:lnSpc>
                  <a:spcPct val="90000"/>
                </a:lnSpc>
              </a:pPr>
              <a:endParaRPr lang="cs-CZ" sz="300" dirty="0">
                <a:cs typeface="TH SarabunPSK" panose="020B0500040200020003" pitchFamily="34" charset="-34"/>
              </a:endParaRPr>
            </a:p>
            <a:p>
              <a:pPr>
                <a:lnSpc>
                  <a:spcPct val="90000"/>
                </a:lnSpc>
              </a:pPr>
              <a:r>
                <a:rPr lang="en-us" sz="600" b="1" dirty="0">
                  <a:cs typeface="TH SarabunPSK" panose="020B0500040200020003" pitchFamily="34" charset="-34"/>
                </a:rPr>
                <a:t> ›  Linked entity*—</a:t>
              </a:r>
              <a:r>
                <a:rPr lang="en-us" sz="600" dirty="0">
                  <a:cs typeface="TH SarabunPSK" panose="020B0500040200020003" pitchFamily="34" charset="-34"/>
                </a:rPr>
                <a:t>Uses data from an entity located in another </a:t>
              </a:r>
            </a:p>
            <a:p>
              <a:pPr>
                <a:lnSpc>
                  <a:spcPct val="90000"/>
                </a:lnSpc>
              </a:pPr>
              <a:r>
                <a:rPr lang="en-us" sz="600" dirty="0">
                  <a:cs typeface="TH SarabunPSK" panose="020B0500040200020003" pitchFamily="34" charset="-34"/>
                </a:rPr>
                <a:t>     dataflow. If data in the original entity is updated, </a:t>
              </a:r>
            </a:p>
            <a:p>
              <a:pPr>
                <a:lnSpc>
                  <a:spcPct val="90000"/>
                </a:lnSpc>
              </a:pPr>
              <a:r>
                <a:rPr lang="en-us" sz="600" dirty="0">
                  <a:cs typeface="TH SarabunPSK" panose="020B0500040200020003" pitchFamily="34" charset="-34"/>
                </a:rPr>
                <a:t>     the new data is directly passed to all </a:t>
              </a:r>
            </a:p>
            <a:p>
              <a:pPr>
                <a:lnSpc>
                  <a:spcPct val="90000"/>
                </a:lnSpc>
              </a:pPr>
              <a:r>
                <a:rPr lang="en-us" sz="600" dirty="0">
                  <a:cs typeface="TH SarabunPSK" panose="020B0500040200020003" pitchFamily="34" charset="-34"/>
                </a:rPr>
                <a:t>     linked entities.</a:t>
              </a:r>
            </a:p>
            <a:p>
              <a:pPr>
                <a:lnSpc>
                  <a:spcPct val="90000"/>
                </a:lnSpc>
              </a:pPr>
              <a:r>
                <a:rPr lang="en-us" sz="500" i="1" dirty="0">
                  <a:cs typeface="TH SarabunPSK" panose="020B0500040200020003" pitchFamily="34" charset="-34"/>
                </a:rPr>
                <a:t>*Can only be used in a dedicated Power BI Premium workspace.</a:t>
              </a:r>
            </a:p>
            <a:p>
              <a:pPr marL="171450" indent="-171450">
                <a:lnSpc>
                  <a:spcPct val="90000"/>
                </a:lnSpc>
                <a:buFont typeface="Arial" panose="020B0604020202020204" pitchFamily="34" charset="0"/>
                <a:buChar char="•"/>
              </a:pPr>
              <a:endParaRPr lang="cs-CZ" sz="700" i="1" dirty="0">
                <a:cs typeface="TH SarabunPSK" panose="020B0500040200020003" pitchFamily="34" charset="-34"/>
              </a:endParaRPr>
            </a:p>
            <a:p>
              <a:pPr algn="ctr">
                <a:lnSpc>
                  <a:spcPct val="90000"/>
                </a:lnSpc>
              </a:pPr>
              <a:r>
                <a:rPr lang="en-US" sz="600" i="1" dirty="0">
                  <a:cs typeface="TH SarabunPSK" panose="020B0500040200020003" pitchFamily="34" charset="-34"/>
                </a:rPr>
                <a:t>“</a:t>
              </a:r>
              <a:r>
                <a:rPr lang="en-us" sz="600" i="1" dirty="0">
                  <a:cs typeface="TH SarabunPSK" panose="020B0500040200020003" pitchFamily="34" charset="-34"/>
                </a:rPr>
                <a:t>It supports custom functions as well as </a:t>
              </a:r>
              <a:r>
                <a:rPr lang="en-US" sz="600" i="1" dirty="0" err="1">
                  <a:cs typeface="TH SarabunPSK" panose="020B0500040200020003" pitchFamily="34" charset="-34"/>
                </a:rPr>
                <a:t>argumets</a:t>
              </a:r>
              <a:r>
                <a:rPr lang="en-us" sz="600" i="1" dirty="0">
                  <a:cs typeface="TH SarabunPSK" panose="020B0500040200020003" pitchFamily="34" charset="-34"/>
                </a:rPr>
                <a:t>.</a:t>
              </a:r>
              <a:r>
                <a:rPr lang="en-US" sz="600" i="1" dirty="0">
                  <a:cs typeface="TH SarabunPSK" panose="020B0500040200020003" pitchFamily="34" charset="-34"/>
                </a:rPr>
                <a:t>“</a:t>
              </a:r>
              <a:endParaRPr lang="en-us" sz="600" i="1" dirty="0">
                <a:cs typeface="TH SarabunPSK" panose="020B0500040200020003" pitchFamily="34" charset="-34"/>
              </a:endParaRPr>
            </a:p>
          </p:txBody>
        </p:sp>
        <p:pic>
          <p:nvPicPr>
            <p:cNvPr id="79" name="Obrázek 78">
              <a:extLst>
                <a:ext uri="{FF2B5EF4-FFF2-40B4-BE49-F238E27FC236}">
                  <a16:creationId xmlns:a16="http://schemas.microsoft.com/office/drawing/2014/main" id="{5D1FFAC5-1A2D-40F2-AE2F-FC5752C66C3A}"/>
                </a:ext>
              </a:extLst>
            </p:cNvPr>
            <p:cNvPicPr>
              <a:picLocks noChangeAspect="1"/>
            </p:cNvPicPr>
            <p:nvPr/>
          </p:nvPicPr>
          <p:blipFill>
            <a:blip r:embed="rId11"/>
            <a:stretch>
              <a:fillRect/>
            </a:stretch>
          </p:blipFill>
          <p:spPr>
            <a:xfrm>
              <a:off x="2181658" y="5792105"/>
              <a:ext cx="116846" cy="114509"/>
            </a:xfrm>
            <a:prstGeom prst="rect">
              <a:avLst/>
            </a:prstGeom>
          </p:spPr>
        </p:pic>
        <p:pic>
          <p:nvPicPr>
            <p:cNvPr id="82" name="Obrázek 81">
              <a:extLst>
                <a:ext uri="{FF2B5EF4-FFF2-40B4-BE49-F238E27FC236}">
                  <a16:creationId xmlns:a16="http://schemas.microsoft.com/office/drawing/2014/main" id="{A2ADDE6A-4D14-49A9-A015-9C20D9058397}"/>
                </a:ext>
              </a:extLst>
            </p:cNvPr>
            <p:cNvPicPr>
              <a:picLocks noChangeAspect="1"/>
            </p:cNvPicPr>
            <p:nvPr/>
          </p:nvPicPr>
          <p:blipFill>
            <a:blip r:embed="rId12"/>
            <a:stretch>
              <a:fillRect/>
            </a:stretch>
          </p:blipFill>
          <p:spPr>
            <a:xfrm>
              <a:off x="2185499" y="6298924"/>
              <a:ext cx="100305" cy="91768"/>
            </a:xfrm>
            <a:prstGeom prst="rect">
              <a:avLst/>
            </a:prstGeom>
          </p:spPr>
        </p:pic>
      </p:grpSp>
      <p:sp>
        <p:nvSpPr>
          <p:cNvPr id="86" name="TextovéPole 85">
            <a:extLst>
              <a:ext uri="{FF2B5EF4-FFF2-40B4-BE49-F238E27FC236}">
                <a16:creationId xmlns:a16="http://schemas.microsoft.com/office/drawing/2014/main" id="{DCE92372-1976-47BF-B9AD-DE9712FD4BE7}"/>
              </a:ext>
            </a:extLst>
          </p:cNvPr>
          <p:cNvSpPr txBox="1"/>
          <p:nvPr/>
        </p:nvSpPr>
        <p:spPr>
          <a:xfrm>
            <a:off x="8609668" y="5904989"/>
            <a:ext cx="2038547" cy="261610"/>
          </a:xfrm>
          <a:prstGeom prst="rect">
            <a:avLst/>
          </a:prstGeom>
          <a:solidFill>
            <a:srgbClr val="262626"/>
          </a:solidFill>
          <a:ln>
            <a:noFill/>
          </a:ln>
        </p:spPr>
        <p:txBody>
          <a:bodyPr wrap="square" rtlCol="0">
            <a:spAutoFit/>
          </a:bodyPr>
          <a:lstStyle/>
          <a:p>
            <a:r>
              <a:rPr lang="en-us" sz="1100" dirty="0">
                <a:solidFill>
                  <a:schemeClr val="bg1"/>
                </a:solidFill>
                <a:cs typeface="TH SarabunPSK" panose="020B0500040200020003" pitchFamily="34" charset="-34"/>
              </a:rPr>
              <a:t>External Tools</a:t>
            </a:r>
          </a:p>
        </p:txBody>
      </p:sp>
      <p:sp>
        <p:nvSpPr>
          <p:cNvPr id="87" name="TextovéPole 86">
            <a:extLst>
              <a:ext uri="{FF2B5EF4-FFF2-40B4-BE49-F238E27FC236}">
                <a16:creationId xmlns:a16="http://schemas.microsoft.com/office/drawing/2014/main" id="{00975FCC-5FFC-4619-9054-3834E5EE3ADB}"/>
              </a:ext>
            </a:extLst>
          </p:cNvPr>
          <p:cNvSpPr txBox="1"/>
          <p:nvPr/>
        </p:nvSpPr>
        <p:spPr>
          <a:xfrm>
            <a:off x="8557022" y="6172533"/>
            <a:ext cx="2109780" cy="923330"/>
          </a:xfrm>
          <a:prstGeom prst="rect">
            <a:avLst/>
          </a:prstGeom>
          <a:noFill/>
        </p:spPr>
        <p:txBody>
          <a:bodyPr wrap="square" rtlCol="0">
            <a:spAutoFit/>
          </a:bodyPr>
          <a:lstStyle/>
          <a:p>
            <a:pPr>
              <a:lnSpc>
                <a:spcPct val="90000"/>
              </a:lnSpc>
            </a:pPr>
            <a:r>
              <a:rPr lang="en-us" sz="700" dirty="0">
                <a:cs typeface="TH SarabunPSK" panose="020B0500040200020003" pitchFamily="34" charset="-34"/>
              </a:rPr>
              <a:t>They simplify the use of Power BI and extend the capabilities offered in Power BI. These tools are mostly developed by the community. Recommended external tools:</a:t>
            </a:r>
          </a:p>
          <a:p>
            <a:pPr>
              <a:lnSpc>
                <a:spcPct val="90000"/>
              </a:lnSpc>
            </a:pPr>
            <a:r>
              <a:rPr lang="en-us" sz="600" dirty="0">
                <a:cs typeface="TH SarabunPSK" panose="020B0500040200020003" pitchFamily="34" charset="-34"/>
              </a:rPr>
              <a:t>   › </a:t>
            </a:r>
            <a:r>
              <a:rPr lang="en-us" sz="600" dirty="0" err="1">
                <a:cs typeface="TH SarabunPSK" panose="020B0500040200020003" pitchFamily="34" charset="-34"/>
              </a:rPr>
              <a:t>Tabular Editor</a:t>
            </a:r>
          </a:p>
          <a:p>
            <a:pPr>
              <a:lnSpc>
                <a:spcPct val="90000"/>
              </a:lnSpc>
            </a:pPr>
            <a:endParaRPr lang="cs-CZ" sz="300" dirty="0">
              <a:cs typeface="TH SarabunPSK" panose="020B0500040200020003" pitchFamily="34" charset="-34"/>
            </a:endParaRPr>
          </a:p>
          <a:p>
            <a:pPr>
              <a:lnSpc>
                <a:spcPct val="90000"/>
              </a:lnSpc>
            </a:pPr>
            <a:r>
              <a:rPr lang="en-us" sz="600" dirty="0">
                <a:cs typeface="TH SarabunPSK" panose="020B0500040200020003" pitchFamily="34" charset="-34"/>
              </a:rPr>
              <a:t>   › DAX studio</a:t>
            </a:r>
          </a:p>
          <a:p>
            <a:pPr>
              <a:lnSpc>
                <a:spcPct val="90000"/>
              </a:lnSpc>
            </a:pPr>
            <a:endParaRPr lang="cs-CZ" sz="300" dirty="0">
              <a:cs typeface="TH SarabunPSK" panose="020B0500040200020003" pitchFamily="34" charset="-34"/>
            </a:endParaRPr>
          </a:p>
          <a:p>
            <a:pPr>
              <a:lnSpc>
                <a:spcPct val="90000"/>
              </a:lnSpc>
            </a:pPr>
            <a:r>
              <a:rPr lang="en-us" sz="600" dirty="0">
                <a:cs typeface="TH SarabunPSK" panose="020B0500040200020003" pitchFamily="34" charset="-34"/>
              </a:rPr>
              <a:t>   › ALM Toolkit</a:t>
            </a:r>
            <a:endParaRPr lang="cs-CZ" sz="600" dirty="0">
              <a:cs typeface="TH SarabunPSK" panose="020B0500040200020003" pitchFamily="34" charset="-34"/>
            </a:endParaRPr>
          </a:p>
          <a:p>
            <a:pPr>
              <a:lnSpc>
                <a:spcPct val="90000"/>
              </a:lnSpc>
            </a:pPr>
            <a:endParaRPr lang="cs-CZ" sz="200" dirty="0">
              <a:cs typeface="TH SarabunPSK" panose="020B0500040200020003" pitchFamily="34" charset="-34"/>
            </a:endParaRPr>
          </a:p>
          <a:p>
            <a:pPr>
              <a:lnSpc>
                <a:spcPct val="90000"/>
              </a:lnSpc>
            </a:pPr>
            <a:r>
              <a:rPr lang="en-us" sz="600" dirty="0">
                <a:cs typeface="TH SarabunPSK" panose="020B0500040200020003" pitchFamily="34" charset="-34"/>
              </a:rPr>
              <a:t>   › </a:t>
            </a:r>
            <a:r>
              <a:rPr lang="en-us" sz="600" dirty="0" err="1">
                <a:cs typeface="TH SarabunPSK" panose="020B0500040200020003" pitchFamily="34" charset="-34"/>
              </a:rPr>
              <a:t>VertiPaq Analyzer</a:t>
            </a:r>
            <a:endParaRPr lang="cs-CZ" sz="600" dirty="0">
              <a:cs typeface="TH SarabunPSK" panose="020B0500040200020003" pitchFamily="34" charset="-34"/>
            </a:endParaRPr>
          </a:p>
        </p:txBody>
      </p:sp>
      <p:pic>
        <p:nvPicPr>
          <p:cNvPr id="2052" name="Picture 4" descr="GitHub - TabularEditor/BestPracticeRules: An official collection of  standard Rules for use with Tabular Editor's Best Practice Analyzer.">
            <a:extLst>
              <a:ext uri="{FF2B5EF4-FFF2-40B4-BE49-F238E27FC236}">
                <a16:creationId xmlns:a16="http://schemas.microsoft.com/office/drawing/2014/main" id="{B0D51BBE-9CEE-421F-8C2B-685B0CD7625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18842" y="6567241"/>
            <a:ext cx="104639" cy="1046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řehled jazyka DAX - DAX | Microsoft Docs">
            <a:extLst>
              <a:ext uri="{FF2B5EF4-FFF2-40B4-BE49-F238E27FC236}">
                <a16:creationId xmlns:a16="http://schemas.microsoft.com/office/drawing/2014/main" id="{FFDF0A86-A674-49E6-8538-5BD43D251C3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40975" y="6698137"/>
            <a:ext cx="104639" cy="10882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LM Toolkit - SQLBI">
            <a:extLst>
              <a:ext uri="{FF2B5EF4-FFF2-40B4-BE49-F238E27FC236}">
                <a16:creationId xmlns:a16="http://schemas.microsoft.com/office/drawing/2014/main" id="{3DD85131-8EEF-49C1-80B9-F9CB0D11026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70431" y="6830693"/>
            <a:ext cx="106996" cy="104639"/>
          </a:xfrm>
          <a:prstGeom prst="rect">
            <a:avLst/>
          </a:prstGeom>
          <a:noFill/>
          <a:extLst>
            <a:ext uri="{909E8E84-426E-40DD-AFC4-6F175D3DCCD1}">
              <a14:hiddenFill xmlns:a14="http://schemas.microsoft.com/office/drawing/2010/main">
                <a:solidFill>
                  <a:srgbClr val="FFFFFF"/>
                </a:solidFill>
              </a14:hiddenFill>
            </a:ext>
          </a:extLst>
        </p:spPr>
      </p:pic>
      <p:pic>
        <p:nvPicPr>
          <p:cNvPr id="92" name="Obrázek 91">
            <a:extLst>
              <a:ext uri="{FF2B5EF4-FFF2-40B4-BE49-F238E27FC236}">
                <a16:creationId xmlns:a16="http://schemas.microsoft.com/office/drawing/2014/main" id="{3F941DE6-23B3-4F7C-B66A-29DC0FDCC83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360874" y="6945018"/>
            <a:ext cx="83407" cy="102363"/>
          </a:xfrm>
          <a:prstGeom prst="rect">
            <a:avLst/>
          </a:prstGeom>
        </p:spPr>
      </p:pic>
      <p:sp>
        <p:nvSpPr>
          <p:cNvPr id="78" name="TextovéPole 77">
            <a:extLst>
              <a:ext uri="{FF2B5EF4-FFF2-40B4-BE49-F238E27FC236}">
                <a16:creationId xmlns:a16="http://schemas.microsoft.com/office/drawing/2014/main" id="{880008FB-43A8-4FF3-803F-6E541EB8E934}"/>
              </a:ext>
            </a:extLst>
          </p:cNvPr>
          <p:cNvSpPr txBox="1"/>
          <p:nvPr/>
        </p:nvSpPr>
        <p:spPr>
          <a:xfrm>
            <a:off x="4283620" y="1075615"/>
            <a:ext cx="2141106" cy="1627369"/>
          </a:xfrm>
          <a:prstGeom prst="rect">
            <a:avLst/>
          </a:prstGeom>
          <a:noFill/>
        </p:spPr>
        <p:txBody>
          <a:bodyPr wrap="square" rtlCol="0">
            <a:spAutoFit/>
          </a:bodyPr>
          <a:lstStyle/>
          <a:p>
            <a:pPr>
              <a:lnSpc>
                <a:spcPct val="95000"/>
              </a:lnSpc>
            </a:pPr>
            <a:r>
              <a:rPr lang="en-us" sz="700" dirty="0">
                <a:cs typeface="TH SarabunPSK" panose="020B0500040200020003" pitchFamily="34" charset="-34"/>
              </a:rPr>
              <a:t>Language developed for data analysis. It enables the creation of the following objects using expressions:</a:t>
            </a:r>
          </a:p>
          <a:p>
            <a:pPr>
              <a:lnSpc>
                <a:spcPct val="95000"/>
              </a:lnSpc>
            </a:pPr>
            <a:r>
              <a:rPr lang="en-us" sz="600" b="1" dirty="0">
                <a:cs typeface="TH SarabunPSK" panose="020B0500040200020003" pitchFamily="34" charset="-34"/>
              </a:rPr>
              <a:t>  › Measures</a:t>
            </a:r>
            <a:endParaRPr lang="cs-CZ" sz="600" b="1" dirty="0">
              <a:cs typeface="TH SarabunPSK" panose="020B0500040200020003" pitchFamily="34" charset="-34"/>
            </a:endParaRPr>
          </a:p>
          <a:p>
            <a:pPr>
              <a:lnSpc>
                <a:spcPct val="95000"/>
              </a:lnSpc>
            </a:pPr>
            <a:r>
              <a:rPr lang="en-us" sz="600" b="1" dirty="0">
                <a:cs typeface="TH SarabunPSK" panose="020B0500040200020003" pitchFamily="34" charset="-34"/>
              </a:rPr>
              <a:t>  › Calculated Columns </a:t>
            </a:r>
            <a:endParaRPr lang="cs-CZ" sz="600" b="1" dirty="0">
              <a:cs typeface="TH SarabunPSK" panose="020B0500040200020003" pitchFamily="34" charset="-34"/>
            </a:endParaRPr>
          </a:p>
          <a:p>
            <a:pPr>
              <a:lnSpc>
                <a:spcPct val="95000"/>
              </a:lnSpc>
            </a:pPr>
            <a:r>
              <a:rPr lang="en-us" sz="600" b="1" dirty="0">
                <a:cs typeface="TH SarabunPSK" panose="020B0500040200020003" pitchFamily="34" charset="-34"/>
              </a:rPr>
              <a:t>  ›</a:t>
            </a:r>
            <a:r>
              <a:rPr lang="en-us" sz="600" dirty="0">
                <a:cs typeface="TH SarabunPSK" panose="020B0500040200020003" pitchFamily="34" charset="-34"/>
              </a:rPr>
              <a:t> </a:t>
            </a:r>
            <a:r>
              <a:rPr lang="en-us" sz="600" b="1" dirty="0">
                <a:cs typeface="TH SarabunPSK" panose="020B0500040200020003" pitchFamily="34" charset="-34"/>
              </a:rPr>
              <a:t>Calculated Tables </a:t>
            </a:r>
            <a:endParaRPr lang="cs-CZ" sz="600" b="1" dirty="0">
              <a:cs typeface="TH SarabunPSK" panose="020B0500040200020003" pitchFamily="34" charset="-34"/>
            </a:endParaRPr>
          </a:p>
          <a:p>
            <a:pPr>
              <a:lnSpc>
                <a:spcPct val="95000"/>
              </a:lnSpc>
            </a:pPr>
            <a:r>
              <a:rPr lang="en-us" sz="700" dirty="0">
                <a:cs typeface="TH SarabunPSK" panose="020B0500040200020003" pitchFamily="34" charset="-34"/>
              </a:rPr>
              <a:t>Each expression starts with the = sign, followed </a:t>
            </a:r>
            <a:br>
              <a:rPr lang="en-US" sz="700" dirty="0">
                <a:cs typeface="TH SarabunPSK" panose="020B0500040200020003" pitchFamily="34" charset="-34"/>
              </a:rPr>
            </a:br>
            <a:r>
              <a:rPr lang="en-us" sz="700" dirty="0">
                <a:cs typeface="TH SarabunPSK" panose="020B0500040200020003" pitchFamily="34" charset="-34"/>
              </a:rPr>
              <a:t>by links to tables/columns/functions/measures and operators. The following operators are supported: </a:t>
            </a:r>
          </a:p>
          <a:p>
            <a:pPr>
              <a:lnSpc>
                <a:spcPct val="95000"/>
              </a:lnSpc>
            </a:pPr>
            <a:r>
              <a:rPr lang="en-us" sz="600" b="1" dirty="0">
                <a:cs typeface="TH SarabunPSK" panose="020B0500040200020003" pitchFamily="34" charset="-34"/>
              </a:rPr>
              <a:t>  › Arithmetic </a:t>
            </a:r>
            <a:r>
              <a:rPr lang="en-us" sz="600" dirty="0">
                <a:cs typeface="TH SarabunPSK" panose="020B0500040200020003" pitchFamily="34" charset="-34"/>
              </a:rPr>
              <a:t>{ + , - , / , * , ^ }</a:t>
            </a:r>
          </a:p>
          <a:p>
            <a:pPr>
              <a:lnSpc>
                <a:spcPct val="95000"/>
              </a:lnSpc>
            </a:pPr>
            <a:r>
              <a:rPr lang="en-us" sz="600" b="1" dirty="0">
                <a:cs typeface="TH SarabunPSK" panose="020B0500040200020003" pitchFamily="34" charset="-34"/>
              </a:rPr>
              <a:t>  › Comparison</a:t>
            </a:r>
            <a:r>
              <a:rPr lang="en-us" sz="600" dirty="0">
                <a:cs typeface="TH SarabunPSK" panose="020B0500040200020003" pitchFamily="34" charset="-34"/>
              </a:rPr>
              <a:t> { = , == , &gt; , &lt; , &gt;= , &lt;= , &lt;&gt; }</a:t>
            </a:r>
          </a:p>
          <a:p>
            <a:pPr>
              <a:lnSpc>
                <a:spcPct val="95000"/>
              </a:lnSpc>
            </a:pPr>
            <a:r>
              <a:rPr lang="en-us" sz="600" b="1" dirty="0">
                <a:cs typeface="TH SarabunPSK" panose="020B0500040200020003" pitchFamily="34" charset="-34"/>
              </a:rPr>
              <a:t>  › Text concatenation </a:t>
            </a:r>
            <a:r>
              <a:rPr lang="en-us" sz="600" dirty="0">
                <a:cs typeface="TH SarabunPSK" panose="020B0500040200020003" pitchFamily="34" charset="-34"/>
              </a:rPr>
              <a:t>{ &amp; , &amp;&amp; , II , IN }</a:t>
            </a:r>
          </a:p>
          <a:p>
            <a:pPr>
              <a:lnSpc>
                <a:spcPct val="95000"/>
              </a:lnSpc>
            </a:pPr>
            <a:r>
              <a:rPr lang="en-us" sz="600" b="1" dirty="0">
                <a:cs typeface="TH SarabunPSK" panose="020B0500040200020003" pitchFamily="34" charset="-34"/>
              </a:rPr>
              <a:t>  › Precedence </a:t>
            </a:r>
            <a:r>
              <a:rPr lang="en-us" sz="600" dirty="0">
                <a:cs typeface="TH SarabunPSK" panose="020B0500040200020003" pitchFamily="34" charset="-34"/>
              </a:rPr>
              <a:t>{ ( , ) }</a:t>
            </a:r>
          </a:p>
          <a:p>
            <a:pPr>
              <a:lnSpc>
                <a:spcPct val="95000"/>
              </a:lnSpc>
            </a:pPr>
            <a:r>
              <a:rPr lang="en-us" sz="700" dirty="0">
                <a:cs typeface="TH SarabunPSK" panose="020B0500040200020003" pitchFamily="34" charset="-34"/>
              </a:rPr>
              <a:t>Operators and functions require that all values/columns used are of the same data type </a:t>
            </a:r>
            <a:br>
              <a:rPr lang="en-US" sz="700" dirty="0">
                <a:cs typeface="TH SarabunPSK" panose="020B0500040200020003" pitchFamily="34" charset="-34"/>
              </a:rPr>
            </a:br>
            <a:r>
              <a:rPr lang="en-us" sz="700" dirty="0">
                <a:cs typeface="TH SarabunPSK" panose="020B0500040200020003" pitchFamily="34" charset="-34"/>
              </a:rPr>
              <a:t>or of a type that can be freely converted; such </a:t>
            </a:r>
            <a:br>
              <a:rPr lang="en-US" sz="700" dirty="0">
                <a:cs typeface="TH SarabunPSK" panose="020B0500040200020003" pitchFamily="34" charset="-34"/>
              </a:rPr>
            </a:br>
            <a:r>
              <a:rPr lang="en-us" sz="700" dirty="0">
                <a:cs typeface="TH SarabunPSK" panose="020B0500040200020003" pitchFamily="34" charset="-34"/>
              </a:rPr>
              <a:t>as a date or a number.</a:t>
            </a:r>
          </a:p>
        </p:txBody>
      </p:sp>
      <p:sp>
        <p:nvSpPr>
          <p:cNvPr id="84" name="TextovéPole 83">
            <a:extLst>
              <a:ext uri="{FF2B5EF4-FFF2-40B4-BE49-F238E27FC236}">
                <a16:creationId xmlns:a16="http://schemas.microsoft.com/office/drawing/2014/main" id="{860C7B2E-AA2E-4F94-860E-EFD42775CFBE}"/>
              </a:ext>
            </a:extLst>
          </p:cNvPr>
          <p:cNvSpPr txBox="1"/>
          <p:nvPr/>
        </p:nvSpPr>
        <p:spPr>
          <a:xfrm>
            <a:off x="4283620" y="3013068"/>
            <a:ext cx="2141106" cy="1864357"/>
          </a:xfrm>
          <a:prstGeom prst="rect">
            <a:avLst/>
          </a:prstGeom>
          <a:noFill/>
        </p:spPr>
        <p:txBody>
          <a:bodyPr wrap="square" rtlCol="0">
            <a:spAutoFit/>
          </a:bodyPr>
          <a:lstStyle/>
          <a:p>
            <a:pPr>
              <a:lnSpc>
                <a:spcPct val="95000"/>
              </a:lnSpc>
            </a:pPr>
            <a:r>
              <a:rPr lang="en-us" sz="700" dirty="0">
                <a:cs typeface="TH SarabunPSK" panose="020B0500040200020003" pitchFamily="34" charset="-34"/>
              </a:rPr>
              <a:t>Visualizations or visuals let you present data in various graphical forms, from graphs to tables, </a:t>
            </a:r>
            <a:br>
              <a:rPr lang="en-US" sz="700" dirty="0">
                <a:cs typeface="TH SarabunPSK" panose="020B0500040200020003" pitchFamily="34" charset="-34"/>
              </a:rPr>
            </a:br>
            <a:r>
              <a:rPr lang="en-us" sz="700" dirty="0">
                <a:cs typeface="TH SarabunPSK" panose="020B0500040200020003" pitchFamily="34" charset="-34"/>
              </a:rPr>
              <a:t>maps, and values. Some visuals are linked to other services outside Power BI, such as Power Apps.</a:t>
            </a:r>
          </a:p>
          <a:p>
            <a:endParaRPr lang="cs-CZ" sz="700" dirty="0">
              <a:cs typeface="TH SarabunPSK" panose="020B0500040200020003" pitchFamily="34" charset="-34"/>
            </a:endParaRPr>
          </a:p>
          <a:p>
            <a:endParaRPr lang="cs-CZ" sz="700" dirty="0">
              <a:cs typeface="TH SarabunPSK" panose="020B0500040200020003" pitchFamily="34" charset="-34"/>
            </a:endParaRPr>
          </a:p>
          <a:p>
            <a:endParaRPr lang="cs-CZ" sz="700" dirty="0">
              <a:cs typeface="TH SarabunPSK" panose="020B0500040200020003" pitchFamily="34" charset="-34"/>
            </a:endParaRPr>
          </a:p>
          <a:p>
            <a:endParaRPr lang="cs-CZ" sz="700" dirty="0">
              <a:cs typeface="TH SarabunPSK" panose="020B0500040200020003" pitchFamily="34" charset="-34"/>
            </a:endParaRPr>
          </a:p>
          <a:p>
            <a:endParaRPr lang="cs-CZ" sz="700" dirty="0">
              <a:cs typeface="TH SarabunPSK" panose="020B0500040200020003" pitchFamily="34" charset="-34"/>
            </a:endParaRPr>
          </a:p>
          <a:p>
            <a:endParaRPr lang="cs-CZ" sz="700" dirty="0">
              <a:cs typeface="TH SarabunPSK" panose="020B0500040200020003" pitchFamily="34" charset="-34"/>
            </a:endParaRPr>
          </a:p>
          <a:p>
            <a:pPr>
              <a:lnSpc>
                <a:spcPct val="95000"/>
              </a:lnSpc>
            </a:pPr>
            <a:r>
              <a:rPr lang="en-us" sz="700" dirty="0">
                <a:cs typeface="TH SarabunPSK" panose="020B0500040200020003" pitchFamily="34" charset="-34"/>
              </a:rPr>
              <a:t>In addition to basic visuals, Power BI supports creating custom visuals. Custom visuals can be </a:t>
            </a:r>
            <a:br>
              <a:rPr lang="en-US" sz="700" dirty="0">
                <a:cs typeface="TH SarabunPSK" panose="020B0500040200020003" pitchFamily="34" charset="-34"/>
              </a:rPr>
            </a:br>
            <a:r>
              <a:rPr lang="en-us" sz="700" dirty="0">
                <a:cs typeface="TH SarabunPSK" panose="020B0500040200020003" pitchFamily="34" charset="-34"/>
              </a:rPr>
              <a:t>added using a file import or from a free Marketplace offering certified and non-certified visuals. Certification is optional, but it verifies whether, among other things, a visual accesses external services and resources.</a:t>
            </a:r>
          </a:p>
        </p:txBody>
      </p:sp>
      <p:pic>
        <p:nvPicPr>
          <p:cNvPr id="7" name="Obrázek 6">
            <a:extLst>
              <a:ext uri="{FF2B5EF4-FFF2-40B4-BE49-F238E27FC236}">
                <a16:creationId xmlns:a16="http://schemas.microsoft.com/office/drawing/2014/main" id="{8349E3C2-A454-49A9-B2BA-31AEB9D56E2C}"/>
              </a:ext>
            </a:extLst>
          </p:cNvPr>
          <p:cNvPicPr>
            <a:picLocks noChangeAspect="1"/>
          </p:cNvPicPr>
          <p:nvPr/>
        </p:nvPicPr>
        <p:blipFill>
          <a:blip r:embed="rId17"/>
          <a:stretch>
            <a:fillRect/>
          </a:stretch>
        </p:blipFill>
        <p:spPr>
          <a:xfrm>
            <a:off x="4334045" y="3561262"/>
            <a:ext cx="2027649" cy="489825"/>
          </a:xfrm>
          <a:prstGeom prst="rect">
            <a:avLst/>
          </a:prstGeom>
        </p:spPr>
      </p:pic>
      <p:pic>
        <p:nvPicPr>
          <p:cNvPr id="8" name="Obrázek 7">
            <a:extLst>
              <a:ext uri="{FF2B5EF4-FFF2-40B4-BE49-F238E27FC236}">
                <a16:creationId xmlns:a16="http://schemas.microsoft.com/office/drawing/2014/main" id="{40A5934B-9D9D-4C0C-909A-A7467B223C0C}"/>
              </a:ext>
            </a:extLst>
          </p:cNvPr>
          <p:cNvPicPr>
            <a:picLocks noChangeAspect="1"/>
          </p:cNvPicPr>
          <p:nvPr/>
        </p:nvPicPr>
        <p:blipFill>
          <a:blip r:embed="rId18"/>
          <a:stretch>
            <a:fillRect/>
          </a:stretch>
        </p:blipFill>
        <p:spPr>
          <a:xfrm>
            <a:off x="6199903" y="4392155"/>
            <a:ext cx="159070" cy="159070"/>
          </a:xfrm>
          <a:prstGeom prst="rect">
            <a:avLst/>
          </a:prstGeom>
        </p:spPr>
      </p:pic>
      <p:sp>
        <p:nvSpPr>
          <p:cNvPr id="85" name="TextovéPole 84">
            <a:extLst>
              <a:ext uri="{FF2B5EF4-FFF2-40B4-BE49-F238E27FC236}">
                <a16:creationId xmlns:a16="http://schemas.microsoft.com/office/drawing/2014/main" id="{A79A8224-C7E5-4F5F-B7C1-6EC539D0377C}"/>
              </a:ext>
            </a:extLst>
          </p:cNvPr>
          <p:cNvSpPr txBox="1"/>
          <p:nvPr/>
        </p:nvSpPr>
        <p:spPr>
          <a:xfrm>
            <a:off x="4273763" y="5177570"/>
            <a:ext cx="2141106" cy="1795876"/>
          </a:xfrm>
          <a:prstGeom prst="rect">
            <a:avLst/>
          </a:prstGeom>
          <a:noFill/>
        </p:spPr>
        <p:txBody>
          <a:bodyPr wrap="square" rtlCol="0">
            <a:spAutoFit/>
          </a:bodyPr>
          <a:lstStyle/>
          <a:p>
            <a:pPr>
              <a:lnSpc>
                <a:spcPct val="90000"/>
              </a:lnSpc>
            </a:pPr>
            <a:r>
              <a:rPr lang="en-us" sz="700" dirty="0">
                <a:cs typeface="TH SarabunPSK" panose="020B0500040200020003" pitchFamily="34" charset="-34"/>
              </a:rPr>
              <a:t>Serves as a single location for configuring all native graphical settings for visuals and pages. </a:t>
            </a:r>
          </a:p>
          <a:p>
            <a:pPr>
              <a:lnSpc>
                <a:spcPct val="90000"/>
              </a:lnSpc>
            </a:pPr>
            <a:endParaRPr lang="cs-CZ" sz="700" dirty="0">
              <a:cs typeface="TH SarabunPSK" panose="020B0500040200020003" pitchFamily="34" charset="-34"/>
            </a:endParaRPr>
          </a:p>
          <a:p>
            <a:pPr>
              <a:lnSpc>
                <a:spcPct val="90000"/>
              </a:lnSpc>
            </a:pPr>
            <a:endParaRPr lang="cs-CZ" sz="700" dirty="0">
              <a:cs typeface="TH SarabunPSK" panose="020B0500040200020003" pitchFamily="34" charset="-34"/>
            </a:endParaRPr>
          </a:p>
          <a:p>
            <a:pPr>
              <a:lnSpc>
                <a:spcPct val="90000"/>
              </a:lnSpc>
            </a:pPr>
            <a:endParaRPr lang="cs-CZ" sz="700" dirty="0">
              <a:cs typeface="TH SarabunPSK" panose="020B0500040200020003" pitchFamily="34" charset="-34"/>
            </a:endParaRPr>
          </a:p>
          <a:p>
            <a:pPr>
              <a:lnSpc>
                <a:spcPct val="90000"/>
              </a:lnSpc>
            </a:pPr>
            <a:endParaRPr lang="cs-CZ" sz="300" dirty="0">
              <a:cs typeface="TH SarabunPSK" panose="020B0500040200020003" pitchFamily="34" charset="-34"/>
            </a:endParaRPr>
          </a:p>
          <a:p>
            <a:pPr>
              <a:lnSpc>
                <a:spcPct val="90000"/>
              </a:lnSpc>
            </a:pPr>
            <a:r>
              <a:rPr lang="en-us" sz="700" dirty="0">
                <a:cs typeface="TH SarabunPSK" panose="020B0500040200020003" pitchFamily="34" charset="-34"/>
              </a:rPr>
              <a:t>By default, you can choose from 19 predefined themes. Custom themes can be added.</a:t>
            </a:r>
          </a:p>
          <a:p>
            <a:pPr>
              <a:lnSpc>
                <a:spcPct val="90000"/>
              </a:lnSpc>
            </a:pPr>
            <a:endParaRPr lang="cs-CZ" sz="300" dirty="0">
              <a:cs typeface="TH SarabunPSK" panose="020B0500040200020003" pitchFamily="34" charset="-34"/>
            </a:endParaRPr>
          </a:p>
          <a:p>
            <a:pPr>
              <a:lnSpc>
                <a:spcPct val="90000"/>
              </a:lnSpc>
            </a:pPr>
            <a:r>
              <a:rPr lang="en-us" sz="700" dirty="0">
                <a:cs typeface="TH SarabunPSK" panose="020B0500040200020003" pitchFamily="34" charset="-34"/>
              </a:rPr>
              <a:t>A custom theme can be applied in two different ways:</a:t>
            </a:r>
          </a:p>
          <a:p>
            <a:pPr>
              <a:lnSpc>
                <a:spcPct val="90000"/>
              </a:lnSpc>
            </a:pPr>
            <a:r>
              <a:rPr lang="en-us" sz="600" b="1" dirty="0">
                <a:cs typeface="TH SarabunPSK" panose="020B0500040200020003" pitchFamily="34" charset="-34"/>
              </a:rPr>
              <a:t>  › Modification of an existing theme—</a:t>
            </a:r>
            <a:r>
              <a:rPr lang="en-us" sz="600" dirty="0">
                <a:cs typeface="TH SarabunPSK" panose="020B0500040200020003" pitchFamily="34" charset="-34"/>
              </a:rPr>
              <a:t>A native window that lets you modify a theme directly in the Power BI environment.</a:t>
            </a:r>
          </a:p>
          <a:p>
            <a:pPr>
              <a:lnSpc>
                <a:spcPct val="90000"/>
              </a:lnSpc>
            </a:pPr>
            <a:r>
              <a:rPr lang="en-us" sz="600" b="1" dirty="0">
                <a:cs typeface="TH SarabunPSK" panose="020B0500040200020003" pitchFamily="34" charset="-34"/>
              </a:rPr>
              <a:t>  › Importing a JSON file—</a:t>
            </a:r>
            <a:r>
              <a:rPr lang="en-us" sz="600" dirty="0">
                <a:cs typeface="TH SarabunPSK" panose="020B0500040200020003" pitchFamily="34" charset="-34"/>
              </a:rPr>
              <a:t>Any file you create only defines the formatting that should change. Everything else remains the same. The advantage of this approach is that you can customize any single visual.</a:t>
            </a:r>
          </a:p>
          <a:p>
            <a:pPr>
              <a:lnSpc>
                <a:spcPct val="90000"/>
              </a:lnSpc>
            </a:pPr>
            <a:endParaRPr lang="cs-CZ" sz="700" dirty="0">
              <a:cs typeface="TH SarabunPSK" panose="020B0500040200020003" pitchFamily="34" charset="-34"/>
            </a:endParaRPr>
          </a:p>
          <a:p>
            <a:pPr>
              <a:lnSpc>
                <a:spcPct val="90000"/>
              </a:lnSpc>
            </a:pPr>
            <a:r>
              <a:rPr lang="en-US" sz="600" i="1" dirty="0">
                <a:cs typeface="TH SarabunPSK" panose="020B0500040200020003" pitchFamily="34" charset="-34"/>
              </a:rPr>
              <a:t>“</a:t>
            </a:r>
            <a:r>
              <a:rPr lang="en-us" sz="600" i="1" dirty="0">
                <a:cs typeface="TH SarabunPSK" panose="020B0500040200020003" pitchFamily="34" charset="-34"/>
              </a:rPr>
              <a:t>The resulting theme </a:t>
            </a:r>
            <a:r>
              <a:rPr lang="en-us" sz="600" b="1" i="1" dirty="0">
                <a:cs typeface="TH SarabunPSK" panose="020B0500040200020003" pitchFamily="34" charset="-34"/>
              </a:rPr>
              <a:t>can be exported</a:t>
            </a:r>
            <a:r>
              <a:rPr lang="en-us" sz="600" i="1" dirty="0">
                <a:cs typeface="TH SarabunPSK" panose="020B0500040200020003" pitchFamily="34" charset="-34"/>
              </a:rPr>
              <a:t> in the JSON format and </a:t>
            </a:r>
            <a:r>
              <a:rPr lang="en-us" sz="600" b="1" i="1" dirty="0">
                <a:cs typeface="TH SarabunPSK" panose="020B0500040200020003" pitchFamily="34" charset="-34"/>
              </a:rPr>
              <a:t>used</a:t>
            </a:r>
            <a:r>
              <a:rPr lang="en-us" sz="600" i="1" dirty="0">
                <a:cs typeface="TH SarabunPSK" panose="020B0500040200020003" pitchFamily="34" charset="-34"/>
              </a:rPr>
              <a:t> in any report without the need to create a theme from scratch.</a:t>
            </a:r>
            <a:r>
              <a:rPr lang="en-US" sz="600" i="1" dirty="0">
                <a:cs typeface="TH SarabunPSK" panose="020B0500040200020003" pitchFamily="34" charset="-34"/>
              </a:rPr>
              <a:t>“</a:t>
            </a:r>
            <a:endParaRPr lang="en-us" sz="600" i="1" dirty="0">
              <a:cs typeface="TH SarabunPSK" panose="020B0500040200020003" pitchFamily="34" charset="-34"/>
            </a:endParaRPr>
          </a:p>
        </p:txBody>
      </p:sp>
      <p:pic>
        <p:nvPicPr>
          <p:cNvPr id="19" name="Obrázek 18">
            <a:extLst>
              <a:ext uri="{FF2B5EF4-FFF2-40B4-BE49-F238E27FC236}">
                <a16:creationId xmlns:a16="http://schemas.microsoft.com/office/drawing/2014/main" id="{2E9901CB-3390-4C70-9F62-EF26E83E9EBF}"/>
              </a:ext>
            </a:extLst>
          </p:cNvPr>
          <p:cNvPicPr>
            <a:picLocks noChangeAspect="1"/>
          </p:cNvPicPr>
          <p:nvPr/>
        </p:nvPicPr>
        <p:blipFill>
          <a:blip r:embed="rId19"/>
          <a:stretch>
            <a:fillRect/>
          </a:stretch>
        </p:blipFill>
        <p:spPr>
          <a:xfrm>
            <a:off x="4344936" y="5445716"/>
            <a:ext cx="2038547" cy="250061"/>
          </a:xfrm>
          <a:prstGeom prst="rect">
            <a:avLst/>
          </a:prstGeom>
        </p:spPr>
      </p:pic>
      <p:sp>
        <p:nvSpPr>
          <p:cNvPr id="88" name="TextovéPole 87">
            <a:extLst>
              <a:ext uri="{FF2B5EF4-FFF2-40B4-BE49-F238E27FC236}">
                <a16:creationId xmlns:a16="http://schemas.microsoft.com/office/drawing/2014/main" id="{4F47DCA8-F037-4BBA-A2ED-B215920E94C0}"/>
              </a:ext>
            </a:extLst>
          </p:cNvPr>
          <p:cNvSpPr txBox="1"/>
          <p:nvPr/>
        </p:nvSpPr>
        <p:spPr>
          <a:xfrm>
            <a:off x="8556140" y="4091554"/>
            <a:ext cx="2137590" cy="1854354"/>
          </a:xfrm>
          <a:prstGeom prst="rect">
            <a:avLst/>
          </a:prstGeom>
          <a:noFill/>
        </p:spPr>
        <p:txBody>
          <a:bodyPr wrap="square" rtlCol="0">
            <a:spAutoFit/>
          </a:bodyPr>
          <a:lstStyle/>
          <a:p>
            <a:pPr>
              <a:lnSpc>
                <a:spcPct val="90000"/>
              </a:lnSpc>
            </a:pPr>
            <a:r>
              <a:rPr lang="en-us" sz="530" b="1" dirty="0">
                <a:cs typeface="TH SarabunPSK" panose="020B0500040200020003" pitchFamily="34" charset="-34"/>
              </a:rPr>
              <a:t>› Use metrics</a:t>
            </a:r>
            <a:r>
              <a:rPr lang="en-us" sz="530" dirty="0">
                <a:cs typeface="TH SarabunPSK" panose="020B0500040200020003" pitchFamily="34" charset="-34"/>
              </a:rPr>
              <a:t>—Usage metrics let you monitor Power BI usage </a:t>
            </a:r>
            <a:br>
              <a:rPr lang="en-US" sz="530" dirty="0">
                <a:cs typeface="TH SarabunPSK" panose="020B0500040200020003" pitchFamily="34" charset="-34"/>
              </a:rPr>
            </a:br>
            <a:r>
              <a:rPr lang="en-us" sz="530" dirty="0">
                <a:cs typeface="TH SarabunPSK" panose="020B0500040200020003" pitchFamily="34" charset="-34"/>
              </a:rPr>
              <a:t>for your organization.</a:t>
            </a:r>
          </a:p>
          <a:p>
            <a:pPr>
              <a:lnSpc>
                <a:spcPct val="90000"/>
              </a:lnSpc>
            </a:pPr>
            <a:r>
              <a:rPr lang="en-us" sz="530" b="1" spc="-10" dirty="0">
                <a:cs typeface="TH SarabunPSK" panose="020B0500040200020003" pitchFamily="34" charset="-34"/>
              </a:rPr>
              <a:t>› Users—</a:t>
            </a:r>
            <a:r>
              <a:rPr lang="en-us" sz="530" spc="-10" dirty="0">
                <a:cs typeface="TH SarabunPSK" panose="020B0500040200020003" pitchFamily="34" charset="-34"/>
              </a:rPr>
              <a:t>The Users tab provides a link to the Microsoft 365 admin center.</a:t>
            </a:r>
          </a:p>
          <a:p>
            <a:pPr>
              <a:lnSpc>
                <a:spcPct val="90000"/>
              </a:lnSpc>
            </a:pPr>
            <a:r>
              <a:rPr lang="en-us" sz="530" b="1" dirty="0">
                <a:cs typeface="TH SarabunPSK" panose="020B0500040200020003" pitchFamily="34" charset="-34"/>
              </a:rPr>
              <a:t>› Audit logs—</a:t>
            </a:r>
            <a:r>
              <a:rPr lang="en-us" sz="530" dirty="0">
                <a:cs typeface="TH SarabunPSK" panose="020B0500040200020003" pitchFamily="34" charset="-34"/>
              </a:rPr>
              <a:t>The Audit logs tab provides a link to the Security &amp; Compliance center.</a:t>
            </a:r>
          </a:p>
          <a:p>
            <a:pPr>
              <a:lnSpc>
                <a:spcPct val="90000"/>
              </a:lnSpc>
            </a:pPr>
            <a:r>
              <a:rPr lang="en-us" sz="530" b="1" dirty="0">
                <a:cs typeface="TH SarabunPSK" panose="020B0500040200020003" pitchFamily="34" charset="-34"/>
              </a:rPr>
              <a:t>› Tenant settings—</a:t>
            </a:r>
            <a:r>
              <a:rPr lang="en-us" sz="530" dirty="0">
                <a:cs typeface="TH SarabunPSK" panose="020B0500040200020003" pitchFamily="34" charset="-34"/>
              </a:rPr>
              <a:t>Tenant settings enable fine-grained control over features made available to your organization. It controls which features will be enabled or disabled and for which users and groups.</a:t>
            </a:r>
          </a:p>
          <a:p>
            <a:pPr>
              <a:lnSpc>
                <a:spcPct val="90000"/>
              </a:lnSpc>
            </a:pPr>
            <a:r>
              <a:rPr lang="en-us" sz="530" b="1" dirty="0">
                <a:cs typeface="TH SarabunPSK" panose="020B0500040200020003" pitchFamily="34" charset="-34"/>
              </a:rPr>
              <a:t>› Capacity settings—</a:t>
            </a:r>
            <a:r>
              <a:rPr lang="en-us" sz="530" dirty="0">
                <a:cs typeface="TH SarabunPSK" panose="020B0500040200020003" pitchFamily="34" charset="-34"/>
              </a:rPr>
              <a:t>The Power BI Premium tab enables you to manage any Power BI Premium and Embedded capacities.</a:t>
            </a:r>
          </a:p>
          <a:p>
            <a:pPr>
              <a:lnSpc>
                <a:spcPct val="90000"/>
              </a:lnSpc>
            </a:pPr>
            <a:r>
              <a:rPr lang="en-us" sz="530" b="1" spc="-10" dirty="0">
                <a:cs typeface="TH SarabunPSK" panose="020B0500040200020003" pitchFamily="34" charset="-34"/>
              </a:rPr>
              <a:t>› Embed codes—</a:t>
            </a:r>
            <a:r>
              <a:rPr lang="en-us" sz="530" spc="-10" dirty="0">
                <a:cs typeface="TH SarabunPSK" panose="020B0500040200020003" pitchFamily="34" charset="-34"/>
              </a:rPr>
              <a:t>You can view the embed codes that are generated for your tenant to share reports publicly. You can also revoke or delete codes.</a:t>
            </a:r>
          </a:p>
          <a:p>
            <a:pPr>
              <a:lnSpc>
                <a:spcPct val="90000"/>
              </a:lnSpc>
            </a:pPr>
            <a:r>
              <a:rPr lang="en-us" sz="530" b="1" dirty="0">
                <a:cs typeface="TH SarabunPSK" panose="020B0500040200020003" pitchFamily="34" charset="-34"/>
              </a:rPr>
              <a:t>› Organization visuals—</a:t>
            </a:r>
            <a:r>
              <a:rPr lang="en-us" sz="530" dirty="0">
                <a:cs typeface="TH SarabunPSK" panose="020B0500040200020003" pitchFamily="34" charset="-34"/>
              </a:rPr>
              <a:t>You can control which type of Power BI visuals users can access across the organization.</a:t>
            </a:r>
          </a:p>
          <a:p>
            <a:pPr>
              <a:lnSpc>
                <a:spcPct val="90000"/>
              </a:lnSpc>
            </a:pPr>
            <a:r>
              <a:rPr lang="en-us" sz="530" b="1" dirty="0">
                <a:cs typeface="TH SarabunPSK" panose="020B0500040200020003" pitchFamily="34" charset="-34"/>
              </a:rPr>
              <a:t>› Azure connections—</a:t>
            </a:r>
            <a:r>
              <a:rPr lang="en-us" sz="530" dirty="0">
                <a:cs typeface="TH SarabunPSK" panose="020B0500040200020003" pitchFamily="34" charset="-34"/>
              </a:rPr>
              <a:t>You can control workspace-level storage permissions for Azure Data Lake Gen 2.</a:t>
            </a:r>
          </a:p>
          <a:p>
            <a:pPr>
              <a:lnSpc>
                <a:spcPct val="90000"/>
              </a:lnSpc>
            </a:pPr>
            <a:r>
              <a:rPr lang="en-us" sz="530" b="1" dirty="0">
                <a:cs typeface="TH SarabunPSK" panose="020B0500040200020003" pitchFamily="34" charset="-34"/>
              </a:rPr>
              <a:t>› Workspaces—</a:t>
            </a:r>
            <a:r>
              <a:rPr lang="en-us" sz="530" dirty="0">
                <a:cs typeface="TH SarabunPSK" panose="020B0500040200020003" pitchFamily="34" charset="-34"/>
              </a:rPr>
              <a:t>You can view the workspaces that exist in your tenant on the Workspaces tab.</a:t>
            </a:r>
          </a:p>
          <a:p>
            <a:pPr>
              <a:lnSpc>
                <a:spcPct val="90000"/>
              </a:lnSpc>
            </a:pPr>
            <a:r>
              <a:rPr lang="en-us" sz="530" b="1" dirty="0">
                <a:cs typeface="TH SarabunPSK" panose="020B0500040200020003" pitchFamily="34" charset="-34"/>
              </a:rPr>
              <a:t>› Custom branding—</a:t>
            </a:r>
            <a:r>
              <a:rPr lang="en-us" sz="530" dirty="0">
                <a:cs typeface="TH SarabunPSK" panose="020B0500040200020003" pitchFamily="34" charset="-34"/>
              </a:rPr>
              <a:t>You can customize the look of Power BI for your whole organization.</a:t>
            </a:r>
            <a:endParaRPr lang="cs-CZ" sz="530" dirty="0">
              <a:cs typeface="TH SarabunPSK" panose="020B0500040200020003" pitchFamily="34" charset="-34"/>
            </a:endParaRPr>
          </a:p>
          <a:p>
            <a:pPr>
              <a:lnSpc>
                <a:spcPct val="90000"/>
              </a:lnSpc>
            </a:pPr>
            <a:r>
              <a:rPr lang="en-us" sz="530" b="1" dirty="0">
                <a:cs typeface="TH SarabunPSK" panose="020B0500040200020003" pitchFamily="34" charset="-34"/>
              </a:rPr>
              <a:t>› Protection metrics—</a:t>
            </a:r>
            <a:r>
              <a:rPr lang="en-us" sz="530" dirty="0">
                <a:cs typeface="TH SarabunPSK" panose="020B0500040200020003" pitchFamily="34" charset="-34"/>
              </a:rPr>
              <a:t>The report shows how sensitivity labels help </a:t>
            </a:r>
            <a:br>
              <a:rPr lang="en-US" sz="530" dirty="0">
                <a:cs typeface="TH SarabunPSK" panose="020B0500040200020003" pitchFamily="34" charset="-34"/>
              </a:rPr>
            </a:br>
            <a:r>
              <a:rPr lang="en-us" sz="530" dirty="0">
                <a:cs typeface="TH SarabunPSK" panose="020B0500040200020003" pitchFamily="34" charset="-34"/>
              </a:rPr>
              <a:t>protect your content.</a:t>
            </a:r>
          </a:p>
          <a:p>
            <a:pPr>
              <a:lnSpc>
                <a:spcPct val="90000"/>
              </a:lnSpc>
            </a:pPr>
            <a:r>
              <a:rPr lang="en-us" sz="530" b="1" dirty="0">
                <a:cs typeface="TH SarabunPSK" panose="020B0500040200020003" pitchFamily="34" charset="-34"/>
              </a:rPr>
              <a:t>› Featured content—</a:t>
            </a:r>
            <a:r>
              <a:rPr lang="en-us" sz="530" dirty="0">
                <a:cs typeface="TH SarabunPSK" panose="020B0500040200020003" pitchFamily="34" charset="-34"/>
              </a:rPr>
              <a:t>You can manage all the content promoted in the Featured section.	 </a:t>
            </a:r>
          </a:p>
        </p:txBody>
      </p:sp>
      <p:pic>
        <p:nvPicPr>
          <p:cNvPr id="40" name="Picture 39">
            <a:extLst>
              <a:ext uri="{FF2B5EF4-FFF2-40B4-BE49-F238E27FC236}">
                <a16:creationId xmlns:a16="http://schemas.microsoft.com/office/drawing/2014/main" id="{FBF97201-A988-4A14-AABE-CC6C3741DEAE}"/>
              </a:ext>
            </a:extLst>
          </p:cNvPr>
          <p:cNvPicPr>
            <a:picLocks noChangeAspect="1"/>
          </p:cNvPicPr>
          <p:nvPr/>
        </p:nvPicPr>
        <p:blipFill>
          <a:blip r:embed="rId20"/>
          <a:stretch>
            <a:fillRect/>
          </a:stretch>
        </p:blipFill>
        <p:spPr>
          <a:xfrm>
            <a:off x="49568" y="7211024"/>
            <a:ext cx="944962" cy="335309"/>
          </a:xfrm>
          <a:prstGeom prst="rect">
            <a:avLst/>
          </a:prstGeom>
        </p:spPr>
      </p:pic>
      <p:pic>
        <p:nvPicPr>
          <p:cNvPr id="36" name="Picture 35">
            <a:extLst>
              <a:ext uri="{FF2B5EF4-FFF2-40B4-BE49-F238E27FC236}">
                <a16:creationId xmlns:a16="http://schemas.microsoft.com/office/drawing/2014/main" id="{DC1373CF-85C6-492E-BDEF-B2615EFE4A0D}"/>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884896" y="5083218"/>
            <a:ext cx="1603367" cy="660524"/>
          </a:xfrm>
          <a:prstGeom prst="rect">
            <a:avLst/>
          </a:prstGeom>
        </p:spPr>
      </p:pic>
      <p:pic>
        <p:nvPicPr>
          <p:cNvPr id="89" name="Obrázek 88">
            <a:extLst>
              <a:ext uri="{FF2B5EF4-FFF2-40B4-BE49-F238E27FC236}">
                <a16:creationId xmlns:a16="http://schemas.microsoft.com/office/drawing/2014/main" id="{130E3BBC-2A78-4411-9788-D324047C5CF2}"/>
              </a:ext>
            </a:extLst>
          </p:cNvPr>
          <p:cNvPicPr>
            <a:picLocks noChangeAspect="1"/>
          </p:cNvPicPr>
          <p:nvPr/>
        </p:nvPicPr>
        <p:blipFill>
          <a:blip r:embed="rId22"/>
          <a:stretch>
            <a:fillRect/>
          </a:stretch>
        </p:blipFill>
        <p:spPr>
          <a:xfrm>
            <a:off x="3563491" y="4040687"/>
            <a:ext cx="707881" cy="129689"/>
          </a:xfrm>
          <a:prstGeom prst="rect">
            <a:avLst/>
          </a:prstGeom>
        </p:spPr>
      </p:pic>
      <p:sp>
        <p:nvSpPr>
          <p:cNvPr id="5" name="TextovéPole 11">
            <a:extLst>
              <a:ext uri="{FF2B5EF4-FFF2-40B4-BE49-F238E27FC236}">
                <a16:creationId xmlns:a16="http://schemas.microsoft.com/office/drawing/2014/main" id="{E442C302-4DC2-4BF2-BDE7-2B61A2CE3B58}"/>
              </a:ext>
            </a:extLst>
          </p:cNvPr>
          <p:cNvSpPr txBox="1"/>
          <p:nvPr/>
        </p:nvSpPr>
        <p:spPr>
          <a:xfrm>
            <a:off x="6308224" y="133862"/>
            <a:ext cx="4466899" cy="400110"/>
          </a:xfrm>
          <a:prstGeom prst="rect">
            <a:avLst/>
          </a:prstGeom>
          <a:noFill/>
        </p:spPr>
        <p:txBody>
          <a:bodyPr wrap="square" rtlCol="0">
            <a:spAutoFit/>
          </a:bodyPr>
          <a:lstStyle/>
          <a:p>
            <a:pPr algn="r"/>
            <a:r>
              <a:rPr lang="en-us" sz="2000" dirty="0">
                <a:solidFill>
                  <a:schemeClr val="bg1"/>
                </a:solidFill>
                <a:cs typeface="TH SarabunPSK" panose="020B0500040200020003" pitchFamily="34" charset="-34"/>
              </a:rPr>
              <a:t>Korkrid Akepanidtaworn (Kyle)</a:t>
            </a:r>
          </a:p>
        </p:txBody>
      </p:sp>
    </p:spTree>
    <p:extLst>
      <p:ext uri="{BB962C8B-B14F-4D97-AF65-F5344CB8AC3E}">
        <p14:creationId xmlns:p14="http://schemas.microsoft.com/office/powerpoint/2010/main" val="42472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délník 2">
            <a:extLst>
              <a:ext uri="{FF2B5EF4-FFF2-40B4-BE49-F238E27FC236}">
                <a16:creationId xmlns:a16="http://schemas.microsoft.com/office/drawing/2014/main" id="{D0897BEE-C53A-4D09-A050-7A50B04371AC}"/>
              </a:ext>
            </a:extLst>
          </p:cNvPr>
          <p:cNvSpPr/>
          <p:nvPr/>
        </p:nvSpPr>
        <p:spPr>
          <a:xfrm>
            <a:off x="-2308" y="196004"/>
            <a:ext cx="10689846" cy="72634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Obdélník 13">
            <a:extLst>
              <a:ext uri="{FF2B5EF4-FFF2-40B4-BE49-F238E27FC236}">
                <a16:creationId xmlns:a16="http://schemas.microsoft.com/office/drawing/2014/main" id="{825C3F41-CFDA-4622-8397-07443DF58F4E}"/>
              </a:ext>
            </a:extLst>
          </p:cNvPr>
          <p:cNvSpPr/>
          <p:nvPr/>
        </p:nvSpPr>
        <p:spPr>
          <a:xfrm>
            <a:off x="-9236" y="-37916"/>
            <a:ext cx="10697874" cy="758918"/>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nvGrpSpPr>
          <p:cNvPr id="16" name="Skupina 15">
            <a:extLst>
              <a:ext uri="{FF2B5EF4-FFF2-40B4-BE49-F238E27FC236}">
                <a16:creationId xmlns:a16="http://schemas.microsoft.com/office/drawing/2014/main" id="{858FEA5A-7303-483C-8CE9-43F88C0B3E60}"/>
              </a:ext>
            </a:extLst>
          </p:cNvPr>
          <p:cNvGrpSpPr/>
          <p:nvPr/>
        </p:nvGrpSpPr>
        <p:grpSpPr>
          <a:xfrm>
            <a:off x="2137727" y="811789"/>
            <a:ext cx="6413184" cy="6237709"/>
            <a:chOff x="2137728" y="460587"/>
            <a:chExt cx="6413184" cy="6786880"/>
          </a:xfrm>
        </p:grpSpPr>
        <p:cxnSp>
          <p:nvCxnSpPr>
            <p:cNvPr id="6" name="Přímá spojnice 5">
              <a:extLst>
                <a:ext uri="{FF2B5EF4-FFF2-40B4-BE49-F238E27FC236}">
                  <a16:creationId xmlns:a16="http://schemas.microsoft.com/office/drawing/2014/main" id="{913D45F1-50E5-477D-9365-0F45C01887AF}"/>
                </a:ext>
              </a:extLst>
            </p:cNvPr>
            <p:cNvCxnSpPr>
              <a:cxnSpLocks/>
            </p:cNvCxnSpPr>
            <p:nvPr/>
          </p:nvCxnSpPr>
          <p:spPr>
            <a:xfrm>
              <a:off x="2137728"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cxnSp>
          <p:nvCxnSpPr>
            <p:cNvPr id="9" name="Přímá spojnice 8">
              <a:extLst>
                <a:ext uri="{FF2B5EF4-FFF2-40B4-BE49-F238E27FC236}">
                  <a16:creationId xmlns:a16="http://schemas.microsoft.com/office/drawing/2014/main" id="{A07860A4-0F63-45D1-AED6-C79A9AADDDCC}"/>
                </a:ext>
              </a:extLst>
            </p:cNvPr>
            <p:cNvCxnSpPr>
              <a:cxnSpLocks/>
            </p:cNvCxnSpPr>
            <p:nvPr/>
          </p:nvCxnSpPr>
          <p:spPr>
            <a:xfrm>
              <a:off x="4275456"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cxnSp>
          <p:nvCxnSpPr>
            <p:cNvPr id="10" name="Přímá spojnice 9">
              <a:extLst>
                <a:ext uri="{FF2B5EF4-FFF2-40B4-BE49-F238E27FC236}">
                  <a16:creationId xmlns:a16="http://schemas.microsoft.com/office/drawing/2014/main" id="{698767D2-BB65-4A24-8C88-A9BC7817268E}"/>
                </a:ext>
              </a:extLst>
            </p:cNvPr>
            <p:cNvCxnSpPr>
              <a:cxnSpLocks/>
            </p:cNvCxnSpPr>
            <p:nvPr/>
          </p:nvCxnSpPr>
          <p:spPr>
            <a:xfrm>
              <a:off x="8550912"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cxnSp>
          <p:nvCxnSpPr>
            <p:cNvPr id="11" name="Přímá spojnice 10">
              <a:extLst>
                <a:ext uri="{FF2B5EF4-FFF2-40B4-BE49-F238E27FC236}">
                  <a16:creationId xmlns:a16="http://schemas.microsoft.com/office/drawing/2014/main" id="{FB0FEE3D-CBB1-4002-AD1F-A9D593920E1F}"/>
                </a:ext>
              </a:extLst>
            </p:cNvPr>
            <p:cNvCxnSpPr>
              <a:cxnSpLocks/>
            </p:cNvCxnSpPr>
            <p:nvPr/>
          </p:nvCxnSpPr>
          <p:spPr>
            <a:xfrm>
              <a:off x="6413184"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grpSp>
      <p:sp>
        <p:nvSpPr>
          <p:cNvPr id="21" name="Obdélník 20">
            <a:extLst>
              <a:ext uri="{FF2B5EF4-FFF2-40B4-BE49-F238E27FC236}">
                <a16:creationId xmlns:a16="http://schemas.microsoft.com/office/drawing/2014/main" id="{341FD0AC-2532-464F-9735-941903F4160E}"/>
              </a:ext>
            </a:extLst>
          </p:cNvPr>
          <p:cNvSpPr/>
          <p:nvPr/>
        </p:nvSpPr>
        <p:spPr>
          <a:xfrm>
            <a:off x="-5687" y="7141066"/>
            <a:ext cx="10694326" cy="481336"/>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pic>
        <p:nvPicPr>
          <p:cNvPr id="18" name="Obrázek 17">
            <a:extLst>
              <a:ext uri="{FF2B5EF4-FFF2-40B4-BE49-F238E27FC236}">
                <a16:creationId xmlns:a16="http://schemas.microsoft.com/office/drawing/2014/main" id="{0EB558F0-FEAC-4ABD-9620-732D705BA2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96377" y="50018"/>
            <a:ext cx="599294" cy="599294"/>
          </a:xfrm>
          <a:prstGeom prst="rect">
            <a:avLst/>
          </a:prstGeom>
        </p:spPr>
      </p:pic>
      <p:sp>
        <p:nvSpPr>
          <p:cNvPr id="22" name="TextovéPole 21">
            <a:extLst>
              <a:ext uri="{FF2B5EF4-FFF2-40B4-BE49-F238E27FC236}">
                <a16:creationId xmlns:a16="http://schemas.microsoft.com/office/drawing/2014/main" id="{FC5FB706-8E40-4DF5-8DEB-8D6730F31DE7}"/>
              </a:ext>
            </a:extLst>
          </p:cNvPr>
          <p:cNvSpPr txBox="1"/>
          <p:nvPr/>
        </p:nvSpPr>
        <p:spPr>
          <a:xfrm>
            <a:off x="-12507" y="7204141"/>
            <a:ext cx="10710244" cy="338554"/>
          </a:xfrm>
          <a:prstGeom prst="rect">
            <a:avLst/>
          </a:prstGeom>
          <a:noFill/>
        </p:spPr>
        <p:txBody>
          <a:bodyPr wrap="square" rtlCol="0">
            <a:spAutoFit/>
          </a:bodyPr>
          <a:lstStyle/>
          <a:p>
            <a:pPr algn="ctr"/>
            <a:r>
              <a:rPr lang="cs-CZ" sz="1600" dirty="0">
                <a:solidFill>
                  <a:schemeClr val="bg1"/>
                </a:solidFill>
                <a:latin typeface="Montserrat Light" panose="00000400000000000000" pitchFamily="2" charset="0"/>
              </a:rPr>
              <a:t>JAK NA </a:t>
            </a:r>
            <a:r>
              <a:rPr lang="en-us" sz="1600" b="1" dirty="0">
                <a:solidFill>
                  <a:srgbClr val="F5C300"/>
                </a:solidFill>
                <a:latin typeface="Montserrat" panose="00000500000000000000" pitchFamily="2" charset="0"/>
              </a:rPr>
              <a:t>POWER BI</a:t>
            </a:r>
            <a:r>
              <a:rPr lang="cs-CZ" sz="1600" b="1" dirty="0">
                <a:solidFill>
                  <a:srgbClr val="F5C300"/>
                </a:solidFill>
                <a:latin typeface="Montserrat" panose="00000500000000000000" pitchFamily="2" charset="0"/>
              </a:rPr>
              <a:t> </a:t>
            </a:r>
            <a:r>
              <a:rPr lang="en-us" sz="1600" dirty="0">
                <a:solidFill>
                  <a:schemeClr val="bg1"/>
                </a:solidFill>
                <a:latin typeface="Montserrat Light" panose="00000400000000000000" pitchFamily="2" charset="0"/>
              </a:rPr>
              <a:t>CHEATSHEET</a:t>
            </a:r>
          </a:p>
        </p:txBody>
      </p:sp>
      <p:sp>
        <p:nvSpPr>
          <p:cNvPr id="12" name="TextovéPole 11">
            <a:extLst>
              <a:ext uri="{FF2B5EF4-FFF2-40B4-BE49-F238E27FC236}">
                <a16:creationId xmlns:a16="http://schemas.microsoft.com/office/drawing/2014/main" id="{80FA34CA-A4E4-48C9-BDFB-1B9C7E807F69}"/>
              </a:ext>
            </a:extLst>
          </p:cNvPr>
          <p:cNvSpPr txBox="1"/>
          <p:nvPr/>
        </p:nvSpPr>
        <p:spPr>
          <a:xfrm>
            <a:off x="866579" y="112910"/>
            <a:ext cx="2863849" cy="461665"/>
          </a:xfrm>
          <a:prstGeom prst="rect">
            <a:avLst/>
          </a:prstGeom>
          <a:noFill/>
        </p:spPr>
        <p:txBody>
          <a:bodyPr wrap="square" rtlCol="0">
            <a:spAutoFit/>
          </a:bodyPr>
          <a:lstStyle/>
          <a:p>
            <a:r>
              <a:rPr lang="en-us" sz="2400" dirty="0">
                <a:solidFill>
                  <a:schemeClr val="bg1"/>
                </a:solidFill>
                <a:latin typeface="Montserrat" panose="00000500000000000000" pitchFamily="2" charset="0"/>
              </a:rPr>
              <a:t>OVERVIEW</a:t>
            </a:r>
          </a:p>
        </p:txBody>
      </p:sp>
      <p:sp>
        <p:nvSpPr>
          <p:cNvPr id="13" name="TextovéPole 12">
            <a:extLst>
              <a:ext uri="{FF2B5EF4-FFF2-40B4-BE49-F238E27FC236}">
                <a16:creationId xmlns:a16="http://schemas.microsoft.com/office/drawing/2014/main" id="{A6DE30E9-52A5-43F4-A135-01CF49D04DE1}"/>
              </a:ext>
            </a:extLst>
          </p:cNvPr>
          <p:cNvSpPr txBox="1"/>
          <p:nvPr/>
        </p:nvSpPr>
        <p:spPr>
          <a:xfrm>
            <a:off x="49590" y="824117"/>
            <a:ext cx="2038547" cy="261610"/>
          </a:xfrm>
          <a:prstGeom prst="rect">
            <a:avLst/>
          </a:prstGeom>
          <a:solidFill>
            <a:srgbClr val="262626"/>
          </a:solidFill>
          <a:ln>
            <a:noFill/>
          </a:ln>
        </p:spPr>
        <p:txBody>
          <a:bodyPr wrap="square" rtlCol="0">
            <a:spAutoFit/>
          </a:bodyPr>
          <a:lstStyle/>
          <a:p>
            <a:r>
              <a:rPr lang="en-us" sz="1100" dirty="0">
                <a:solidFill>
                  <a:schemeClr val="bg1"/>
                </a:solidFill>
                <a:latin typeface="Montserrat" panose="00000500000000000000" pitchFamily="2" charset="0"/>
              </a:rPr>
              <a:t>What is </a:t>
            </a:r>
            <a:r>
              <a:rPr lang="en-us" sz="1100" b="1" dirty="0" err="1">
                <a:solidFill>
                  <a:srgbClr val="F5C300"/>
                </a:solidFill>
                <a:latin typeface="Montserrat" panose="00000500000000000000" pitchFamily="2" charset="0"/>
              </a:rPr>
              <a:t>Power BI</a:t>
            </a:r>
            <a:r>
              <a:rPr lang="en-us" sz="1050" dirty="0">
                <a:solidFill>
                  <a:schemeClr val="bg1"/>
                </a:solidFill>
                <a:latin typeface="Montserrat" panose="00000500000000000000" pitchFamily="2" charset="0"/>
              </a:rPr>
              <a:t>?</a:t>
            </a:r>
            <a:endParaRPr lang="cs-CZ" sz="1100" dirty="0">
              <a:solidFill>
                <a:schemeClr val="bg1"/>
              </a:solidFill>
              <a:latin typeface="Montserrat" panose="00000500000000000000" pitchFamily="2" charset="0"/>
            </a:endParaRPr>
          </a:p>
        </p:txBody>
      </p:sp>
      <p:sp>
        <p:nvSpPr>
          <p:cNvPr id="15" name="TextovéPole 14">
            <a:extLst>
              <a:ext uri="{FF2B5EF4-FFF2-40B4-BE49-F238E27FC236}">
                <a16:creationId xmlns:a16="http://schemas.microsoft.com/office/drawing/2014/main" id="{E79509B0-B7A4-4307-8140-1A7EFCAE552C}"/>
              </a:ext>
            </a:extLst>
          </p:cNvPr>
          <p:cNvSpPr txBox="1"/>
          <p:nvPr/>
        </p:nvSpPr>
        <p:spPr>
          <a:xfrm>
            <a:off x="49588" y="1589868"/>
            <a:ext cx="2038547" cy="261610"/>
          </a:xfrm>
          <a:prstGeom prst="rect">
            <a:avLst/>
          </a:prstGeom>
          <a:solidFill>
            <a:srgbClr val="262626"/>
          </a:solidFill>
          <a:ln>
            <a:noFill/>
          </a:ln>
        </p:spPr>
        <p:txBody>
          <a:bodyPr wrap="square" rtlCol="0">
            <a:spAutoFit/>
          </a:bodyPr>
          <a:lstStyle/>
          <a:p>
            <a:r>
              <a:rPr lang="en-us" sz="1100" dirty="0">
                <a:solidFill>
                  <a:schemeClr val="bg1"/>
                </a:solidFill>
                <a:latin typeface="Montserrat" panose="00000500000000000000" pitchFamily="2" charset="0"/>
              </a:rPr>
              <a:t>Components</a:t>
            </a:r>
          </a:p>
        </p:txBody>
      </p:sp>
      <p:sp>
        <p:nvSpPr>
          <p:cNvPr id="17" name="TextovéPole 16">
            <a:extLst>
              <a:ext uri="{FF2B5EF4-FFF2-40B4-BE49-F238E27FC236}">
                <a16:creationId xmlns:a16="http://schemas.microsoft.com/office/drawing/2014/main" id="{CB41E263-4EEB-4D07-ABC8-7CC821FA6983}"/>
              </a:ext>
            </a:extLst>
          </p:cNvPr>
          <p:cNvSpPr txBox="1"/>
          <p:nvPr/>
        </p:nvSpPr>
        <p:spPr>
          <a:xfrm>
            <a:off x="37011" y="5380560"/>
            <a:ext cx="2038547" cy="357021"/>
          </a:xfrm>
          <a:prstGeom prst="rect">
            <a:avLst/>
          </a:prstGeom>
          <a:solidFill>
            <a:srgbClr val="262626"/>
          </a:solidFill>
          <a:ln>
            <a:noFill/>
          </a:ln>
        </p:spPr>
        <p:txBody>
          <a:bodyPr wrap="square" tIns="9144" bIns="9144" rtlCol="0">
            <a:spAutoFit/>
          </a:bodyPr>
          <a:lstStyle/>
          <a:p>
            <a:r>
              <a:rPr lang="en-us" sz="1100" dirty="0">
                <a:solidFill>
                  <a:schemeClr val="bg1"/>
                </a:solidFill>
                <a:latin typeface="Montserrat" panose="00000500000000000000" pitchFamily="2" charset="0"/>
              </a:rPr>
              <a:t>Built-in and additional languages</a:t>
            </a:r>
          </a:p>
        </p:txBody>
      </p:sp>
      <p:sp>
        <p:nvSpPr>
          <p:cNvPr id="20" name="TextovéPole 19">
            <a:extLst>
              <a:ext uri="{FF2B5EF4-FFF2-40B4-BE49-F238E27FC236}">
                <a16:creationId xmlns:a16="http://schemas.microsoft.com/office/drawing/2014/main" id="{CE147D7D-F1E0-4872-A0EF-256E248218AE}"/>
              </a:ext>
            </a:extLst>
          </p:cNvPr>
          <p:cNvSpPr txBox="1"/>
          <p:nvPr/>
        </p:nvSpPr>
        <p:spPr>
          <a:xfrm>
            <a:off x="2187317" y="824117"/>
            <a:ext cx="2038547" cy="261610"/>
          </a:xfrm>
          <a:prstGeom prst="rect">
            <a:avLst/>
          </a:prstGeom>
          <a:solidFill>
            <a:srgbClr val="262626"/>
          </a:solidFill>
          <a:ln>
            <a:noFill/>
          </a:ln>
        </p:spPr>
        <p:txBody>
          <a:bodyPr wrap="square" rtlCol="0">
            <a:spAutoFit/>
          </a:bodyPr>
          <a:lstStyle/>
          <a:p>
            <a:r>
              <a:rPr lang="en-us" sz="1100" dirty="0" err="1">
                <a:solidFill>
                  <a:schemeClr val="bg1"/>
                </a:solidFill>
                <a:latin typeface="Montserrat" panose="00000500000000000000" pitchFamily="2" charset="0"/>
              </a:rPr>
              <a:t>Power Query</a:t>
            </a:r>
          </a:p>
        </p:txBody>
      </p:sp>
      <p:sp>
        <p:nvSpPr>
          <p:cNvPr id="23" name="TextovéPole 22">
            <a:extLst>
              <a:ext uri="{FF2B5EF4-FFF2-40B4-BE49-F238E27FC236}">
                <a16:creationId xmlns:a16="http://schemas.microsoft.com/office/drawing/2014/main" id="{8AA68366-2863-462E-89F9-01F4DC71912E}"/>
              </a:ext>
            </a:extLst>
          </p:cNvPr>
          <p:cNvSpPr txBox="1"/>
          <p:nvPr/>
        </p:nvSpPr>
        <p:spPr>
          <a:xfrm>
            <a:off x="4325043" y="824117"/>
            <a:ext cx="2038547" cy="261610"/>
          </a:xfrm>
          <a:prstGeom prst="rect">
            <a:avLst/>
          </a:prstGeom>
          <a:solidFill>
            <a:srgbClr val="262626"/>
          </a:solidFill>
          <a:ln>
            <a:noFill/>
          </a:ln>
        </p:spPr>
        <p:txBody>
          <a:bodyPr wrap="square" rtlCol="0">
            <a:spAutoFit/>
          </a:bodyPr>
          <a:lstStyle/>
          <a:p>
            <a:r>
              <a:rPr lang="en-us" sz="1100" dirty="0">
                <a:solidFill>
                  <a:schemeClr val="bg1"/>
                </a:solidFill>
                <a:latin typeface="Montserrat" panose="00000500000000000000" pitchFamily="2" charset="0"/>
              </a:rPr>
              <a:t>DAX</a:t>
            </a:r>
          </a:p>
        </p:txBody>
      </p:sp>
      <p:sp>
        <p:nvSpPr>
          <p:cNvPr id="24" name="TextovéPole 23">
            <a:extLst>
              <a:ext uri="{FF2B5EF4-FFF2-40B4-BE49-F238E27FC236}">
                <a16:creationId xmlns:a16="http://schemas.microsoft.com/office/drawing/2014/main" id="{09E5DEB9-2026-4BD4-9B58-26532E1CF746}"/>
              </a:ext>
            </a:extLst>
          </p:cNvPr>
          <p:cNvSpPr txBox="1"/>
          <p:nvPr/>
        </p:nvSpPr>
        <p:spPr>
          <a:xfrm>
            <a:off x="6462771" y="824117"/>
            <a:ext cx="2038547" cy="261610"/>
          </a:xfrm>
          <a:prstGeom prst="rect">
            <a:avLst/>
          </a:prstGeom>
          <a:solidFill>
            <a:srgbClr val="262626"/>
          </a:solidFill>
          <a:ln>
            <a:noFill/>
          </a:ln>
        </p:spPr>
        <p:txBody>
          <a:bodyPr wrap="square" rtlCol="0">
            <a:spAutoFit/>
          </a:bodyPr>
          <a:lstStyle/>
          <a:p>
            <a:r>
              <a:rPr lang="en-us" sz="1100" dirty="0" err="1">
                <a:solidFill>
                  <a:schemeClr val="bg1"/>
                </a:solidFill>
                <a:latin typeface="Montserrat" panose="00000500000000000000" pitchFamily="2" charset="0"/>
              </a:rPr>
              <a:t>Drill Down</a:t>
            </a:r>
          </a:p>
        </p:txBody>
      </p:sp>
      <p:sp>
        <p:nvSpPr>
          <p:cNvPr id="25" name="TextovéPole 24">
            <a:extLst>
              <a:ext uri="{FF2B5EF4-FFF2-40B4-BE49-F238E27FC236}">
                <a16:creationId xmlns:a16="http://schemas.microsoft.com/office/drawing/2014/main" id="{DA699195-2B72-487A-B933-0F19E49C9177}"/>
              </a:ext>
            </a:extLst>
          </p:cNvPr>
          <p:cNvSpPr txBox="1"/>
          <p:nvPr/>
        </p:nvSpPr>
        <p:spPr>
          <a:xfrm>
            <a:off x="8600501" y="817397"/>
            <a:ext cx="2038547" cy="261610"/>
          </a:xfrm>
          <a:prstGeom prst="rect">
            <a:avLst/>
          </a:prstGeom>
          <a:solidFill>
            <a:srgbClr val="262626"/>
          </a:solidFill>
          <a:ln>
            <a:noFill/>
          </a:ln>
        </p:spPr>
        <p:txBody>
          <a:bodyPr wrap="square" rtlCol="0">
            <a:spAutoFit/>
          </a:bodyPr>
          <a:lstStyle/>
          <a:p>
            <a:r>
              <a:rPr lang="en-us" sz="1100" dirty="0">
                <a:solidFill>
                  <a:schemeClr val="bg1"/>
                </a:solidFill>
                <a:latin typeface="Montserrat" panose="00000500000000000000" pitchFamily="2" charset="0"/>
              </a:rPr>
              <a:t>License</a:t>
            </a:r>
          </a:p>
        </p:txBody>
      </p:sp>
      <p:sp>
        <p:nvSpPr>
          <p:cNvPr id="26" name="TextovéPole 25">
            <a:extLst>
              <a:ext uri="{FF2B5EF4-FFF2-40B4-BE49-F238E27FC236}">
                <a16:creationId xmlns:a16="http://schemas.microsoft.com/office/drawing/2014/main" id="{0E1ECD4A-AA44-45C0-B84D-33307B10FA41}"/>
              </a:ext>
            </a:extLst>
          </p:cNvPr>
          <p:cNvSpPr txBox="1"/>
          <p:nvPr/>
        </p:nvSpPr>
        <p:spPr>
          <a:xfrm>
            <a:off x="2187316" y="4720481"/>
            <a:ext cx="2038547" cy="261610"/>
          </a:xfrm>
          <a:prstGeom prst="rect">
            <a:avLst/>
          </a:prstGeom>
          <a:solidFill>
            <a:srgbClr val="262626"/>
          </a:solidFill>
          <a:ln>
            <a:noFill/>
          </a:ln>
        </p:spPr>
        <p:txBody>
          <a:bodyPr wrap="square" rtlCol="0">
            <a:spAutoFit/>
          </a:bodyPr>
          <a:lstStyle/>
          <a:p>
            <a:r>
              <a:rPr lang="en-us" sz="1100" dirty="0">
                <a:solidFill>
                  <a:schemeClr val="bg1"/>
                </a:solidFill>
                <a:latin typeface="Montserrat" panose="00000500000000000000" pitchFamily="2" charset="0"/>
              </a:rPr>
              <a:t>Dataflow</a:t>
            </a:r>
          </a:p>
        </p:txBody>
      </p:sp>
      <p:sp>
        <p:nvSpPr>
          <p:cNvPr id="27" name="TextovéPole 26">
            <a:extLst>
              <a:ext uri="{FF2B5EF4-FFF2-40B4-BE49-F238E27FC236}">
                <a16:creationId xmlns:a16="http://schemas.microsoft.com/office/drawing/2014/main" id="{AA9B8BEB-4235-47AA-B5D3-6DE78548B6A1}"/>
              </a:ext>
            </a:extLst>
          </p:cNvPr>
          <p:cNvSpPr txBox="1"/>
          <p:nvPr/>
        </p:nvSpPr>
        <p:spPr>
          <a:xfrm>
            <a:off x="4320426" y="2763530"/>
            <a:ext cx="2038547" cy="261610"/>
          </a:xfrm>
          <a:prstGeom prst="rect">
            <a:avLst/>
          </a:prstGeom>
          <a:solidFill>
            <a:srgbClr val="262626"/>
          </a:solidFill>
          <a:ln>
            <a:noFill/>
          </a:ln>
        </p:spPr>
        <p:txBody>
          <a:bodyPr wrap="square" rtlCol="0">
            <a:spAutoFit/>
          </a:bodyPr>
          <a:lstStyle/>
          <a:p>
            <a:r>
              <a:rPr lang="en-us" sz="1100" dirty="0">
                <a:solidFill>
                  <a:schemeClr val="bg1"/>
                </a:solidFill>
                <a:latin typeface="Montserrat" panose="00000500000000000000" pitchFamily="2" charset="0"/>
              </a:rPr>
              <a:t>Visualization</a:t>
            </a:r>
          </a:p>
        </p:txBody>
      </p:sp>
      <p:sp>
        <p:nvSpPr>
          <p:cNvPr id="28" name="TextovéPole 27">
            <a:extLst>
              <a:ext uri="{FF2B5EF4-FFF2-40B4-BE49-F238E27FC236}">
                <a16:creationId xmlns:a16="http://schemas.microsoft.com/office/drawing/2014/main" id="{10383874-F348-4D9A-AC6B-B7C238AD4720}"/>
              </a:ext>
            </a:extLst>
          </p:cNvPr>
          <p:cNvSpPr txBox="1"/>
          <p:nvPr/>
        </p:nvSpPr>
        <p:spPr>
          <a:xfrm>
            <a:off x="6462769" y="2279868"/>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Tooltip</a:t>
            </a:r>
            <a:r>
              <a:rPr lang="en-us" sz="1100" dirty="0">
                <a:solidFill>
                  <a:schemeClr val="bg1"/>
                </a:solidFill>
                <a:latin typeface="Montserrat" panose="00000500000000000000" pitchFamily="2" charset="0"/>
              </a:rPr>
              <a:t>/Custom </a:t>
            </a:r>
            <a:r>
              <a:rPr lang="cs-CZ" sz="1100" dirty="0" err="1">
                <a:solidFill>
                  <a:schemeClr val="bg1"/>
                </a:solidFill>
                <a:latin typeface="Montserrat" panose="00000500000000000000" pitchFamily="2" charset="0"/>
              </a:rPr>
              <a:t>Tooltip</a:t>
            </a:r>
            <a:endParaRPr lang="en-us" sz="1100" dirty="0">
              <a:solidFill>
                <a:schemeClr val="bg1"/>
              </a:solidFill>
              <a:latin typeface="Montserrat" panose="00000500000000000000" pitchFamily="2" charset="0"/>
            </a:endParaRPr>
          </a:p>
        </p:txBody>
      </p:sp>
      <p:sp>
        <p:nvSpPr>
          <p:cNvPr id="29" name="TextovéPole 28">
            <a:extLst>
              <a:ext uri="{FF2B5EF4-FFF2-40B4-BE49-F238E27FC236}">
                <a16:creationId xmlns:a16="http://schemas.microsoft.com/office/drawing/2014/main" id="{2CEBF69B-0B4B-4E8C-A7A4-4D26B28EDB69}"/>
              </a:ext>
            </a:extLst>
          </p:cNvPr>
          <p:cNvSpPr txBox="1"/>
          <p:nvPr/>
        </p:nvSpPr>
        <p:spPr>
          <a:xfrm>
            <a:off x="6462769" y="4227389"/>
            <a:ext cx="2038547" cy="261610"/>
          </a:xfrm>
          <a:prstGeom prst="rect">
            <a:avLst/>
          </a:prstGeom>
          <a:solidFill>
            <a:srgbClr val="262626"/>
          </a:solidFill>
          <a:ln>
            <a:noFill/>
          </a:ln>
        </p:spPr>
        <p:txBody>
          <a:bodyPr wrap="square" rtlCol="0">
            <a:spAutoFit/>
          </a:bodyPr>
          <a:lstStyle/>
          <a:p>
            <a:r>
              <a:rPr lang="en-us" sz="1100" dirty="0">
                <a:solidFill>
                  <a:schemeClr val="bg1"/>
                </a:solidFill>
                <a:latin typeface="Montserrat" panose="00000500000000000000" pitchFamily="2" charset="0"/>
              </a:rPr>
              <a:t>Drill-through</a:t>
            </a:r>
          </a:p>
        </p:txBody>
      </p:sp>
      <p:sp>
        <p:nvSpPr>
          <p:cNvPr id="30" name="TextovéPole 29">
            <a:extLst>
              <a:ext uri="{FF2B5EF4-FFF2-40B4-BE49-F238E27FC236}">
                <a16:creationId xmlns:a16="http://schemas.microsoft.com/office/drawing/2014/main" id="{9D57B646-0D8A-44F1-9969-EC29C22E8798}"/>
              </a:ext>
            </a:extLst>
          </p:cNvPr>
          <p:cNvSpPr txBox="1"/>
          <p:nvPr/>
        </p:nvSpPr>
        <p:spPr>
          <a:xfrm>
            <a:off x="6451663" y="5783232"/>
            <a:ext cx="2038547" cy="261610"/>
          </a:xfrm>
          <a:prstGeom prst="rect">
            <a:avLst/>
          </a:prstGeom>
          <a:solidFill>
            <a:srgbClr val="262626"/>
          </a:solidFill>
          <a:ln>
            <a:noFill/>
          </a:ln>
        </p:spPr>
        <p:txBody>
          <a:bodyPr wrap="square" rtlCol="0">
            <a:spAutoFit/>
          </a:bodyPr>
          <a:lstStyle/>
          <a:p>
            <a:r>
              <a:rPr lang="en-us" sz="1100" dirty="0">
                <a:solidFill>
                  <a:schemeClr val="bg1"/>
                </a:solidFill>
                <a:latin typeface="Montserrat" panose="00000500000000000000" pitchFamily="2" charset="0"/>
              </a:rPr>
              <a:t>Bookmarks</a:t>
            </a:r>
          </a:p>
        </p:txBody>
      </p:sp>
      <p:sp>
        <p:nvSpPr>
          <p:cNvPr id="31" name="TextovéPole 30">
            <a:extLst>
              <a:ext uri="{FF2B5EF4-FFF2-40B4-BE49-F238E27FC236}">
                <a16:creationId xmlns:a16="http://schemas.microsoft.com/office/drawing/2014/main" id="{4A87EDB7-D9C3-4C71-AD0F-D74DB6C6B7F5}"/>
              </a:ext>
            </a:extLst>
          </p:cNvPr>
          <p:cNvSpPr txBox="1"/>
          <p:nvPr/>
        </p:nvSpPr>
        <p:spPr>
          <a:xfrm>
            <a:off x="8600501" y="3837436"/>
            <a:ext cx="2038547" cy="261610"/>
          </a:xfrm>
          <a:prstGeom prst="rect">
            <a:avLst/>
          </a:prstGeom>
          <a:solidFill>
            <a:srgbClr val="262626"/>
          </a:solidFill>
          <a:ln>
            <a:noFill/>
          </a:ln>
        </p:spPr>
        <p:txBody>
          <a:bodyPr wrap="square" rtlCol="0">
            <a:spAutoFit/>
          </a:bodyPr>
          <a:lstStyle/>
          <a:p>
            <a:r>
              <a:rPr lang="en-us" sz="1100" dirty="0">
                <a:solidFill>
                  <a:schemeClr val="bg1"/>
                </a:solidFill>
                <a:latin typeface="Montserrat" panose="00000500000000000000" pitchFamily="2" charset="0"/>
              </a:rPr>
              <a:t>Administration</a:t>
            </a:r>
          </a:p>
        </p:txBody>
      </p:sp>
      <p:sp>
        <p:nvSpPr>
          <p:cNvPr id="32" name="TextovéPole 31">
            <a:extLst>
              <a:ext uri="{FF2B5EF4-FFF2-40B4-BE49-F238E27FC236}">
                <a16:creationId xmlns:a16="http://schemas.microsoft.com/office/drawing/2014/main" id="{B92646F1-4EA4-4D14-BBD8-167FFD8086E1}"/>
              </a:ext>
            </a:extLst>
          </p:cNvPr>
          <p:cNvSpPr txBox="1"/>
          <p:nvPr/>
        </p:nvSpPr>
        <p:spPr>
          <a:xfrm>
            <a:off x="4326945" y="4933944"/>
            <a:ext cx="2038547" cy="261610"/>
          </a:xfrm>
          <a:prstGeom prst="rect">
            <a:avLst/>
          </a:prstGeom>
          <a:solidFill>
            <a:srgbClr val="262626"/>
          </a:solidFill>
          <a:ln>
            <a:noFill/>
          </a:ln>
        </p:spPr>
        <p:txBody>
          <a:bodyPr wrap="square" rtlCol="0">
            <a:spAutoFit/>
          </a:bodyPr>
          <a:lstStyle/>
          <a:p>
            <a:r>
              <a:rPr lang="en-us" sz="1100" dirty="0">
                <a:solidFill>
                  <a:schemeClr val="bg1"/>
                </a:solidFill>
                <a:latin typeface="Montserrat" panose="00000500000000000000" pitchFamily="2" charset="0"/>
              </a:rPr>
              <a:t>Themes</a:t>
            </a:r>
          </a:p>
        </p:txBody>
      </p:sp>
      <p:sp>
        <p:nvSpPr>
          <p:cNvPr id="2" name="TextovéPole 1">
            <a:extLst>
              <a:ext uri="{FF2B5EF4-FFF2-40B4-BE49-F238E27FC236}">
                <a16:creationId xmlns:a16="http://schemas.microsoft.com/office/drawing/2014/main" id="{FCD1AF71-027B-46D6-9E8F-4A3CA0684997}"/>
              </a:ext>
            </a:extLst>
          </p:cNvPr>
          <p:cNvSpPr txBox="1"/>
          <p:nvPr/>
        </p:nvSpPr>
        <p:spPr>
          <a:xfrm>
            <a:off x="1100" y="5736432"/>
            <a:ext cx="2130968" cy="1380378"/>
          </a:xfrm>
          <a:prstGeom prst="rect">
            <a:avLst/>
          </a:prstGeom>
          <a:noFill/>
        </p:spPr>
        <p:txBody>
          <a:bodyPr wrap="square" rtlCol="0">
            <a:spAutoFit/>
          </a:bodyPr>
          <a:lstStyle/>
          <a:p>
            <a:pPr>
              <a:lnSpc>
                <a:spcPct val="90000"/>
              </a:lnSpc>
            </a:pPr>
            <a:r>
              <a:rPr lang="en-us" sz="800" dirty="0">
                <a:latin typeface="Arial" panose="020B0604020202020204" pitchFamily="34" charset="0"/>
              </a:rPr>
              <a:t>Built-in languages</a:t>
            </a:r>
          </a:p>
          <a:p>
            <a:pPr>
              <a:lnSpc>
                <a:spcPct val="90000"/>
              </a:lnSpc>
            </a:pPr>
            <a:r>
              <a:rPr lang="en-us" sz="600" b="1" dirty="0">
                <a:latin typeface="Arial" panose="020B0604020202020204" pitchFamily="34" charset="0"/>
              </a:rPr>
              <a:t>›</a:t>
            </a:r>
            <a:r>
              <a:rPr lang="en-us" sz="600" b="1" dirty="0">
                <a:latin typeface="MS Shell Dlg 2" panose="020B0604030504040204" pitchFamily="34" charset="0"/>
              </a:rPr>
              <a:t> </a:t>
            </a:r>
            <a:r>
              <a:rPr lang="en-us" sz="600" b="1" dirty="0"/>
              <a:t>M/Query Language—</a:t>
            </a:r>
            <a:r>
              <a:rPr lang="en-us" sz="600" dirty="0"/>
              <a:t>Lets you transform data </a:t>
            </a:r>
            <a:br>
              <a:rPr lang="en-US" sz="600" dirty="0"/>
            </a:br>
            <a:r>
              <a:rPr lang="en-us" sz="600" dirty="0"/>
              <a:t>in Power Query</a:t>
            </a:r>
            <a:r>
              <a:rPr lang="en-US" sz="600" dirty="0"/>
              <a:t>.</a:t>
            </a:r>
            <a:r>
              <a:rPr lang="en-us" sz="600" dirty="0"/>
              <a:t> </a:t>
            </a:r>
          </a:p>
          <a:p>
            <a:pPr>
              <a:lnSpc>
                <a:spcPct val="90000"/>
              </a:lnSpc>
            </a:pPr>
            <a:r>
              <a:rPr lang="en-us" sz="600" b="1" dirty="0">
                <a:latin typeface="Arial" panose="020B0604020202020204" pitchFamily="34" charset="0"/>
              </a:rPr>
              <a:t>›</a:t>
            </a:r>
            <a:r>
              <a:rPr lang="en-us" sz="600" b="1" dirty="0">
                <a:latin typeface="MS Shell Dlg 2" panose="020B0604030504040204" pitchFamily="34" charset="0"/>
              </a:rPr>
              <a:t> </a:t>
            </a:r>
            <a:r>
              <a:rPr lang="en-us" sz="600" b="1" dirty="0"/>
              <a:t>DAX</a:t>
            </a:r>
            <a:r>
              <a:rPr lang="en-us" sz="600" dirty="0"/>
              <a:t> (Data Analysis Expressions)</a:t>
            </a:r>
            <a:r>
              <a:rPr lang="en-us" sz="600" b="1" dirty="0"/>
              <a:t>—</a:t>
            </a:r>
            <a:r>
              <a:rPr lang="en-us" sz="600" dirty="0"/>
              <a:t>Lets you define custom calculated tables, columns, and measures in Power BI Desktop</a:t>
            </a:r>
            <a:r>
              <a:rPr lang="en-US" sz="600" dirty="0"/>
              <a:t>.</a:t>
            </a:r>
            <a:endParaRPr lang="en-us" sz="600" dirty="0"/>
          </a:p>
          <a:p>
            <a:pPr>
              <a:lnSpc>
                <a:spcPct val="90000"/>
              </a:lnSpc>
            </a:pPr>
            <a:endParaRPr lang="cs-CZ" sz="200" dirty="0"/>
          </a:p>
          <a:p>
            <a:pPr algn="ctr">
              <a:lnSpc>
                <a:spcPct val="90000"/>
              </a:lnSpc>
            </a:pPr>
            <a:r>
              <a:rPr lang="en-US" sz="600" i="1" dirty="0">
                <a:latin typeface="Arial" panose="020B0604020202020204" pitchFamily="34" charset="0"/>
              </a:rPr>
              <a:t>“</a:t>
            </a:r>
            <a:r>
              <a:rPr lang="en-us" sz="600" i="1" dirty="0">
                <a:latin typeface="Arial" panose="020B0604020202020204" pitchFamily="34" charset="0"/>
              </a:rPr>
              <a:t>Both languages are natively available in Power BI, </a:t>
            </a:r>
            <a:br>
              <a:rPr lang="en-US" sz="600" i="1" dirty="0">
                <a:latin typeface="Arial" panose="020B0604020202020204" pitchFamily="34" charset="0"/>
              </a:rPr>
            </a:br>
            <a:r>
              <a:rPr lang="en-us" sz="600" i="1" dirty="0">
                <a:latin typeface="Arial" panose="020B0604020202020204" pitchFamily="34" charset="0"/>
              </a:rPr>
              <a:t>which eliminates the need to install anything.</a:t>
            </a:r>
            <a:r>
              <a:rPr lang="en-US" sz="600" i="1" dirty="0">
                <a:latin typeface="Arial" panose="020B0604020202020204" pitchFamily="34" charset="0"/>
              </a:rPr>
              <a:t>“</a:t>
            </a:r>
            <a:endParaRPr lang="en-us" sz="600" i="1" dirty="0">
              <a:latin typeface="Arial" panose="020B0604020202020204" pitchFamily="34" charset="0"/>
            </a:endParaRPr>
          </a:p>
          <a:p>
            <a:pPr>
              <a:lnSpc>
                <a:spcPct val="90000"/>
              </a:lnSpc>
            </a:pPr>
            <a:endParaRPr lang="cs-CZ" sz="300" dirty="0"/>
          </a:p>
          <a:p>
            <a:pPr>
              <a:lnSpc>
                <a:spcPct val="90000"/>
              </a:lnSpc>
            </a:pPr>
            <a:r>
              <a:rPr lang="en-us" sz="800" dirty="0">
                <a:latin typeface="Arial" panose="020B0604020202020204" pitchFamily="34" charset="0"/>
              </a:rPr>
              <a:t>Additional languages</a:t>
            </a:r>
          </a:p>
          <a:p>
            <a:pPr>
              <a:lnSpc>
                <a:spcPct val="90000"/>
              </a:lnSpc>
            </a:pPr>
            <a:r>
              <a:rPr lang="en-us" sz="600" b="1" dirty="0">
                <a:latin typeface="Arial" panose="020B0604020202020204" pitchFamily="34" charset="0"/>
              </a:rPr>
              <a:t>›</a:t>
            </a:r>
            <a:r>
              <a:rPr lang="en-us" sz="600" b="1" dirty="0">
                <a:latin typeface="MS Shell Dlg 2" panose="020B0604030504040204" pitchFamily="34" charset="0"/>
              </a:rPr>
              <a:t> </a:t>
            </a:r>
            <a:r>
              <a:rPr lang="en-us" sz="600" b="1" dirty="0"/>
              <a:t>Python—</a:t>
            </a:r>
            <a:r>
              <a:rPr lang="en-us" sz="600" dirty="0"/>
              <a:t>Lets you fetch data and create visuals. </a:t>
            </a:r>
            <a:br>
              <a:rPr lang="en-US" sz="600" dirty="0"/>
            </a:br>
            <a:r>
              <a:rPr lang="en-us" sz="600" dirty="0"/>
              <a:t>Requires installation of the Python language on your </a:t>
            </a:r>
            <a:br>
              <a:rPr lang="en-US" sz="600" dirty="0"/>
            </a:br>
            <a:r>
              <a:rPr lang="en-us" sz="600" dirty="0"/>
              <a:t>computer and enabling Python scripting.</a:t>
            </a:r>
            <a:endParaRPr lang="cs-CZ" sz="600" dirty="0"/>
          </a:p>
          <a:p>
            <a:pPr>
              <a:lnSpc>
                <a:spcPct val="90000"/>
              </a:lnSpc>
            </a:pPr>
            <a:r>
              <a:rPr lang="en-us" sz="600" b="1" dirty="0">
                <a:latin typeface="Arial" panose="020B0604020202020204" pitchFamily="34" charset="0"/>
              </a:rPr>
              <a:t>›</a:t>
            </a:r>
            <a:r>
              <a:rPr lang="en-us" sz="600" b="1" dirty="0">
                <a:latin typeface="MS Shell Dlg 2" panose="020B0604030504040204" pitchFamily="34" charset="0"/>
              </a:rPr>
              <a:t> </a:t>
            </a:r>
            <a:r>
              <a:rPr lang="en-us" sz="600" b="1" dirty="0"/>
              <a:t>R—</a:t>
            </a:r>
            <a:r>
              <a:rPr lang="en-us" sz="600" dirty="0"/>
              <a:t>Lets you fetch and transform data and create visuals. Requires installation of the R language on your computer </a:t>
            </a:r>
            <a:br>
              <a:rPr lang="en-US" sz="600" dirty="0"/>
            </a:br>
            <a:r>
              <a:rPr lang="en-us" sz="600" dirty="0"/>
              <a:t>and enabling R scripting.</a:t>
            </a:r>
          </a:p>
        </p:txBody>
      </p:sp>
      <p:sp>
        <p:nvSpPr>
          <p:cNvPr id="33" name="TextovéPole 32">
            <a:extLst>
              <a:ext uri="{FF2B5EF4-FFF2-40B4-BE49-F238E27FC236}">
                <a16:creationId xmlns:a16="http://schemas.microsoft.com/office/drawing/2014/main" id="{40B42CA5-D81A-445B-8345-E1891AA37727}"/>
              </a:ext>
            </a:extLst>
          </p:cNvPr>
          <p:cNvSpPr txBox="1"/>
          <p:nvPr/>
        </p:nvSpPr>
        <p:spPr>
          <a:xfrm>
            <a:off x="-7465" y="1842054"/>
            <a:ext cx="2152652" cy="3659463"/>
          </a:xfrm>
          <a:prstGeom prst="rect">
            <a:avLst/>
          </a:prstGeom>
          <a:noFill/>
        </p:spPr>
        <p:txBody>
          <a:bodyPr wrap="square" rtlCol="0">
            <a:spAutoFit/>
          </a:bodyPr>
          <a:lstStyle/>
          <a:p>
            <a:pPr>
              <a:lnSpc>
                <a:spcPct val="95000"/>
              </a:lnSpc>
            </a:pPr>
            <a:r>
              <a:rPr lang="en-us" sz="700" b="1" dirty="0"/>
              <a:t>› Power BI Desktop—</a:t>
            </a:r>
            <a:r>
              <a:rPr lang="en-us" sz="700" dirty="0"/>
              <a:t>Desktop application</a:t>
            </a:r>
          </a:p>
          <a:p>
            <a:pPr>
              <a:lnSpc>
                <a:spcPct val="95000"/>
              </a:lnSpc>
            </a:pPr>
            <a:r>
              <a:rPr lang="en-us" sz="600" b="1" dirty="0"/>
              <a:t>  › Report—</a:t>
            </a:r>
            <a:r>
              <a:rPr lang="en-us" sz="600" dirty="0"/>
              <a:t>Multi-page canvas visible to end users. It serves </a:t>
            </a:r>
            <a:br>
              <a:rPr lang="en-US" sz="600" dirty="0"/>
            </a:br>
            <a:r>
              <a:rPr lang="en-us" sz="600" dirty="0"/>
              <a:t>for the placement of visuals, buttons, images, slicers, etc.</a:t>
            </a:r>
          </a:p>
          <a:p>
            <a:pPr>
              <a:lnSpc>
                <a:spcPct val="95000"/>
              </a:lnSpc>
            </a:pPr>
            <a:r>
              <a:rPr lang="en-us" sz="600" b="1" dirty="0"/>
              <a:t>  › Data—</a:t>
            </a:r>
            <a:r>
              <a:rPr lang="en-us" sz="600" dirty="0"/>
              <a:t>Preview pane for data loaded into a model.</a:t>
            </a:r>
          </a:p>
          <a:p>
            <a:pPr>
              <a:lnSpc>
                <a:spcPct val="95000"/>
              </a:lnSpc>
            </a:pPr>
            <a:r>
              <a:rPr lang="en-us" sz="600" b="1" dirty="0"/>
              <a:t>  › Model—</a:t>
            </a:r>
            <a:r>
              <a:rPr lang="en-us" sz="600" dirty="0"/>
              <a:t>Editable scheme of relationships between tables in a model. Pages can be used in a model for easier navigation.</a:t>
            </a:r>
          </a:p>
          <a:p>
            <a:pPr>
              <a:lnSpc>
                <a:spcPct val="95000"/>
              </a:lnSpc>
            </a:pPr>
            <a:r>
              <a:rPr lang="en-us" sz="700" b="1" dirty="0"/>
              <a:t> ›</a:t>
            </a:r>
            <a:r>
              <a:rPr lang="en-us" sz="600" b="1" dirty="0"/>
              <a:t> Power Query—</a:t>
            </a:r>
            <a:r>
              <a:rPr lang="en-us" sz="600" dirty="0"/>
              <a:t>A tool for connecting, transforming, </a:t>
            </a:r>
            <a:br>
              <a:rPr lang="en-US" sz="600" dirty="0"/>
            </a:br>
            <a:r>
              <a:rPr lang="en-us" sz="600" dirty="0"/>
              <a:t>and combining data.</a:t>
            </a:r>
          </a:p>
          <a:p>
            <a:pPr algn="ctr">
              <a:lnSpc>
                <a:spcPct val="95000"/>
              </a:lnSpc>
            </a:pPr>
            <a:r>
              <a:rPr lang="en-US" sz="600" i="1" dirty="0"/>
              <a:t>“</a:t>
            </a:r>
            <a:r>
              <a:rPr lang="en-us" sz="600" i="1" dirty="0"/>
              <a:t>Apart from the standard version, there is </a:t>
            </a:r>
            <a:br>
              <a:rPr lang="en-US" sz="600" i="1" dirty="0"/>
            </a:br>
            <a:r>
              <a:rPr lang="en-us" sz="600" i="1" dirty="0"/>
              <a:t>also a version for Report Server.</a:t>
            </a:r>
            <a:r>
              <a:rPr lang="en-US" sz="600" i="1" dirty="0"/>
              <a:t>“</a:t>
            </a:r>
            <a:endParaRPr lang="en-us" sz="600" i="1" dirty="0"/>
          </a:p>
          <a:p>
            <a:pPr algn="ctr">
              <a:lnSpc>
                <a:spcPct val="95000"/>
              </a:lnSpc>
            </a:pPr>
            <a:endParaRPr lang="cs-CZ" sz="300" i="1" dirty="0"/>
          </a:p>
          <a:p>
            <a:pPr>
              <a:lnSpc>
                <a:spcPct val="95000"/>
              </a:lnSpc>
            </a:pPr>
            <a:r>
              <a:rPr lang="en-us" sz="700" b="1" dirty="0">
                <a:latin typeface="Arial" panose="020B0604020202020204" pitchFamily="34" charset="0"/>
              </a:rPr>
              <a:t>›</a:t>
            </a:r>
            <a:r>
              <a:rPr lang="en-us" sz="700" b="1" dirty="0">
                <a:latin typeface="MS Shell Dlg 2" panose="020B0604030504040204" pitchFamily="34" charset="0"/>
              </a:rPr>
              <a:t> </a:t>
            </a:r>
            <a:r>
              <a:rPr lang="en-us" sz="700" b="1" dirty="0"/>
              <a:t>Power BI Service—</a:t>
            </a:r>
            <a:r>
              <a:rPr lang="en-us" sz="700" dirty="0"/>
              <a:t>A cloud service enabling access to, and sharing and administration of, output data.</a:t>
            </a:r>
            <a:endParaRPr lang="en-US" sz="700" dirty="0"/>
          </a:p>
          <a:p>
            <a:pPr>
              <a:lnSpc>
                <a:spcPct val="95000"/>
              </a:lnSpc>
            </a:pPr>
            <a:r>
              <a:rPr lang="cs-CZ" sz="600" b="1" dirty="0"/>
              <a:t> </a:t>
            </a:r>
            <a:r>
              <a:rPr lang="en-us" sz="600" b="1" dirty="0"/>
              <a:t>› Workspace—</a:t>
            </a:r>
            <a:r>
              <a:rPr lang="en-us" sz="600" dirty="0"/>
              <a:t>There are three types of workspaces: </a:t>
            </a:r>
            <a:br>
              <a:rPr lang="en-US" sz="600" dirty="0"/>
            </a:br>
            <a:r>
              <a:rPr lang="en-us" sz="600" b="1" dirty="0"/>
              <a:t>Personal</a:t>
            </a:r>
            <a:r>
              <a:rPr lang="en-us" sz="600" dirty="0"/>
              <a:t>,</a:t>
            </a:r>
            <a:r>
              <a:rPr lang="en-us" sz="600" b="1" dirty="0"/>
              <a:t> Team</a:t>
            </a:r>
            <a:r>
              <a:rPr lang="en-us" sz="600" dirty="0"/>
              <a:t>, and</a:t>
            </a:r>
            <a:r>
              <a:rPr lang="en-us" sz="600" b="1" dirty="0"/>
              <a:t> Develop a template app</a:t>
            </a:r>
            <a:r>
              <a:rPr lang="en-us" sz="600" dirty="0"/>
              <a:t>. They serve </a:t>
            </a:r>
            <a:br>
              <a:rPr lang="en-US" sz="600" dirty="0"/>
            </a:br>
            <a:r>
              <a:rPr lang="en-us" sz="600" dirty="0"/>
              <a:t>as storage and enable controlled access to output data.</a:t>
            </a:r>
          </a:p>
          <a:p>
            <a:pPr>
              <a:lnSpc>
                <a:spcPct val="95000"/>
              </a:lnSpc>
            </a:pPr>
            <a:r>
              <a:rPr lang="en-us" sz="600" b="1" dirty="0"/>
              <a:t>    › Dashboard—</a:t>
            </a:r>
            <a:r>
              <a:rPr lang="en-us" sz="600" dirty="0"/>
              <a:t>A space consisting of </a:t>
            </a:r>
            <a:r>
              <a:rPr lang="en-us" sz="600" b="1" dirty="0"/>
              <a:t>tiles</a:t>
            </a:r>
            <a:r>
              <a:rPr lang="en-us" sz="600" dirty="0"/>
              <a:t> in which visuals and report pages are stored.*</a:t>
            </a:r>
          </a:p>
          <a:p>
            <a:pPr>
              <a:lnSpc>
                <a:spcPct val="95000"/>
              </a:lnSpc>
            </a:pPr>
            <a:r>
              <a:rPr lang="en-us" sz="600" b="1" dirty="0"/>
              <a:t>    › Report—</a:t>
            </a:r>
            <a:r>
              <a:rPr lang="en-us" sz="600" dirty="0"/>
              <a:t>A </a:t>
            </a:r>
            <a:r>
              <a:rPr lang="en-us" sz="600" b="1" dirty="0"/>
              <a:t>report</a:t>
            </a:r>
            <a:r>
              <a:rPr lang="en-us" sz="600" dirty="0"/>
              <a:t> of pages containing visuals.*</a:t>
            </a:r>
          </a:p>
          <a:p>
            <a:pPr>
              <a:lnSpc>
                <a:spcPct val="95000"/>
              </a:lnSpc>
            </a:pPr>
            <a:r>
              <a:rPr lang="en-us" sz="600" b="1" dirty="0"/>
              <a:t>    › Worksheet—</a:t>
            </a:r>
            <a:r>
              <a:rPr lang="en-us" sz="600" dirty="0"/>
              <a:t>A published Excel worksheet. Can be used </a:t>
            </a:r>
            <a:br>
              <a:rPr lang="en-US" sz="600" dirty="0"/>
            </a:br>
            <a:r>
              <a:rPr lang="en-us" sz="600" dirty="0"/>
              <a:t>as a tile on a dashboard.</a:t>
            </a:r>
          </a:p>
          <a:p>
            <a:pPr>
              <a:lnSpc>
                <a:spcPct val="95000"/>
              </a:lnSpc>
            </a:pPr>
            <a:r>
              <a:rPr lang="en-us" sz="600" b="1" dirty="0"/>
              <a:t>    › Dataset—</a:t>
            </a:r>
            <a:r>
              <a:rPr lang="en-us" sz="600" dirty="0"/>
              <a:t>A published sequence for fetching and transforming data from</a:t>
            </a:r>
            <a:r>
              <a:rPr lang="en-us" sz="600" b="1" dirty="0"/>
              <a:t> Power BI Desktop</a:t>
            </a:r>
            <a:r>
              <a:rPr lang="en-us" sz="600" dirty="0"/>
              <a:t>.</a:t>
            </a:r>
          </a:p>
          <a:p>
            <a:pPr>
              <a:lnSpc>
                <a:spcPct val="95000"/>
              </a:lnSpc>
            </a:pPr>
            <a:r>
              <a:rPr lang="en-us" sz="600" b="1" dirty="0"/>
              <a:t>    › Dataflow—</a:t>
            </a:r>
            <a:r>
              <a:rPr lang="en-us" sz="600" dirty="0"/>
              <a:t>Online Power Query representing </a:t>
            </a:r>
            <a:br>
              <a:rPr lang="en-US" sz="600" dirty="0"/>
            </a:br>
            <a:r>
              <a:rPr lang="en-us" sz="600" dirty="0"/>
              <a:t>a special dataset outside of Power BI Desktop.*</a:t>
            </a:r>
          </a:p>
          <a:p>
            <a:pPr>
              <a:lnSpc>
                <a:spcPct val="95000"/>
              </a:lnSpc>
            </a:pPr>
            <a:r>
              <a:rPr lang="en-us" sz="600" b="1" dirty="0"/>
              <a:t>  › Application—</a:t>
            </a:r>
            <a:r>
              <a:rPr lang="en-us" sz="600" dirty="0"/>
              <a:t>A single location combining one </a:t>
            </a:r>
            <a:br>
              <a:rPr lang="en-US" sz="600" dirty="0"/>
            </a:br>
            <a:r>
              <a:rPr lang="en-us" sz="600" dirty="0"/>
              <a:t>or more reports or dashboards.*</a:t>
            </a:r>
          </a:p>
          <a:p>
            <a:pPr>
              <a:lnSpc>
                <a:spcPct val="95000"/>
              </a:lnSpc>
            </a:pPr>
            <a:r>
              <a:rPr lang="en-us" sz="600" b="1" dirty="0"/>
              <a:t>  › Admin portal—</a:t>
            </a:r>
            <a:r>
              <a:rPr lang="en-us" sz="600" dirty="0"/>
              <a:t>Administration portal that lets you configure capacities, permissions, and capabilities for individual users and workspaces. </a:t>
            </a:r>
          </a:p>
          <a:p>
            <a:pPr>
              <a:lnSpc>
                <a:spcPct val="95000"/>
              </a:lnSpc>
            </a:pPr>
            <a:r>
              <a:rPr lang="en-us" sz="600" i="1" dirty="0"/>
              <a:t>*Can be created and edited in the Power BI Service environment.</a:t>
            </a:r>
            <a:endParaRPr lang="cs-CZ" sz="600" i="1" dirty="0"/>
          </a:p>
          <a:p>
            <a:pPr marL="171450" indent="-171450">
              <a:lnSpc>
                <a:spcPct val="95000"/>
              </a:lnSpc>
              <a:buFont typeface="Arial" panose="020B0604020202020204" pitchFamily="34" charset="0"/>
              <a:buChar char="•"/>
            </a:pPr>
            <a:endParaRPr lang="cs-CZ" sz="300" i="1" dirty="0"/>
          </a:p>
          <a:p>
            <a:pPr>
              <a:lnSpc>
                <a:spcPct val="95000"/>
              </a:lnSpc>
            </a:pPr>
            <a:r>
              <a:rPr lang="en-us" sz="600" b="1" dirty="0">
                <a:latin typeface="Arial" panose="020B0604020202020204" pitchFamily="34" charset="0"/>
              </a:rPr>
              <a:t>›</a:t>
            </a:r>
            <a:r>
              <a:rPr lang="en-us" sz="600" b="1" dirty="0"/>
              <a:t> Data Gateway—</a:t>
            </a:r>
            <a:r>
              <a:rPr lang="en-us" sz="600" dirty="0"/>
              <a:t>On-premises data gateway that lets you transport data from an internal network or a custom device </a:t>
            </a:r>
            <a:br>
              <a:rPr lang="en-US" sz="600" dirty="0"/>
            </a:br>
            <a:r>
              <a:rPr lang="en-us" sz="600" dirty="0"/>
              <a:t>to the </a:t>
            </a:r>
            <a:r>
              <a:rPr lang="en-us" sz="600" b="1" dirty="0"/>
              <a:t>Power BI Service</a:t>
            </a:r>
            <a:r>
              <a:rPr lang="en-us" sz="600" dirty="0"/>
              <a:t>.</a:t>
            </a:r>
            <a:endParaRPr lang="cs-CZ" sz="600" dirty="0">
              <a:latin typeface="Arial" panose="020B0604020202020204" pitchFamily="34" charset="0"/>
            </a:endParaRPr>
          </a:p>
          <a:p>
            <a:pPr>
              <a:lnSpc>
                <a:spcPct val="95000"/>
              </a:lnSpc>
            </a:pPr>
            <a:r>
              <a:rPr lang="en-us" sz="600" b="1" dirty="0">
                <a:latin typeface="Arial" panose="020B0604020202020204" pitchFamily="34" charset="0"/>
              </a:rPr>
              <a:t>›</a:t>
            </a:r>
            <a:r>
              <a:rPr lang="en-us" sz="600" b="1" dirty="0">
                <a:latin typeface="MS Shell Dlg 2" panose="020B0604030504040204" pitchFamily="34" charset="0"/>
              </a:rPr>
              <a:t> </a:t>
            </a:r>
            <a:r>
              <a:rPr lang="en-us" sz="600" b="1" dirty="0"/>
              <a:t>Power BI Mobile—</a:t>
            </a:r>
            <a:r>
              <a:rPr lang="en-us" sz="600" dirty="0"/>
              <a:t>Mobile app for viewing reports. Mobile view is applied, if it exists, otherwise the desktop view is used.</a:t>
            </a:r>
          </a:p>
          <a:p>
            <a:pPr>
              <a:lnSpc>
                <a:spcPct val="95000"/>
              </a:lnSpc>
            </a:pPr>
            <a:r>
              <a:rPr lang="en-us" sz="600" b="1" dirty="0">
                <a:latin typeface="Arial" panose="020B0604020202020204" pitchFamily="34" charset="0"/>
              </a:rPr>
              <a:t>›</a:t>
            </a:r>
            <a:r>
              <a:rPr lang="en-us" sz="600" b="1" dirty="0">
                <a:latin typeface="MS Shell Dlg 2" panose="020B0604030504040204" pitchFamily="34" charset="0"/>
              </a:rPr>
              <a:t> </a:t>
            </a:r>
            <a:r>
              <a:rPr lang="en-us" sz="600" b="1" dirty="0"/>
              <a:t>Report Server—</a:t>
            </a:r>
            <a:r>
              <a:rPr lang="en-us" sz="600" dirty="0"/>
              <a:t>On-premises version of Power BI Service.</a:t>
            </a:r>
            <a:endParaRPr lang="cs-CZ" sz="600" dirty="0"/>
          </a:p>
          <a:p>
            <a:pPr>
              <a:lnSpc>
                <a:spcPct val="95000"/>
              </a:lnSpc>
            </a:pPr>
            <a:r>
              <a:rPr lang="en-us" sz="600" b="1" dirty="0">
                <a:latin typeface="Arial" panose="020B0604020202020204" pitchFamily="34" charset="0"/>
              </a:rPr>
              <a:t>›</a:t>
            </a:r>
            <a:r>
              <a:rPr lang="en-us" sz="600" b="1" dirty="0">
                <a:latin typeface="MS Shell Dlg 2" panose="020B0604030504040204" pitchFamily="34" charset="0"/>
              </a:rPr>
              <a:t> </a:t>
            </a:r>
            <a:r>
              <a:rPr lang="en-us" sz="600" b="1" dirty="0"/>
              <a:t>Report Builder—</a:t>
            </a:r>
            <a:r>
              <a:rPr lang="en-us" sz="600" dirty="0"/>
              <a:t>A tool for creating page reports.</a:t>
            </a:r>
          </a:p>
        </p:txBody>
      </p:sp>
      <p:sp>
        <p:nvSpPr>
          <p:cNvPr id="35" name="TextovéPole 34">
            <a:extLst>
              <a:ext uri="{FF2B5EF4-FFF2-40B4-BE49-F238E27FC236}">
                <a16:creationId xmlns:a16="http://schemas.microsoft.com/office/drawing/2014/main" id="{1DDCB4D7-AFD0-466E-85D2-579E583D070A}"/>
              </a:ext>
            </a:extLst>
          </p:cNvPr>
          <p:cNvSpPr txBox="1"/>
          <p:nvPr/>
        </p:nvSpPr>
        <p:spPr>
          <a:xfrm>
            <a:off x="-5688" y="1086128"/>
            <a:ext cx="2152652" cy="507831"/>
          </a:xfrm>
          <a:prstGeom prst="rect">
            <a:avLst/>
          </a:prstGeom>
          <a:noFill/>
        </p:spPr>
        <p:txBody>
          <a:bodyPr wrap="square" rtlCol="0">
            <a:spAutoFit/>
          </a:bodyPr>
          <a:lstStyle/>
          <a:p>
            <a:pPr algn="ctr"/>
            <a:r>
              <a:rPr lang="en-US" sz="900" i="1" dirty="0"/>
              <a:t>“</a:t>
            </a:r>
            <a:r>
              <a:rPr lang="en-us" sz="900" i="1" dirty="0"/>
              <a:t>It is Microsoft’s Self-Service Business Intelligence tool for processing and analyzing data.</a:t>
            </a:r>
            <a:r>
              <a:rPr lang="en-US" sz="900" i="1" dirty="0"/>
              <a:t>“</a:t>
            </a:r>
            <a:endParaRPr lang="cs-CZ" sz="700" i="1" dirty="0"/>
          </a:p>
        </p:txBody>
      </p:sp>
      <p:sp>
        <p:nvSpPr>
          <p:cNvPr id="34" name="TextovéPole 33">
            <a:extLst>
              <a:ext uri="{FF2B5EF4-FFF2-40B4-BE49-F238E27FC236}">
                <a16:creationId xmlns:a16="http://schemas.microsoft.com/office/drawing/2014/main" id="{317564C0-FD60-4576-A571-C5982960A017}"/>
              </a:ext>
            </a:extLst>
          </p:cNvPr>
          <p:cNvSpPr txBox="1"/>
          <p:nvPr/>
        </p:nvSpPr>
        <p:spPr>
          <a:xfrm>
            <a:off x="8560147" y="1065047"/>
            <a:ext cx="2137590" cy="2738442"/>
          </a:xfrm>
          <a:prstGeom prst="rect">
            <a:avLst/>
          </a:prstGeom>
          <a:noFill/>
        </p:spPr>
        <p:txBody>
          <a:bodyPr wrap="square" rtlCol="0">
            <a:spAutoFit/>
          </a:bodyPr>
          <a:lstStyle/>
          <a:p>
            <a:pPr>
              <a:lnSpc>
                <a:spcPct val="95000"/>
              </a:lnSpc>
            </a:pPr>
            <a:r>
              <a:rPr lang="cs-CZ" sz="600" b="1" dirty="0"/>
              <a:t>Per-user </a:t>
            </a:r>
            <a:r>
              <a:rPr lang="cs-CZ" sz="600" b="1" dirty="0" err="1"/>
              <a:t>License</a:t>
            </a:r>
            <a:endParaRPr lang="cs-CZ" sz="600" b="1" dirty="0"/>
          </a:p>
          <a:p>
            <a:pPr>
              <a:lnSpc>
                <a:spcPct val="95000"/>
              </a:lnSpc>
            </a:pPr>
            <a:r>
              <a:rPr lang="en-us" sz="600" b="1" dirty="0"/>
              <a:t>› Free—</a:t>
            </a:r>
            <a:r>
              <a:rPr lang="en-us" sz="600" dirty="0"/>
              <a:t>Can be obtained for any Microsoft work or school email account.</a:t>
            </a:r>
            <a:r>
              <a:rPr lang="en-us" sz="600" b="1" dirty="0"/>
              <a:t> </a:t>
            </a:r>
            <a:r>
              <a:rPr lang="en-us" sz="600" dirty="0"/>
              <a:t>Intended </a:t>
            </a:r>
            <a:br>
              <a:rPr lang="en-US" sz="600" dirty="0"/>
            </a:br>
            <a:r>
              <a:rPr lang="en-us" sz="600" dirty="0"/>
              <a:t>for personal use. Users with this license can only </a:t>
            </a:r>
            <a:br>
              <a:rPr lang="en-US" sz="600" dirty="0"/>
            </a:br>
            <a:r>
              <a:rPr lang="en-us" sz="600" dirty="0"/>
              <a:t>use the personal workspace. They cannot share </a:t>
            </a:r>
            <a:br>
              <a:rPr lang="en-US" sz="600" dirty="0"/>
            </a:br>
            <a:r>
              <a:rPr lang="en-us" sz="600" dirty="0"/>
              <a:t>or consume shared content.</a:t>
            </a:r>
          </a:p>
          <a:p>
            <a:pPr algn="ctr">
              <a:lnSpc>
                <a:spcPct val="95000"/>
              </a:lnSpc>
            </a:pPr>
            <a:r>
              <a:rPr lang="en-US" sz="500" i="1" dirty="0"/>
              <a:t>“</a:t>
            </a:r>
            <a:r>
              <a:rPr lang="en-us" sz="500" i="1" dirty="0"/>
              <a:t>If it is not available in Premium workspace</a:t>
            </a:r>
            <a:r>
              <a:rPr lang="en-US" sz="500" i="1" dirty="0"/>
              <a:t>“</a:t>
            </a:r>
            <a:r>
              <a:rPr lang="en-us" sz="600" dirty="0"/>
              <a:t>	 </a:t>
            </a:r>
          </a:p>
          <a:p>
            <a:pPr>
              <a:lnSpc>
                <a:spcPct val="95000"/>
              </a:lnSpc>
            </a:pPr>
            <a:r>
              <a:rPr lang="en-us" sz="600" b="1" dirty="0"/>
              <a:t>› Pro—</a:t>
            </a:r>
            <a:r>
              <a:rPr lang="en-us" sz="600" dirty="0"/>
              <a:t>It is associated with a work/school account priced at €8.40 per month or it is included in the E5 license. Intended for </a:t>
            </a:r>
            <a:br>
              <a:rPr lang="en-US" sz="600" dirty="0"/>
            </a:br>
            <a:r>
              <a:rPr lang="en-us" sz="600" dirty="0"/>
              <a:t>team collaboration. </a:t>
            </a:r>
            <a:r>
              <a:rPr lang="en-US" sz="600" dirty="0"/>
              <a:t>Let's</a:t>
            </a:r>
            <a:r>
              <a:rPr lang="en-us" sz="600" dirty="0"/>
              <a:t> users access team workspaces, consume shared content, and use apps.</a:t>
            </a:r>
            <a:endParaRPr lang="cs-CZ" sz="600" dirty="0"/>
          </a:p>
          <a:p>
            <a:pPr>
              <a:lnSpc>
                <a:spcPct val="95000"/>
              </a:lnSpc>
            </a:pPr>
            <a:r>
              <a:rPr lang="en-us" sz="600" b="1" dirty="0"/>
              <a:t>› </a:t>
            </a:r>
            <a:r>
              <a:rPr lang="en-us" sz="600" b="1" dirty="0" err="1"/>
              <a:t>Pr</a:t>
            </a:r>
            <a:r>
              <a:rPr lang="cs-CZ" sz="600" b="1" dirty="0" err="1"/>
              <a:t>emium</a:t>
            </a:r>
            <a:r>
              <a:rPr lang="cs-CZ" sz="600" b="1" dirty="0"/>
              <a:t> per User </a:t>
            </a:r>
            <a:r>
              <a:rPr lang="cs-CZ" sz="600" dirty="0"/>
              <a:t>– I</a:t>
            </a:r>
            <a:r>
              <a:rPr lang="en-GB" sz="600" dirty="0" err="1"/>
              <a:t>ncludes</a:t>
            </a:r>
            <a:r>
              <a:rPr lang="en-GB" sz="600" dirty="0"/>
              <a:t> all Power BI Pro license capabilities, and adds features such as paginated reports, AI,</a:t>
            </a:r>
            <a:r>
              <a:rPr lang="cs-CZ" sz="600" dirty="0"/>
              <a:t> </a:t>
            </a:r>
            <a:r>
              <a:rPr lang="cs-CZ" sz="600" dirty="0" err="1"/>
              <a:t>greater</a:t>
            </a:r>
            <a:r>
              <a:rPr lang="cs-CZ" sz="600" dirty="0"/>
              <a:t> </a:t>
            </a:r>
            <a:r>
              <a:rPr lang="cs-CZ" sz="600" dirty="0" err="1"/>
              <a:t>frequency</a:t>
            </a:r>
            <a:r>
              <a:rPr lang="cs-CZ" sz="600" dirty="0"/>
              <a:t> </a:t>
            </a:r>
            <a:r>
              <a:rPr lang="cs-CZ" sz="600" dirty="0" err="1"/>
              <a:t>for</a:t>
            </a:r>
            <a:r>
              <a:rPr lang="cs-CZ" sz="600" dirty="0"/>
              <a:t> </a:t>
            </a:r>
            <a:r>
              <a:rPr lang="cs-CZ" sz="600" dirty="0" err="1"/>
              <a:t>refresh</a:t>
            </a:r>
            <a:r>
              <a:rPr lang="cs-CZ" sz="600" dirty="0"/>
              <a:t> </a:t>
            </a:r>
            <a:r>
              <a:rPr lang="cs-CZ" sz="600" dirty="0" err="1"/>
              <a:t>rate</a:t>
            </a:r>
            <a:r>
              <a:rPr lang="cs-CZ" sz="600" dirty="0"/>
              <a:t>, XMLA </a:t>
            </a:r>
            <a:r>
              <a:rPr lang="cs-CZ" sz="600" dirty="0" err="1"/>
              <a:t>endpoint</a:t>
            </a:r>
            <a:r>
              <a:rPr lang="cs-CZ" sz="600" dirty="0"/>
              <a:t> </a:t>
            </a:r>
            <a:r>
              <a:rPr lang="en-GB" sz="600" dirty="0"/>
              <a:t> and other capabilities that are only available to Premium subscribers.</a:t>
            </a:r>
            <a:endParaRPr lang="cs-CZ" sz="600" dirty="0"/>
          </a:p>
          <a:p>
            <a:pPr>
              <a:lnSpc>
                <a:spcPct val="95000"/>
              </a:lnSpc>
            </a:pPr>
            <a:r>
              <a:rPr lang="cs-CZ" sz="600" b="1" dirty="0"/>
              <a:t>Per-</a:t>
            </a:r>
            <a:r>
              <a:rPr lang="cs-CZ" sz="600" b="1" dirty="0" err="1"/>
              <a:t>tenant</a:t>
            </a:r>
            <a:r>
              <a:rPr lang="cs-CZ" sz="600" b="1" dirty="0"/>
              <a:t> </a:t>
            </a:r>
            <a:r>
              <a:rPr lang="cs-CZ" sz="600" b="1" dirty="0" err="1"/>
              <a:t>License</a:t>
            </a:r>
            <a:endParaRPr lang="cs-CZ" sz="600" dirty="0"/>
          </a:p>
          <a:p>
            <a:pPr>
              <a:lnSpc>
                <a:spcPct val="95000"/>
              </a:lnSpc>
            </a:pPr>
            <a:r>
              <a:rPr lang="en-us" sz="600" b="1" dirty="0"/>
              <a:t>› Premium—</a:t>
            </a:r>
            <a:r>
              <a:rPr lang="en-us" sz="600" dirty="0"/>
              <a:t>Premium is set </a:t>
            </a:r>
            <a:br>
              <a:rPr lang="en-US" sz="600" dirty="0"/>
            </a:br>
            <a:r>
              <a:rPr lang="en-us" sz="600" dirty="0"/>
              <a:t>up for individual workspaces. 0 to N workspaces </a:t>
            </a:r>
            <a:br>
              <a:rPr lang="en-US" sz="600" dirty="0"/>
            </a:br>
            <a:r>
              <a:rPr lang="en-us" sz="600" dirty="0"/>
              <a:t>can be used with a single version of this license. It provides dedicated server computing power based </a:t>
            </a:r>
            <a:br>
              <a:rPr lang="en-US" sz="600" dirty="0"/>
            </a:br>
            <a:r>
              <a:rPr lang="en-us" sz="600" dirty="0"/>
              <a:t>on license type: P1, P2, P3, P4*, P5*. It offers more space for datasets, extended metrics for individual workspaces, managed consumption of dedicated capacity,</a:t>
            </a:r>
            <a:r>
              <a:rPr lang="en-US" sz="600" dirty="0"/>
              <a:t> </a:t>
            </a:r>
            <a:r>
              <a:rPr lang="en-us" sz="600" dirty="0"/>
              <a:t>linking of Azure AI features with datasets, and</a:t>
            </a:r>
            <a:r>
              <a:rPr lang="en-US" sz="600" dirty="0"/>
              <a:t> </a:t>
            </a:r>
            <a:r>
              <a:rPr lang="en-us" sz="600" dirty="0"/>
              <a:t>access for users with </a:t>
            </a:r>
            <a:r>
              <a:rPr lang="en-us" sz="600" b="1" dirty="0"/>
              <a:t>Free</a:t>
            </a:r>
            <a:r>
              <a:rPr lang="en-us" sz="600" dirty="0"/>
              <a:t> licenses to shared </a:t>
            </a:r>
            <a:br>
              <a:rPr lang="en-US" sz="600" dirty="0"/>
            </a:br>
            <a:r>
              <a:rPr lang="en-us" sz="600" dirty="0"/>
              <a:t>content. Prices start at €4,212.30.</a:t>
            </a:r>
          </a:p>
          <a:p>
            <a:pPr>
              <a:lnSpc>
                <a:spcPct val="95000"/>
              </a:lnSpc>
            </a:pPr>
            <a:r>
              <a:rPr lang="en-us" sz="500" i="1" dirty="0"/>
              <a:t>*Only available upon special request. Intended for models larger than 100GB.</a:t>
            </a:r>
          </a:p>
          <a:p>
            <a:pPr>
              <a:lnSpc>
                <a:spcPct val="95000"/>
              </a:lnSpc>
            </a:pPr>
            <a:r>
              <a:rPr lang="en-us" sz="500" b="1" dirty="0"/>
              <a:t>› Embedded—</a:t>
            </a:r>
            <a:r>
              <a:rPr lang="en-us" sz="500" dirty="0"/>
              <a:t>Supports embedding dashboards and reports </a:t>
            </a:r>
            <a:br>
              <a:rPr lang="en-US" sz="500" dirty="0"/>
            </a:br>
            <a:r>
              <a:rPr lang="en-us" sz="500" dirty="0"/>
              <a:t>in custom apps. </a:t>
            </a:r>
          </a:p>
          <a:p>
            <a:pPr>
              <a:lnSpc>
                <a:spcPct val="95000"/>
              </a:lnSpc>
            </a:pPr>
            <a:r>
              <a:rPr lang="en-us" sz="500" b="1" dirty="0"/>
              <a:t>› Report Server—</a:t>
            </a:r>
            <a:r>
              <a:rPr lang="en-us" sz="500" dirty="0"/>
              <a:t>Included in Premium or SQL Server Enterprise licenses.</a:t>
            </a:r>
            <a:endParaRPr lang="cs-CZ" sz="500" dirty="0"/>
          </a:p>
        </p:txBody>
      </p:sp>
      <p:sp>
        <p:nvSpPr>
          <p:cNvPr id="37" name="TextovéPole 36">
            <a:extLst>
              <a:ext uri="{FF2B5EF4-FFF2-40B4-BE49-F238E27FC236}">
                <a16:creationId xmlns:a16="http://schemas.microsoft.com/office/drawing/2014/main" id="{CBF856DB-4B96-4A33-844D-529B6925BF42}"/>
              </a:ext>
            </a:extLst>
          </p:cNvPr>
          <p:cNvSpPr txBox="1"/>
          <p:nvPr/>
        </p:nvSpPr>
        <p:spPr>
          <a:xfrm>
            <a:off x="6415550" y="2516219"/>
            <a:ext cx="2168843" cy="307777"/>
          </a:xfrm>
          <a:prstGeom prst="rect">
            <a:avLst/>
          </a:prstGeom>
          <a:noFill/>
        </p:spPr>
        <p:txBody>
          <a:bodyPr wrap="square" rtlCol="0">
            <a:spAutoFit/>
          </a:bodyPr>
          <a:lstStyle/>
          <a:p>
            <a:pPr>
              <a:lnSpc>
                <a:spcPct val="95000"/>
              </a:lnSpc>
            </a:pPr>
            <a:r>
              <a:rPr lang="en-us" sz="700" b="1" dirty="0"/>
              <a:t>› </a:t>
            </a:r>
            <a:r>
              <a:rPr lang="cs-CZ" sz="700" b="1" dirty="0" err="1"/>
              <a:t>Tooltip</a:t>
            </a:r>
            <a:r>
              <a:rPr lang="cs-CZ" sz="700" b="1" dirty="0"/>
              <a:t> </a:t>
            </a:r>
            <a:r>
              <a:rPr lang="en-us" sz="700" b="1" dirty="0"/>
              <a:t>—</a:t>
            </a:r>
            <a:r>
              <a:rPr lang="en-us" sz="700" dirty="0"/>
              <a:t>A default detail preview pane which appears above a visual when you hover over its values.</a:t>
            </a:r>
          </a:p>
        </p:txBody>
      </p:sp>
      <p:grpSp>
        <p:nvGrpSpPr>
          <p:cNvPr id="51" name="Skupina 50">
            <a:extLst>
              <a:ext uri="{FF2B5EF4-FFF2-40B4-BE49-F238E27FC236}">
                <a16:creationId xmlns:a16="http://schemas.microsoft.com/office/drawing/2014/main" id="{8D583FE5-28A6-466B-9DA8-949F87C56952}"/>
              </a:ext>
            </a:extLst>
          </p:cNvPr>
          <p:cNvGrpSpPr/>
          <p:nvPr/>
        </p:nvGrpSpPr>
        <p:grpSpPr>
          <a:xfrm>
            <a:off x="6514603" y="1480172"/>
            <a:ext cx="2031662" cy="184666"/>
            <a:chOff x="6518804" y="1154984"/>
            <a:chExt cx="1994288" cy="184666"/>
          </a:xfrm>
        </p:grpSpPr>
        <p:pic>
          <p:nvPicPr>
            <p:cNvPr id="2050" name="Picture 2" descr="Snímek obrazovky s ikonami pro procházení">
              <a:extLst>
                <a:ext uri="{FF2B5EF4-FFF2-40B4-BE49-F238E27FC236}">
                  <a16:creationId xmlns:a16="http://schemas.microsoft.com/office/drawing/2014/main" id="{474F3AC8-1B24-423B-B437-15C8F8E5BD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135" t="8594" r="78095" b="11275"/>
            <a:stretch/>
          </p:blipFill>
          <p:spPr bwMode="auto">
            <a:xfrm>
              <a:off x="6518804" y="1172204"/>
              <a:ext cx="159743" cy="150227"/>
            </a:xfrm>
            <a:prstGeom prst="rect">
              <a:avLst/>
            </a:prstGeom>
            <a:noFill/>
            <a:extLst>
              <a:ext uri="{909E8E84-426E-40DD-AFC4-6F175D3DCCD1}">
                <a14:hiddenFill xmlns:a14="http://schemas.microsoft.com/office/drawing/2010/main">
                  <a:solidFill>
                    <a:srgbClr val="FFFFFF"/>
                  </a:solidFill>
                </a14:hiddenFill>
              </a:ext>
            </a:extLst>
          </p:spPr>
        </p:pic>
        <p:sp>
          <p:nvSpPr>
            <p:cNvPr id="57" name="TextovéPole 56">
              <a:extLst>
                <a:ext uri="{FF2B5EF4-FFF2-40B4-BE49-F238E27FC236}">
                  <a16:creationId xmlns:a16="http://schemas.microsoft.com/office/drawing/2014/main" id="{B4587F7E-32D9-48A4-AB45-6E3F50C4C29F}"/>
                </a:ext>
              </a:extLst>
            </p:cNvPr>
            <p:cNvSpPr txBox="1"/>
            <p:nvPr/>
          </p:nvSpPr>
          <p:spPr>
            <a:xfrm>
              <a:off x="6625331" y="1154984"/>
              <a:ext cx="1887761" cy="184666"/>
            </a:xfrm>
            <a:prstGeom prst="rect">
              <a:avLst/>
            </a:prstGeom>
            <a:noFill/>
          </p:spPr>
          <p:txBody>
            <a:bodyPr wrap="square" rtlCol="0">
              <a:spAutoFit/>
            </a:bodyPr>
            <a:lstStyle/>
            <a:p>
              <a:r>
                <a:rPr lang="en-us" sz="600" dirty="0"/>
                <a:t>Drill up to a higher-level hierarchy</a:t>
              </a:r>
            </a:p>
          </p:txBody>
        </p:sp>
      </p:grpSp>
      <p:grpSp>
        <p:nvGrpSpPr>
          <p:cNvPr id="56" name="Skupina 55">
            <a:extLst>
              <a:ext uri="{FF2B5EF4-FFF2-40B4-BE49-F238E27FC236}">
                <a16:creationId xmlns:a16="http://schemas.microsoft.com/office/drawing/2014/main" id="{292E900A-8FC0-4E5A-9DC7-DCE4AE028FAC}"/>
              </a:ext>
            </a:extLst>
          </p:cNvPr>
          <p:cNvGrpSpPr/>
          <p:nvPr/>
        </p:nvGrpSpPr>
        <p:grpSpPr>
          <a:xfrm>
            <a:off x="6517477" y="1659720"/>
            <a:ext cx="2024197" cy="184666"/>
            <a:chOff x="6520131" y="1438197"/>
            <a:chExt cx="2024197" cy="184666"/>
          </a:xfrm>
        </p:grpSpPr>
        <p:pic>
          <p:nvPicPr>
            <p:cNvPr id="38" name="Picture 2" descr="Snímek obrazovky s ikonami pro procházení">
              <a:extLst>
                <a:ext uri="{FF2B5EF4-FFF2-40B4-BE49-F238E27FC236}">
                  <a16:creationId xmlns:a16="http://schemas.microsoft.com/office/drawing/2014/main" id="{1C69C7CD-DE3E-4D6D-8646-DFB459187B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852" t="4539" r="54029" b="8538"/>
            <a:stretch/>
          </p:blipFill>
          <p:spPr bwMode="auto">
            <a:xfrm>
              <a:off x="6520131" y="1457942"/>
              <a:ext cx="142765" cy="160565"/>
            </a:xfrm>
            <a:prstGeom prst="rect">
              <a:avLst/>
            </a:prstGeom>
            <a:noFill/>
            <a:extLst>
              <a:ext uri="{909E8E84-426E-40DD-AFC4-6F175D3DCCD1}">
                <a14:hiddenFill xmlns:a14="http://schemas.microsoft.com/office/drawing/2010/main">
                  <a:solidFill>
                    <a:srgbClr val="FFFFFF"/>
                  </a:solidFill>
                </a14:hiddenFill>
              </a:ext>
            </a:extLst>
          </p:spPr>
        </p:pic>
        <p:sp>
          <p:nvSpPr>
            <p:cNvPr id="58" name="TextovéPole 57">
              <a:extLst>
                <a:ext uri="{FF2B5EF4-FFF2-40B4-BE49-F238E27FC236}">
                  <a16:creationId xmlns:a16="http://schemas.microsoft.com/office/drawing/2014/main" id="{A2AE86CB-3392-4918-9648-E7AE5C3E4F62}"/>
                </a:ext>
              </a:extLst>
            </p:cNvPr>
            <p:cNvSpPr txBox="1"/>
            <p:nvPr/>
          </p:nvSpPr>
          <p:spPr>
            <a:xfrm>
              <a:off x="6625332" y="1438197"/>
              <a:ext cx="1918996" cy="184666"/>
            </a:xfrm>
            <a:prstGeom prst="rect">
              <a:avLst/>
            </a:prstGeom>
            <a:noFill/>
          </p:spPr>
          <p:txBody>
            <a:bodyPr wrap="square" rtlCol="0">
              <a:spAutoFit/>
            </a:bodyPr>
            <a:lstStyle/>
            <a:p>
              <a:r>
                <a:rPr lang="en-us" sz="600" dirty="0"/>
                <a:t>Drill down to a specific field</a:t>
              </a:r>
            </a:p>
          </p:txBody>
        </p:sp>
      </p:grpSp>
      <p:grpSp>
        <p:nvGrpSpPr>
          <p:cNvPr id="61" name="Skupina 60">
            <a:extLst>
              <a:ext uri="{FF2B5EF4-FFF2-40B4-BE49-F238E27FC236}">
                <a16:creationId xmlns:a16="http://schemas.microsoft.com/office/drawing/2014/main" id="{292C8FAB-30F5-4FDC-AEB3-63FDE8D3AB15}"/>
              </a:ext>
            </a:extLst>
          </p:cNvPr>
          <p:cNvGrpSpPr/>
          <p:nvPr/>
        </p:nvGrpSpPr>
        <p:grpSpPr>
          <a:xfrm>
            <a:off x="6517477" y="1845018"/>
            <a:ext cx="2031661" cy="184666"/>
            <a:chOff x="6520131" y="1713441"/>
            <a:chExt cx="2031661" cy="184666"/>
          </a:xfrm>
        </p:grpSpPr>
        <p:pic>
          <p:nvPicPr>
            <p:cNvPr id="39" name="Picture 2" descr="Snímek obrazovky s ikonami pro procházení">
              <a:extLst>
                <a:ext uri="{FF2B5EF4-FFF2-40B4-BE49-F238E27FC236}">
                  <a16:creationId xmlns:a16="http://schemas.microsoft.com/office/drawing/2014/main" id="{C43ECF2A-470F-40B3-A836-05C29BEE97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258" t="12880" r="29149" b="6470"/>
            <a:stretch/>
          </p:blipFill>
          <p:spPr bwMode="auto">
            <a:xfrm>
              <a:off x="6520131" y="1736468"/>
              <a:ext cx="142765" cy="154001"/>
            </a:xfrm>
            <a:prstGeom prst="rect">
              <a:avLst/>
            </a:prstGeom>
            <a:noFill/>
            <a:extLst>
              <a:ext uri="{909E8E84-426E-40DD-AFC4-6F175D3DCCD1}">
                <a14:hiddenFill xmlns:a14="http://schemas.microsoft.com/office/drawing/2010/main">
                  <a:solidFill>
                    <a:srgbClr val="FFFFFF"/>
                  </a:solidFill>
                </a14:hiddenFill>
              </a:ext>
            </a:extLst>
          </p:spPr>
        </p:pic>
        <p:sp>
          <p:nvSpPr>
            <p:cNvPr id="59" name="TextovéPole 58">
              <a:extLst>
                <a:ext uri="{FF2B5EF4-FFF2-40B4-BE49-F238E27FC236}">
                  <a16:creationId xmlns:a16="http://schemas.microsoft.com/office/drawing/2014/main" id="{E6832051-858E-4DC0-9A93-230E70FB9536}"/>
                </a:ext>
              </a:extLst>
            </p:cNvPr>
            <p:cNvSpPr txBox="1"/>
            <p:nvPr/>
          </p:nvSpPr>
          <p:spPr>
            <a:xfrm>
              <a:off x="6625332" y="1713441"/>
              <a:ext cx="1926460" cy="184666"/>
            </a:xfrm>
            <a:prstGeom prst="rect">
              <a:avLst/>
            </a:prstGeom>
            <a:noFill/>
          </p:spPr>
          <p:txBody>
            <a:bodyPr wrap="square" rtlCol="0">
              <a:spAutoFit/>
            </a:bodyPr>
            <a:lstStyle/>
            <a:p>
              <a:r>
                <a:rPr lang="en-us" sz="600" dirty="0"/>
                <a:t>Drill down to the next level in the hierarchy</a:t>
              </a:r>
            </a:p>
          </p:txBody>
        </p:sp>
      </p:grpSp>
      <p:grpSp>
        <p:nvGrpSpPr>
          <p:cNvPr id="62" name="Skupina 61">
            <a:extLst>
              <a:ext uri="{FF2B5EF4-FFF2-40B4-BE49-F238E27FC236}">
                <a16:creationId xmlns:a16="http://schemas.microsoft.com/office/drawing/2014/main" id="{A789E2CF-26A5-4382-A015-75A662956E0F}"/>
              </a:ext>
            </a:extLst>
          </p:cNvPr>
          <p:cNvGrpSpPr/>
          <p:nvPr/>
        </p:nvGrpSpPr>
        <p:grpSpPr>
          <a:xfrm>
            <a:off x="6523227" y="2024565"/>
            <a:ext cx="2031201" cy="184666"/>
            <a:chOff x="6528495" y="2005657"/>
            <a:chExt cx="2031201" cy="184666"/>
          </a:xfrm>
        </p:grpSpPr>
        <p:grpSp>
          <p:nvGrpSpPr>
            <p:cNvPr id="50" name="Skupina 49">
              <a:extLst>
                <a:ext uri="{FF2B5EF4-FFF2-40B4-BE49-F238E27FC236}">
                  <a16:creationId xmlns:a16="http://schemas.microsoft.com/office/drawing/2014/main" id="{C619EDA9-CD55-45B6-9429-135A0B87E252}"/>
                </a:ext>
              </a:extLst>
            </p:cNvPr>
            <p:cNvGrpSpPr/>
            <p:nvPr/>
          </p:nvGrpSpPr>
          <p:grpSpPr>
            <a:xfrm>
              <a:off x="6528495" y="2024689"/>
              <a:ext cx="126035" cy="161991"/>
              <a:chOff x="6925193" y="2023316"/>
              <a:chExt cx="124652" cy="160213"/>
            </a:xfrm>
          </p:grpSpPr>
          <p:cxnSp>
            <p:nvCxnSpPr>
              <p:cNvPr id="42" name="Přímá spojnice 41">
                <a:extLst>
                  <a:ext uri="{FF2B5EF4-FFF2-40B4-BE49-F238E27FC236}">
                    <a16:creationId xmlns:a16="http://schemas.microsoft.com/office/drawing/2014/main" id="{FB6F13F9-5CCA-4575-A550-9F79EBCC9DC0}"/>
                  </a:ext>
                </a:extLst>
              </p:cNvPr>
              <p:cNvCxnSpPr>
                <a:cxnSpLocks/>
              </p:cNvCxnSpPr>
              <p:nvPr/>
            </p:nvCxnSpPr>
            <p:spPr>
              <a:xfrm>
                <a:off x="6948488" y="2102056"/>
                <a:ext cx="81121" cy="0"/>
              </a:xfrm>
              <a:prstGeom prst="line">
                <a:avLst/>
              </a:prstGeom>
              <a:ln>
                <a:solidFill>
                  <a:srgbClr val="7D8B9C"/>
                </a:solidFill>
              </a:ln>
            </p:spPr>
            <p:style>
              <a:lnRef idx="1">
                <a:schemeClr val="accent1"/>
              </a:lnRef>
              <a:fillRef idx="0">
                <a:schemeClr val="accent1"/>
              </a:fillRef>
              <a:effectRef idx="0">
                <a:schemeClr val="accent1"/>
              </a:effectRef>
              <a:fontRef idx="minor">
                <a:schemeClr val="tx1"/>
              </a:fontRef>
            </p:style>
          </p:cxnSp>
          <p:cxnSp>
            <p:nvCxnSpPr>
              <p:cNvPr id="47" name="Přímá spojnice 46">
                <a:extLst>
                  <a:ext uri="{FF2B5EF4-FFF2-40B4-BE49-F238E27FC236}">
                    <a16:creationId xmlns:a16="http://schemas.microsoft.com/office/drawing/2014/main" id="{43300E60-9E96-4154-82F5-B63A24E3D4B5}"/>
                  </a:ext>
                </a:extLst>
              </p:cNvPr>
              <p:cNvCxnSpPr>
                <a:cxnSpLocks/>
              </p:cNvCxnSpPr>
              <p:nvPr/>
            </p:nvCxnSpPr>
            <p:spPr>
              <a:xfrm rot="5400000">
                <a:off x="6986747" y="2142617"/>
                <a:ext cx="81121" cy="0"/>
              </a:xfrm>
              <a:prstGeom prst="line">
                <a:avLst/>
              </a:prstGeom>
              <a:ln>
                <a:solidFill>
                  <a:srgbClr val="7D8B9C"/>
                </a:solidFill>
              </a:ln>
            </p:spPr>
            <p:style>
              <a:lnRef idx="1">
                <a:schemeClr val="accent1"/>
              </a:lnRef>
              <a:fillRef idx="0">
                <a:schemeClr val="accent1"/>
              </a:fillRef>
              <a:effectRef idx="0">
                <a:schemeClr val="accent1"/>
              </a:effectRef>
              <a:fontRef idx="minor">
                <a:schemeClr val="tx1"/>
              </a:fontRef>
            </p:style>
          </p:cxnSp>
          <p:cxnSp>
            <p:nvCxnSpPr>
              <p:cNvPr id="48" name="Přímá spojnice 47">
                <a:extLst>
                  <a:ext uri="{FF2B5EF4-FFF2-40B4-BE49-F238E27FC236}">
                    <a16:creationId xmlns:a16="http://schemas.microsoft.com/office/drawing/2014/main" id="{90B24F9C-7F06-4FA2-923A-81F6F304B781}"/>
                  </a:ext>
                </a:extLst>
              </p:cNvPr>
              <p:cNvCxnSpPr>
                <a:cxnSpLocks/>
              </p:cNvCxnSpPr>
              <p:nvPr/>
            </p:nvCxnSpPr>
            <p:spPr>
              <a:xfrm rot="5400000">
                <a:off x="6910547" y="2140237"/>
                <a:ext cx="81121" cy="0"/>
              </a:xfrm>
              <a:prstGeom prst="line">
                <a:avLst/>
              </a:prstGeom>
              <a:ln>
                <a:solidFill>
                  <a:srgbClr val="7D8B9C"/>
                </a:solidFill>
              </a:ln>
            </p:spPr>
            <p:style>
              <a:lnRef idx="1">
                <a:schemeClr val="accent1"/>
              </a:lnRef>
              <a:fillRef idx="0">
                <a:schemeClr val="accent1"/>
              </a:fillRef>
              <a:effectRef idx="0">
                <a:schemeClr val="accent1"/>
              </a:effectRef>
              <a:fontRef idx="minor">
                <a:schemeClr val="tx1"/>
              </a:fontRef>
            </p:style>
          </p:cxnSp>
          <p:cxnSp>
            <p:nvCxnSpPr>
              <p:cNvPr id="49" name="Přímá spojnice 48">
                <a:extLst>
                  <a:ext uri="{FF2B5EF4-FFF2-40B4-BE49-F238E27FC236}">
                    <a16:creationId xmlns:a16="http://schemas.microsoft.com/office/drawing/2014/main" id="{7906F29B-952B-4120-8BBE-2F37FE244596}"/>
                  </a:ext>
                </a:extLst>
              </p:cNvPr>
              <p:cNvCxnSpPr>
                <a:cxnSpLocks/>
              </p:cNvCxnSpPr>
              <p:nvPr/>
            </p:nvCxnSpPr>
            <p:spPr>
              <a:xfrm flipV="1">
                <a:off x="6950869" y="2152678"/>
                <a:ext cx="23812" cy="28122"/>
              </a:xfrm>
              <a:prstGeom prst="line">
                <a:avLst/>
              </a:prstGeom>
              <a:ln>
                <a:solidFill>
                  <a:srgbClr val="7D8B9C"/>
                </a:solidFill>
              </a:ln>
            </p:spPr>
            <p:style>
              <a:lnRef idx="1">
                <a:schemeClr val="accent1"/>
              </a:lnRef>
              <a:fillRef idx="0">
                <a:schemeClr val="accent1"/>
              </a:fillRef>
              <a:effectRef idx="0">
                <a:schemeClr val="accent1"/>
              </a:effectRef>
              <a:fontRef idx="minor">
                <a:schemeClr val="tx1"/>
              </a:fontRef>
            </p:style>
          </p:cxnSp>
          <p:cxnSp>
            <p:nvCxnSpPr>
              <p:cNvPr id="52" name="Přímá spojnice 51">
                <a:extLst>
                  <a:ext uri="{FF2B5EF4-FFF2-40B4-BE49-F238E27FC236}">
                    <a16:creationId xmlns:a16="http://schemas.microsoft.com/office/drawing/2014/main" id="{F1055422-915D-4136-9121-4CA3B1B46402}"/>
                  </a:ext>
                </a:extLst>
              </p:cNvPr>
              <p:cNvCxnSpPr>
                <a:cxnSpLocks/>
              </p:cNvCxnSpPr>
              <p:nvPr/>
            </p:nvCxnSpPr>
            <p:spPr>
              <a:xfrm rot="16200000" flipV="1">
                <a:off x="6927348" y="2153555"/>
                <a:ext cx="23812" cy="28122"/>
              </a:xfrm>
              <a:prstGeom prst="line">
                <a:avLst/>
              </a:prstGeom>
              <a:ln>
                <a:solidFill>
                  <a:srgbClr val="7D8B9C"/>
                </a:solidFill>
              </a:ln>
            </p:spPr>
            <p:style>
              <a:lnRef idx="1">
                <a:schemeClr val="accent1"/>
              </a:lnRef>
              <a:fillRef idx="0">
                <a:schemeClr val="accent1"/>
              </a:fillRef>
              <a:effectRef idx="0">
                <a:schemeClr val="accent1"/>
              </a:effectRef>
              <a:fontRef idx="minor">
                <a:schemeClr val="tx1"/>
              </a:fontRef>
            </p:style>
          </p:cxnSp>
          <p:cxnSp>
            <p:nvCxnSpPr>
              <p:cNvPr id="53" name="Přímá spojnice 52">
                <a:extLst>
                  <a:ext uri="{FF2B5EF4-FFF2-40B4-BE49-F238E27FC236}">
                    <a16:creationId xmlns:a16="http://schemas.microsoft.com/office/drawing/2014/main" id="{5A37FD79-36B8-4DF9-91E0-25F449489518}"/>
                  </a:ext>
                </a:extLst>
              </p:cNvPr>
              <p:cNvCxnSpPr>
                <a:cxnSpLocks/>
              </p:cNvCxnSpPr>
              <p:nvPr/>
            </p:nvCxnSpPr>
            <p:spPr>
              <a:xfrm flipV="1">
                <a:off x="7026033" y="2155407"/>
                <a:ext cx="23812" cy="28122"/>
              </a:xfrm>
              <a:prstGeom prst="line">
                <a:avLst/>
              </a:prstGeom>
              <a:ln>
                <a:solidFill>
                  <a:srgbClr val="7D8B9C"/>
                </a:solidFill>
              </a:ln>
            </p:spPr>
            <p:style>
              <a:lnRef idx="1">
                <a:schemeClr val="accent1"/>
              </a:lnRef>
              <a:fillRef idx="0">
                <a:schemeClr val="accent1"/>
              </a:fillRef>
              <a:effectRef idx="0">
                <a:schemeClr val="accent1"/>
              </a:effectRef>
              <a:fontRef idx="minor">
                <a:schemeClr val="tx1"/>
              </a:fontRef>
            </p:style>
          </p:cxnSp>
          <p:cxnSp>
            <p:nvCxnSpPr>
              <p:cNvPr id="54" name="Přímá spojnice 53">
                <a:extLst>
                  <a:ext uri="{FF2B5EF4-FFF2-40B4-BE49-F238E27FC236}">
                    <a16:creationId xmlns:a16="http://schemas.microsoft.com/office/drawing/2014/main" id="{E76027C9-D992-46AD-BAE3-F4BC3E91836E}"/>
                  </a:ext>
                </a:extLst>
              </p:cNvPr>
              <p:cNvCxnSpPr>
                <a:cxnSpLocks/>
              </p:cNvCxnSpPr>
              <p:nvPr/>
            </p:nvCxnSpPr>
            <p:spPr>
              <a:xfrm rot="16200000" flipV="1">
                <a:off x="7002512" y="2156284"/>
                <a:ext cx="23812" cy="28122"/>
              </a:xfrm>
              <a:prstGeom prst="line">
                <a:avLst/>
              </a:prstGeom>
              <a:ln>
                <a:solidFill>
                  <a:srgbClr val="7D8B9C"/>
                </a:solidFill>
              </a:ln>
            </p:spPr>
            <p:style>
              <a:lnRef idx="1">
                <a:schemeClr val="accent1"/>
              </a:lnRef>
              <a:fillRef idx="0">
                <a:schemeClr val="accent1"/>
              </a:fillRef>
              <a:effectRef idx="0">
                <a:schemeClr val="accent1"/>
              </a:effectRef>
              <a:fontRef idx="minor">
                <a:schemeClr val="tx1"/>
              </a:fontRef>
            </p:style>
          </p:cxnSp>
          <p:cxnSp>
            <p:nvCxnSpPr>
              <p:cNvPr id="55" name="Přímá spojnice 54">
                <a:extLst>
                  <a:ext uri="{FF2B5EF4-FFF2-40B4-BE49-F238E27FC236}">
                    <a16:creationId xmlns:a16="http://schemas.microsoft.com/office/drawing/2014/main" id="{782C1E8E-2708-4108-90DC-B49C8996B878}"/>
                  </a:ext>
                </a:extLst>
              </p:cNvPr>
              <p:cNvCxnSpPr>
                <a:cxnSpLocks/>
              </p:cNvCxnSpPr>
              <p:nvPr/>
            </p:nvCxnSpPr>
            <p:spPr>
              <a:xfrm rot="5400000">
                <a:off x="6948130" y="2063877"/>
                <a:ext cx="81121" cy="0"/>
              </a:xfrm>
              <a:prstGeom prst="line">
                <a:avLst/>
              </a:prstGeom>
              <a:ln>
                <a:solidFill>
                  <a:srgbClr val="7D8B9C"/>
                </a:solidFill>
              </a:ln>
            </p:spPr>
            <p:style>
              <a:lnRef idx="1">
                <a:schemeClr val="accent1"/>
              </a:lnRef>
              <a:fillRef idx="0">
                <a:schemeClr val="accent1"/>
              </a:fillRef>
              <a:effectRef idx="0">
                <a:schemeClr val="accent1"/>
              </a:effectRef>
              <a:fontRef idx="minor">
                <a:schemeClr val="tx1"/>
              </a:fontRef>
            </p:style>
          </p:cxnSp>
        </p:grpSp>
        <p:sp>
          <p:nvSpPr>
            <p:cNvPr id="60" name="TextovéPole 59">
              <a:extLst>
                <a:ext uri="{FF2B5EF4-FFF2-40B4-BE49-F238E27FC236}">
                  <a16:creationId xmlns:a16="http://schemas.microsoft.com/office/drawing/2014/main" id="{5C5FDCE6-1BBC-4505-A24F-BFE8E2CD7131}"/>
                </a:ext>
              </a:extLst>
            </p:cNvPr>
            <p:cNvSpPr txBox="1"/>
            <p:nvPr/>
          </p:nvSpPr>
          <p:spPr>
            <a:xfrm>
              <a:off x="6625332" y="2005657"/>
              <a:ext cx="1934364" cy="184666"/>
            </a:xfrm>
            <a:prstGeom prst="rect">
              <a:avLst/>
            </a:prstGeom>
            <a:noFill/>
          </p:spPr>
          <p:txBody>
            <a:bodyPr wrap="square" rtlCol="0">
              <a:spAutoFit/>
            </a:bodyPr>
            <a:lstStyle/>
            <a:p>
              <a:r>
                <a:rPr lang="en-us" sz="600" dirty="0"/>
                <a:t>Expand next-level hierarchy</a:t>
              </a:r>
            </a:p>
          </p:txBody>
        </p:sp>
      </p:grpSp>
      <p:sp>
        <p:nvSpPr>
          <p:cNvPr id="65" name="TextovéPole 64">
            <a:extLst>
              <a:ext uri="{FF2B5EF4-FFF2-40B4-BE49-F238E27FC236}">
                <a16:creationId xmlns:a16="http://schemas.microsoft.com/office/drawing/2014/main" id="{03C82AAF-A790-4200-9A07-1F1F9C3AC14E}"/>
              </a:ext>
            </a:extLst>
          </p:cNvPr>
          <p:cNvSpPr txBox="1"/>
          <p:nvPr/>
        </p:nvSpPr>
        <p:spPr>
          <a:xfrm>
            <a:off x="6413177" y="1063832"/>
            <a:ext cx="2168843" cy="399340"/>
          </a:xfrm>
          <a:prstGeom prst="rect">
            <a:avLst/>
          </a:prstGeom>
          <a:noFill/>
        </p:spPr>
        <p:txBody>
          <a:bodyPr wrap="square" rtlCol="0">
            <a:spAutoFit/>
          </a:bodyPr>
          <a:lstStyle/>
          <a:p>
            <a:pPr>
              <a:lnSpc>
                <a:spcPct val="95000"/>
              </a:lnSpc>
            </a:pPr>
            <a:r>
              <a:rPr lang="en-us" sz="700" b="1" dirty="0"/>
              <a:t>The Visual</a:t>
            </a:r>
            <a:r>
              <a:rPr lang="en-us" sz="700" dirty="0"/>
              <a:t> that supports the embedding of hierarchies enables drilling down to the embedded hierarchy’s individual levels using the following symbols:</a:t>
            </a:r>
          </a:p>
        </p:txBody>
      </p:sp>
      <p:pic>
        <p:nvPicPr>
          <p:cNvPr id="63" name="Obrázek 62">
            <a:extLst>
              <a:ext uri="{FF2B5EF4-FFF2-40B4-BE49-F238E27FC236}">
                <a16:creationId xmlns:a16="http://schemas.microsoft.com/office/drawing/2014/main" id="{2D0DF1C7-181B-4854-91FC-4660AA01171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899589" y="2818350"/>
            <a:ext cx="573516" cy="230128"/>
          </a:xfrm>
          <a:prstGeom prst="rect">
            <a:avLst/>
          </a:prstGeom>
        </p:spPr>
      </p:pic>
      <p:sp>
        <p:nvSpPr>
          <p:cNvPr id="64" name="Rovnoramenný trojúhelník 63">
            <a:extLst>
              <a:ext uri="{FF2B5EF4-FFF2-40B4-BE49-F238E27FC236}">
                <a16:creationId xmlns:a16="http://schemas.microsoft.com/office/drawing/2014/main" id="{60B84775-E5EB-4045-8FEB-2A336413459A}"/>
              </a:ext>
            </a:extLst>
          </p:cNvPr>
          <p:cNvSpPr/>
          <p:nvPr/>
        </p:nvSpPr>
        <p:spPr>
          <a:xfrm rot="16200000">
            <a:off x="7887069" y="2845314"/>
            <a:ext cx="100467" cy="69434"/>
          </a:xfrm>
          <a:prstGeom prst="triangl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69" name="TextovéPole 68">
            <a:extLst>
              <a:ext uri="{FF2B5EF4-FFF2-40B4-BE49-F238E27FC236}">
                <a16:creationId xmlns:a16="http://schemas.microsoft.com/office/drawing/2014/main" id="{911C5A06-C296-4EA1-B4C3-638EAD9B0D72}"/>
              </a:ext>
            </a:extLst>
          </p:cNvPr>
          <p:cNvSpPr txBox="1"/>
          <p:nvPr/>
        </p:nvSpPr>
        <p:spPr>
          <a:xfrm>
            <a:off x="6415550" y="3046511"/>
            <a:ext cx="2168843" cy="604012"/>
          </a:xfrm>
          <a:prstGeom prst="rect">
            <a:avLst/>
          </a:prstGeom>
          <a:noFill/>
        </p:spPr>
        <p:txBody>
          <a:bodyPr wrap="square" rtlCol="0">
            <a:spAutoFit/>
          </a:bodyPr>
          <a:lstStyle/>
          <a:p>
            <a:pPr>
              <a:lnSpc>
                <a:spcPct val="95000"/>
              </a:lnSpc>
            </a:pPr>
            <a:r>
              <a:rPr lang="en-us" sz="700" b="1" dirty="0"/>
              <a:t>› Custom </a:t>
            </a:r>
            <a:r>
              <a:rPr lang="cs-CZ" sz="700" b="1" dirty="0" err="1"/>
              <a:t>Tooltip</a:t>
            </a:r>
            <a:r>
              <a:rPr lang="cs-CZ" sz="700" b="1" dirty="0"/>
              <a:t> </a:t>
            </a:r>
            <a:r>
              <a:rPr lang="en-us" sz="700" b="1" dirty="0"/>
              <a:t>—</a:t>
            </a:r>
            <a:r>
              <a:rPr lang="en-us" sz="700" dirty="0"/>
              <a:t>A custom </a:t>
            </a:r>
            <a:r>
              <a:rPr lang="cs-CZ" sz="700" dirty="0" err="1"/>
              <a:t>tooltip</a:t>
            </a:r>
            <a:r>
              <a:rPr lang="cs-CZ" sz="700" dirty="0"/>
              <a:t> </a:t>
            </a:r>
            <a:r>
              <a:rPr lang="en-us" sz="700" dirty="0"/>
              <a:t>is a custom-designed report page identified as descriptive. </a:t>
            </a:r>
            <a:br>
              <a:rPr lang="en-US" sz="700" dirty="0"/>
            </a:br>
            <a:r>
              <a:rPr lang="en-us" sz="700" dirty="0"/>
              <a:t>When you hover over visual, a page appears </a:t>
            </a:r>
            <a:br>
              <a:rPr lang="en-US" sz="700" dirty="0"/>
            </a:br>
            <a:r>
              <a:rPr lang="en-us" sz="700" dirty="0"/>
              <a:t>with content filtered based on criteria specified </a:t>
            </a:r>
            <a:br>
              <a:rPr lang="en-US" sz="700" dirty="0"/>
            </a:br>
            <a:r>
              <a:rPr lang="en-us" sz="700" dirty="0"/>
              <a:t>by the value in the visual.</a:t>
            </a:r>
          </a:p>
        </p:txBody>
      </p:sp>
      <p:sp>
        <p:nvSpPr>
          <p:cNvPr id="71" name="Rovnoramenný trojúhelník 70">
            <a:extLst>
              <a:ext uri="{FF2B5EF4-FFF2-40B4-BE49-F238E27FC236}">
                <a16:creationId xmlns:a16="http://schemas.microsoft.com/office/drawing/2014/main" id="{02FA6FE9-5599-4521-8D29-F431E371ECA3}"/>
              </a:ext>
            </a:extLst>
          </p:cNvPr>
          <p:cNvSpPr/>
          <p:nvPr/>
        </p:nvSpPr>
        <p:spPr>
          <a:xfrm rot="16200000">
            <a:off x="7522828" y="3627792"/>
            <a:ext cx="100467" cy="69434"/>
          </a:xfrm>
          <a:prstGeom prst="triangl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pic>
        <p:nvPicPr>
          <p:cNvPr id="67" name="Obrázek 66">
            <a:extLst>
              <a:ext uri="{FF2B5EF4-FFF2-40B4-BE49-F238E27FC236}">
                <a16:creationId xmlns:a16="http://schemas.microsoft.com/office/drawing/2014/main" id="{3BFE81F4-FF66-4044-8035-9C33BBF48C65}"/>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582175" y="3575096"/>
            <a:ext cx="906567" cy="566604"/>
          </a:xfrm>
          <a:prstGeom prst="rect">
            <a:avLst/>
          </a:prstGeom>
        </p:spPr>
      </p:pic>
      <p:sp>
        <p:nvSpPr>
          <p:cNvPr id="72" name="TextovéPole 71">
            <a:extLst>
              <a:ext uri="{FF2B5EF4-FFF2-40B4-BE49-F238E27FC236}">
                <a16:creationId xmlns:a16="http://schemas.microsoft.com/office/drawing/2014/main" id="{295F7BC1-1278-4BE6-BBD4-DCB7872BD48B}"/>
              </a:ext>
            </a:extLst>
          </p:cNvPr>
          <p:cNvSpPr txBox="1"/>
          <p:nvPr/>
        </p:nvSpPr>
        <p:spPr>
          <a:xfrm>
            <a:off x="6420112" y="4473769"/>
            <a:ext cx="2168843" cy="523220"/>
          </a:xfrm>
          <a:prstGeom prst="rect">
            <a:avLst/>
          </a:prstGeom>
          <a:noFill/>
        </p:spPr>
        <p:txBody>
          <a:bodyPr wrap="square" rtlCol="0">
            <a:spAutoFit/>
          </a:bodyPr>
          <a:lstStyle/>
          <a:p>
            <a:r>
              <a:rPr lang="en-us" sz="700" b="1" dirty="0"/>
              <a:t>Drill-through</a:t>
            </a:r>
            <a:r>
              <a:rPr lang="en-us" sz="700" dirty="0"/>
              <a:t> lets you pass from a data overview </a:t>
            </a:r>
            <a:br>
              <a:rPr lang="en-US" sz="700" dirty="0"/>
            </a:br>
            <a:r>
              <a:rPr lang="en-us" sz="700" dirty="0"/>
              <a:t>visual to a page with specific details. The target </a:t>
            </a:r>
            <a:br>
              <a:rPr lang="en-US" sz="700" dirty="0"/>
            </a:br>
            <a:r>
              <a:rPr lang="en-us" sz="700" dirty="0"/>
              <a:t>page is displayed with all the applied filters affecting the value from which the drill-through originated.</a:t>
            </a:r>
          </a:p>
        </p:txBody>
      </p:sp>
      <p:sp>
        <p:nvSpPr>
          <p:cNvPr id="74" name="TextovéPole 73">
            <a:extLst>
              <a:ext uri="{FF2B5EF4-FFF2-40B4-BE49-F238E27FC236}">
                <a16:creationId xmlns:a16="http://schemas.microsoft.com/office/drawing/2014/main" id="{5A1C4ED9-DF97-4A32-83BE-A1FD9F91E96D}"/>
              </a:ext>
            </a:extLst>
          </p:cNvPr>
          <p:cNvSpPr txBox="1"/>
          <p:nvPr/>
        </p:nvSpPr>
        <p:spPr>
          <a:xfrm>
            <a:off x="6420059" y="6027000"/>
            <a:ext cx="2168843" cy="1131079"/>
          </a:xfrm>
          <a:prstGeom prst="rect">
            <a:avLst/>
          </a:prstGeom>
          <a:noFill/>
        </p:spPr>
        <p:txBody>
          <a:bodyPr wrap="square" rtlCol="0">
            <a:spAutoFit/>
          </a:bodyPr>
          <a:lstStyle/>
          <a:p>
            <a:pPr>
              <a:lnSpc>
                <a:spcPct val="90000"/>
              </a:lnSpc>
            </a:pPr>
            <a:r>
              <a:rPr lang="en-us" sz="700" b="1" dirty="0"/>
              <a:t>Bookmarks </a:t>
            </a:r>
            <a:r>
              <a:rPr lang="en-us" sz="700" dirty="0"/>
              <a:t>capture the currently configured view or a report page visual. Later, you can go back to that state by selecting the saved bookmark. Setting options:</a:t>
            </a:r>
          </a:p>
          <a:p>
            <a:pPr>
              <a:lnSpc>
                <a:spcPct val="90000"/>
              </a:lnSpc>
            </a:pPr>
            <a:r>
              <a:rPr lang="en-us" sz="600" b="1" dirty="0">
                <a:latin typeface="Arial" panose="020B0604020202020204" pitchFamily="34" charset="0"/>
              </a:rPr>
              <a:t>   ›</a:t>
            </a:r>
            <a:r>
              <a:rPr lang="en-us" sz="600" b="1" dirty="0">
                <a:latin typeface="MS Shell Dlg 2" panose="020B0604030504040204" pitchFamily="34" charset="0"/>
              </a:rPr>
              <a:t> </a:t>
            </a:r>
            <a:r>
              <a:rPr lang="en-us" sz="600" b="1" dirty="0"/>
              <a:t>Data—</a:t>
            </a:r>
            <a:r>
              <a:rPr lang="en-us" sz="600" dirty="0"/>
              <a:t>Stores filters, applied sort order in visuals and slicers. By selecting the bookmark, you can re-apply the corresponding settings.</a:t>
            </a:r>
          </a:p>
          <a:p>
            <a:pPr>
              <a:lnSpc>
                <a:spcPct val="90000"/>
              </a:lnSpc>
            </a:pPr>
            <a:r>
              <a:rPr lang="en-us" sz="600" b="1" dirty="0">
                <a:latin typeface="Arial" panose="020B0604020202020204" pitchFamily="34" charset="0"/>
              </a:rPr>
              <a:t>   ›</a:t>
            </a:r>
            <a:r>
              <a:rPr lang="en-us" sz="600" b="1" dirty="0">
                <a:latin typeface="MS Shell Dlg 2" panose="020B0604030504040204" pitchFamily="34" charset="0"/>
              </a:rPr>
              <a:t> </a:t>
            </a:r>
            <a:r>
              <a:rPr lang="en-us" sz="600" b="1" dirty="0"/>
              <a:t>Display—</a:t>
            </a:r>
            <a:r>
              <a:rPr lang="en-us" sz="600" dirty="0"/>
              <a:t>Stores the state of the display for visuals and report elements (buttons, images, etc.). By selecting the bookmark, you can go back to the previously stored state </a:t>
            </a:r>
            <a:br>
              <a:rPr lang="en-US" sz="600" dirty="0"/>
            </a:br>
            <a:r>
              <a:rPr lang="en-us" sz="600" dirty="0"/>
              <a:t>of the display.</a:t>
            </a:r>
          </a:p>
          <a:p>
            <a:pPr>
              <a:lnSpc>
                <a:spcPct val="90000"/>
              </a:lnSpc>
            </a:pPr>
            <a:r>
              <a:rPr lang="en-us" sz="600" b="1" dirty="0">
                <a:latin typeface="Arial" panose="020B0604020202020204" pitchFamily="34" charset="0"/>
              </a:rPr>
              <a:t>   ›</a:t>
            </a:r>
            <a:r>
              <a:rPr lang="en-us" sz="600" b="1" dirty="0">
                <a:latin typeface="MS Shell Dlg 2" panose="020B0604030504040204" pitchFamily="34" charset="0"/>
              </a:rPr>
              <a:t> </a:t>
            </a:r>
            <a:r>
              <a:rPr lang="en-us" sz="600" b="1" dirty="0"/>
              <a:t>Current page—</a:t>
            </a:r>
            <a:r>
              <a:rPr lang="en-us" sz="600" dirty="0"/>
              <a:t>Stores the currently displayed page. By selecting the bookmark, you can go back the to stored page.</a:t>
            </a:r>
            <a:endParaRPr lang="cs-CZ" sz="700" dirty="0"/>
          </a:p>
        </p:txBody>
      </p:sp>
      <p:grpSp>
        <p:nvGrpSpPr>
          <p:cNvPr id="4" name="Group 3" hidden="1">
            <a:extLst>
              <a:ext uri="{FF2B5EF4-FFF2-40B4-BE49-F238E27FC236}">
                <a16:creationId xmlns:a16="http://schemas.microsoft.com/office/drawing/2014/main" id="{C7DC6C50-BC68-456E-857D-0CE707808D48}"/>
              </a:ext>
            </a:extLst>
          </p:cNvPr>
          <p:cNvGrpSpPr/>
          <p:nvPr/>
        </p:nvGrpSpPr>
        <p:grpSpPr>
          <a:xfrm>
            <a:off x="6838951" y="5088558"/>
            <a:ext cx="1649791" cy="637212"/>
            <a:chOff x="6838951" y="5088558"/>
            <a:chExt cx="1649791" cy="637212"/>
          </a:xfrm>
        </p:grpSpPr>
        <p:pic>
          <p:nvPicPr>
            <p:cNvPr id="68" name="Obrázek 67">
              <a:extLst>
                <a:ext uri="{FF2B5EF4-FFF2-40B4-BE49-F238E27FC236}">
                  <a16:creationId xmlns:a16="http://schemas.microsoft.com/office/drawing/2014/main" id="{DA67FEC9-8CCE-4520-9CF0-4C8181133A4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313602" y="5088558"/>
              <a:ext cx="1175140" cy="637212"/>
            </a:xfrm>
            <a:prstGeom prst="rect">
              <a:avLst/>
            </a:prstGeom>
          </p:spPr>
        </p:pic>
        <p:pic>
          <p:nvPicPr>
            <p:cNvPr id="73" name="Obrázek 72">
              <a:extLst>
                <a:ext uri="{FF2B5EF4-FFF2-40B4-BE49-F238E27FC236}">
                  <a16:creationId xmlns:a16="http://schemas.microsoft.com/office/drawing/2014/main" id="{3B2ACEEE-7B35-4627-A320-1D7344A7BE9E}"/>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6838951" y="5104710"/>
              <a:ext cx="458665" cy="570792"/>
            </a:xfrm>
            <a:prstGeom prst="rect">
              <a:avLst/>
            </a:prstGeom>
          </p:spPr>
        </p:pic>
      </p:grpSp>
      <p:sp>
        <p:nvSpPr>
          <p:cNvPr id="77" name="TextovéPole 76">
            <a:extLst>
              <a:ext uri="{FF2B5EF4-FFF2-40B4-BE49-F238E27FC236}">
                <a16:creationId xmlns:a16="http://schemas.microsoft.com/office/drawing/2014/main" id="{00071E78-C890-4729-9587-AF6F386566AA}"/>
              </a:ext>
            </a:extLst>
          </p:cNvPr>
          <p:cNvSpPr txBox="1"/>
          <p:nvPr/>
        </p:nvSpPr>
        <p:spPr>
          <a:xfrm>
            <a:off x="2146475" y="1066980"/>
            <a:ext cx="2137590" cy="3732560"/>
          </a:xfrm>
          <a:prstGeom prst="rect">
            <a:avLst/>
          </a:prstGeom>
          <a:noFill/>
        </p:spPr>
        <p:txBody>
          <a:bodyPr wrap="square" rtlCol="0">
            <a:spAutoFit/>
          </a:bodyPr>
          <a:lstStyle/>
          <a:p>
            <a:pPr>
              <a:lnSpc>
                <a:spcPct val="95000"/>
              </a:lnSpc>
            </a:pPr>
            <a:r>
              <a:rPr lang="en-us" sz="700" dirty="0"/>
              <a:t>Works with data fetched from data sources using connectors. This data is then processed at the Power BI app level and stored to an </a:t>
            </a:r>
            <a:r>
              <a:rPr lang="en-us" sz="700" b="1" dirty="0"/>
              <a:t>in-memory</a:t>
            </a:r>
            <a:r>
              <a:rPr lang="en-us" sz="700" dirty="0"/>
              <a:t> database in the program background. This means that data is not processed at the source level. The basic unit in Power Query is </a:t>
            </a:r>
            <a:r>
              <a:rPr lang="en-us" sz="700" b="1" dirty="0"/>
              <a:t>query</a:t>
            </a:r>
            <a:r>
              <a:rPr lang="en-us" sz="700" dirty="0"/>
              <a:t>, which means one sequence consisting of </a:t>
            </a:r>
            <a:r>
              <a:rPr lang="en-us" sz="700" b="1" dirty="0"/>
              <a:t>steps</a:t>
            </a:r>
            <a:r>
              <a:rPr lang="en-us" sz="700" dirty="0"/>
              <a:t>. A step is a data command that dictates what should happen to the data when it is loaded into Power BI. The basic definition of each step is based on its use:</a:t>
            </a:r>
            <a:endParaRPr lang="cs-CZ" sz="700" b="1" dirty="0"/>
          </a:p>
          <a:p>
            <a:pPr>
              <a:lnSpc>
                <a:spcPct val="95000"/>
              </a:lnSpc>
            </a:pPr>
            <a:r>
              <a:rPr lang="en-us" sz="600" b="1" dirty="0"/>
              <a:t>   › Connecting data—</a:t>
            </a:r>
            <a:r>
              <a:rPr lang="en-us" sz="600" dirty="0"/>
              <a:t>Each query begins with a function that provides data for the subsequent steps. E.g., data can be loaded from </a:t>
            </a:r>
            <a:r>
              <a:rPr lang="en-us" sz="600" b="1" dirty="0"/>
              <a:t>Excel</a:t>
            </a:r>
            <a:r>
              <a:rPr lang="en-us" sz="600" dirty="0"/>
              <a:t>, </a:t>
            </a:r>
            <a:r>
              <a:rPr lang="en-us" sz="600" b="1" dirty="0"/>
              <a:t>SQL database</a:t>
            </a:r>
            <a:r>
              <a:rPr lang="en-us" sz="600" dirty="0"/>
              <a:t>, </a:t>
            </a:r>
            <a:r>
              <a:rPr lang="en-us" sz="600" b="1" dirty="0" err="1"/>
              <a:t>SharePoint</a:t>
            </a:r>
            <a:r>
              <a:rPr lang="en-us" sz="600" dirty="0" err="1"/>
              <a:t> etc. Connection steps can also be used later. </a:t>
            </a:r>
          </a:p>
          <a:p>
            <a:pPr>
              <a:lnSpc>
                <a:spcPct val="95000"/>
              </a:lnSpc>
            </a:pPr>
            <a:r>
              <a:rPr lang="en-us" sz="600" b="1" dirty="0"/>
              <a:t>   › Transforming data—</a:t>
            </a:r>
            <a:r>
              <a:rPr lang="en-us" sz="600" dirty="0"/>
              <a:t>Steps that modify the structure of the data. These steps include features such as Pivot Column, converting columns to rows, grouping data, splitting columns, removing columns, etc. Transformation steps are necessary in order to clean data from not entirely clean data sources. </a:t>
            </a:r>
          </a:p>
          <a:p>
            <a:pPr>
              <a:lnSpc>
                <a:spcPct val="95000"/>
              </a:lnSpc>
            </a:pPr>
            <a:r>
              <a:rPr lang="en-us" sz="600" b="1" dirty="0"/>
              <a:t>   › Combining data—</a:t>
            </a:r>
            <a:r>
              <a:rPr lang="en-us" sz="600" dirty="0"/>
              <a:t>Data split into multiple source files needs to be combined so that it can be analyzed in bulk. Functions include merging queries and appending queries.</a:t>
            </a:r>
          </a:p>
          <a:p>
            <a:pPr>
              <a:lnSpc>
                <a:spcPct val="95000"/>
              </a:lnSpc>
            </a:pPr>
            <a:r>
              <a:rPr lang="en-us" sz="500" b="1" dirty="0"/>
              <a:t>      › Merge queries—</a:t>
            </a:r>
            <a:r>
              <a:rPr lang="en-us" sz="500" dirty="0"/>
              <a:t>This function merges queries based on the selected key. The primary query then contains a column which can be used to extract data from a secondary query. Supports typical join types:</a:t>
            </a:r>
          </a:p>
          <a:p>
            <a:pPr>
              <a:lnSpc>
                <a:spcPct val="95000"/>
              </a:lnSpc>
            </a:pPr>
            <a:endParaRPr lang="cs-CZ" sz="400" dirty="0"/>
          </a:p>
          <a:p>
            <a:pPr>
              <a:lnSpc>
                <a:spcPct val="95000"/>
              </a:lnSpc>
            </a:pPr>
            <a:r>
              <a:rPr lang="en-us" sz="500" b="1" dirty="0"/>
              <a:t>       </a:t>
            </a:r>
          </a:p>
          <a:p>
            <a:pPr>
              <a:lnSpc>
                <a:spcPct val="95000"/>
              </a:lnSpc>
            </a:pPr>
            <a:endParaRPr lang="en-US" sz="500" b="1" dirty="0"/>
          </a:p>
          <a:p>
            <a:pPr>
              <a:lnSpc>
                <a:spcPct val="95000"/>
              </a:lnSpc>
            </a:pPr>
            <a:endParaRPr lang="en-US" sz="500" b="1" dirty="0"/>
          </a:p>
          <a:p>
            <a:pPr>
              <a:lnSpc>
                <a:spcPct val="95000"/>
              </a:lnSpc>
            </a:pPr>
            <a:endParaRPr lang="cs-CZ" sz="500" b="1" dirty="0"/>
          </a:p>
          <a:p>
            <a:pPr>
              <a:lnSpc>
                <a:spcPct val="95000"/>
              </a:lnSpc>
            </a:pPr>
            <a:endParaRPr lang="cs-CZ" sz="500" dirty="0"/>
          </a:p>
          <a:p>
            <a:pPr>
              <a:lnSpc>
                <a:spcPct val="95000"/>
              </a:lnSpc>
            </a:pPr>
            <a:r>
              <a:rPr lang="en-us" sz="500" b="1" dirty="0"/>
              <a:t>      › Append query—</a:t>
            </a:r>
            <a:r>
              <a:rPr lang="en-us" sz="500" dirty="0"/>
              <a:t>Places the resulting data from one or more selected queries under the primary query. In this case, data is placed in columns with names that are an exact match. Non-matching columns form new columns with a unique name in the primary query.</a:t>
            </a:r>
          </a:p>
          <a:p>
            <a:pPr>
              <a:lnSpc>
                <a:spcPct val="95000"/>
              </a:lnSpc>
            </a:pPr>
            <a:endParaRPr lang="cs-CZ" sz="700" b="1" dirty="0"/>
          </a:p>
          <a:p>
            <a:pPr>
              <a:lnSpc>
                <a:spcPct val="95000"/>
              </a:lnSpc>
            </a:pPr>
            <a:r>
              <a:rPr lang="en-us" sz="500" b="1" dirty="0"/>
              <a:t>› Custom function—</a:t>
            </a:r>
            <a:r>
              <a:rPr lang="en-us" sz="500" dirty="0"/>
              <a:t>A query intended to apply a pre-defined sequence of steps so that the author does not need to create them repeatedly. The custom function can also accept input data (values, sheets, etc.) to be used in the sequence.</a:t>
            </a:r>
          </a:p>
          <a:p>
            <a:pPr>
              <a:lnSpc>
                <a:spcPct val="95000"/>
              </a:lnSpc>
            </a:pPr>
            <a:r>
              <a:rPr lang="en-us" sz="500" b="1" dirty="0"/>
              <a:t>› Parameter—</a:t>
            </a:r>
            <a:r>
              <a:rPr lang="en-us" sz="500" dirty="0"/>
              <a:t>Values independent of datasets. These values can then be used in queries. Values enable the quick editing of a model because they can be changed in the Power BI Service environment.</a:t>
            </a:r>
            <a:endParaRPr lang="cs-CZ" sz="400" dirty="0"/>
          </a:p>
        </p:txBody>
      </p:sp>
      <p:pic>
        <p:nvPicPr>
          <p:cNvPr id="76" name="Obrázek 75">
            <a:extLst>
              <a:ext uri="{FF2B5EF4-FFF2-40B4-BE49-F238E27FC236}">
                <a16:creationId xmlns:a16="http://schemas.microsoft.com/office/drawing/2014/main" id="{388EF86B-8D8E-4165-AEDA-8BD33C38B088}"/>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162049" y="3461508"/>
            <a:ext cx="2103871" cy="274111"/>
          </a:xfrm>
          <a:prstGeom prst="rect">
            <a:avLst/>
          </a:prstGeom>
        </p:spPr>
      </p:pic>
      <p:pic>
        <p:nvPicPr>
          <p:cNvPr id="80" name="Obrázek 79">
            <a:extLst>
              <a:ext uri="{FF2B5EF4-FFF2-40B4-BE49-F238E27FC236}">
                <a16:creationId xmlns:a16="http://schemas.microsoft.com/office/drawing/2014/main" id="{90678306-BF44-4E4B-95BE-01E523CD81E5}"/>
              </a:ext>
            </a:extLst>
          </p:cNvPr>
          <p:cNvPicPr>
            <a:picLocks noChangeAspect="1"/>
          </p:cNvPicPr>
          <p:nvPr/>
        </p:nvPicPr>
        <p:blipFill>
          <a:blip r:embed="rId10"/>
          <a:stretch>
            <a:fillRect/>
          </a:stretch>
        </p:blipFill>
        <p:spPr>
          <a:xfrm>
            <a:off x="2198429" y="6112257"/>
            <a:ext cx="100075" cy="104840"/>
          </a:xfrm>
          <a:prstGeom prst="rect">
            <a:avLst/>
          </a:prstGeom>
        </p:spPr>
      </p:pic>
      <p:grpSp>
        <p:nvGrpSpPr>
          <p:cNvPr id="83" name="Skupina 82">
            <a:extLst>
              <a:ext uri="{FF2B5EF4-FFF2-40B4-BE49-F238E27FC236}">
                <a16:creationId xmlns:a16="http://schemas.microsoft.com/office/drawing/2014/main" id="{CC554640-DDBB-4CED-9412-8D233E5EE34F}"/>
              </a:ext>
            </a:extLst>
          </p:cNvPr>
          <p:cNvGrpSpPr/>
          <p:nvPr/>
        </p:nvGrpSpPr>
        <p:grpSpPr>
          <a:xfrm>
            <a:off x="2141808" y="4968351"/>
            <a:ext cx="2141106" cy="1962076"/>
            <a:chOff x="2141808" y="4968351"/>
            <a:chExt cx="2141106" cy="1962076"/>
          </a:xfrm>
        </p:grpSpPr>
        <p:sp>
          <p:nvSpPr>
            <p:cNvPr id="81" name="TextovéPole 80">
              <a:extLst>
                <a:ext uri="{FF2B5EF4-FFF2-40B4-BE49-F238E27FC236}">
                  <a16:creationId xmlns:a16="http://schemas.microsoft.com/office/drawing/2014/main" id="{6456443C-90DB-48F3-A73D-7C00A2209D76}"/>
                </a:ext>
              </a:extLst>
            </p:cNvPr>
            <p:cNvSpPr txBox="1"/>
            <p:nvPr/>
          </p:nvSpPr>
          <p:spPr>
            <a:xfrm>
              <a:off x="2141808" y="4968351"/>
              <a:ext cx="2141106" cy="1962076"/>
            </a:xfrm>
            <a:prstGeom prst="rect">
              <a:avLst/>
            </a:prstGeom>
            <a:noFill/>
          </p:spPr>
          <p:txBody>
            <a:bodyPr wrap="square" rtlCol="0">
              <a:spAutoFit/>
            </a:bodyPr>
            <a:lstStyle/>
            <a:p>
              <a:pPr>
                <a:lnSpc>
                  <a:spcPct val="90000"/>
                </a:lnSpc>
              </a:pPr>
              <a:r>
                <a:rPr lang="en-us" sz="700" dirty="0"/>
                <a:t>The basic unit is a table or </a:t>
              </a:r>
              <a:r>
                <a:rPr lang="en-us" sz="700" b="1" dirty="0"/>
                <a:t>Entity</a:t>
              </a:r>
              <a:r>
                <a:rPr lang="en-us" sz="700" dirty="0"/>
                <a:t> consisting of columns or </a:t>
              </a:r>
              <a:r>
                <a:rPr lang="en-us" sz="700" b="1" dirty="0" err="1"/>
                <a:t>Fields</a:t>
              </a:r>
              <a:r>
                <a:rPr lang="en-us" sz="700" dirty="0"/>
                <a:t>. Just like Queries in Power </a:t>
              </a:r>
              <a:br>
                <a:rPr lang="en-US" sz="700" dirty="0"/>
              </a:br>
              <a:r>
                <a:rPr lang="en-us" sz="700" dirty="0"/>
                <a:t>Query, Entities in Dataflows consist of sequences </a:t>
              </a:r>
              <a:br>
                <a:rPr lang="en-US" sz="700" dirty="0"/>
              </a:br>
              <a:r>
                <a:rPr lang="en-us" sz="700" dirty="0"/>
                <a:t>of steps. The result of such steps is stored in native Azure Data Lake Gen 2.</a:t>
              </a:r>
            </a:p>
            <a:p>
              <a:pPr algn="ctr" defTabSz="171450">
                <a:lnSpc>
                  <a:spcPct val="90000"/>
                </a:lnSpc>
              </a:pPr>
              <a:r>
                <a:rPr lang="en-US" sz="600" i="1" dirty="0"/>
                <a:t>“</a:t>
              </a:r>
              <a:r>
                <a:rPr lang="en-us" sz="600" i="1" dirty="0"/>
                <a:t>You can connect a custom Data Lake </a:t>
              </a:r>
              <a:br>
                <a:rPr lang="en-US" sz="600" i="1" dirty="0"/>
              </a:br>
              <a:r>
                <a:rPr lang="en-us" sz="600" i="1" dirty="0"/>
                <a:t>where the data will be stored.</a:t>
              </a:r>
              <a:r>
                <a:rPr lang="en-US" sz="600" i="1" dirty="0"/>
                <a:t>“</a:t>
              </a:r>
              <a:endParaRPr lang="en-us" sz="600" i="1" dirty="0"/>
            </a:p>
            <a:p>
              <a:pPr algn="ctr">
                <a:lnSpc>
                  <a:spcPct val="90000"/>
                </a:lnSpc>
              </a:pPr>
              <a:endParaRPr lang="cs-CZ" sz="300" dirty="0"/>
            </a:p>
            <a:p>
              <a:pPr>
                <a:lnSpc>
                  <a:spcPct val="90000"/>
                </a:lnSpc>
              </a:pPr>
              <a:r>
                <a:rPr lang="en-us" sz="700" dirty="0"/>
                <a:t>There are three types of entities:</a:t>
              </a:r>
            </a:p>
            <a:p>
              <a:pPr>
                <a:lnSpc>
                  <a:spcPct val="90000"/>
                </a:lnSpc>
              </a:pPr>
              <a:r>
                <a:rPr lang="en-us" sz="600" b="1" dirty="0"/>
                <a:t> ›  Standard entity—</a:t>
              </a:r>
              <a:r>
                <a:rPr lang="en-us" sz="600" dirty="0"/>
                <a:t>It only works with data fetched directly </a:t>
              </a:r>
            </a:p>
            <a:p>
              <a:pPr>
                <a:lnSpc>
                  <a:spcPct val="90000"/>
                </a:lnSpc>
              </a:pPr>
              <a:r>
                <a:rPr lang="en-us" sz="600" dirty="0"/>
                <a:t>     from a data source or with data from non-stored entities    </a:t>
              </a:r>
            </a:p>
            <a:p>
              <a:pPr>
                <a:lnSpc>
                  <a:spcPct val="90000"/>
                </a:lnSpc>
              </a:pPr>
              <a:r>
                <a:rPr lang="en-us" sz="600" dirty="0"/>
                <a:t>     within the same dataflow.</a:t>
              </a:r>
            </a:p>
            <a:p>
              <a:pPr>
                <a:lnSpc>
                  <a:spcPct val="90000"/>
                </a:lnSpc>
              </a:pPr>
              <a:endParaRPr lang="cs-CZ" sz="300" dirty="0"/>
            </a:p>
            <a:p>
              <a:pPr>
                <a:lnSpc>
                  <a:spcPct val="90000"/>
                </a:lnSpc>
              </a:pPr>
              <a:r>
                <a:rPr lang="en-us" sz="600" b="1" dirty="0"/>
                <a:t>     Computed entity*—</a:t>
              </a:r>
              <a:r>
                <a:rPr lang="en-us" sz="600" dirty="0"/>
                <a:t>It uses data from another stored entity </a:t>
              </a:r>
            </a:p>
            <a:p>
              <a:pPr>
                <a:lnSpc>
                  <a:spcPct val="90000"/>
                </a:lnSpc>
              </a:pPr>
              <a:r>
                <a:rPr lang="en-us" sz="600" dirty="0"/>
                <a:t>     within the same dataflow.</a:t>
              </a:r>
            </a:p>
            <a:p>
              <a:pPr>
                <a:lnSpc>
                  <a:spcPct val="90000"/>
                </a:lnSpc>
              </a:pPr>
              <a:endParaRPr lang="cs-CZ" sz="300" dirty="0"/>
            </a:p>
            <a:p>
              <a:pPr>
                <a:lnSpc>
                  <a:spcPct val="90000"/>
                </a:lnSpc>
              </a:pPr>
              <a:r>
                <a:rPr lang="en-us" sz="600" b="1" dirty="0"/>
                <a:t> ›  Linked entity*—</a:t>
              </a:r>
              <a:r>
                <a:rPr lang="en-us" sz="600" dirty="0"/>
                <a:t>Uses data from an entity located in another </a:t>
              </a:r>
            </a:p>
            <a:p>
              <a:pPr>
                <a:lnSpc>
                  <a:spcPct val="90000"/>
                </a:lnSpc>
              </a:pPr>
              <a:r>
                <a:rPr lang="en-us" sz="600" dirty="0"/>
                <a:t>     dataflow. If data in the original entity is updated, </a:t>
              </a:r>
            </a:p>
            <a:p>
              <a:pPr>
                <a:lnSpc>
                  <a:spcPct val="90000"/>
                </a:lnSpc>
              </a:pPr>
              <a:r>
                <a:rPr lang="en-us" sz="600" dirty="0"/>
                <a:t>     the new data is directly passed to all </a:t>
              </a:r>
            </a:p>
            <a:p>
              <a:pPr>
                <a:lnSpc>
                  <a:spcPct val="90000"/>
                </a:lnSpc>
              </a:pPr>
              <a:r>
                <a:rPr lang="en-us" sz="600" dirty="0"/>
                <a:t>     linked entities.</a:t>
              </a:r>
            </a:p>
            <a:p>
              <a:pPr>
                <a:lnSpc>
                  <a:spcPct val="90000"/>
                </a:lnSpc>
              </a:pPr>
              <a:r>
                <a:rPr lang="en-us" sz="500" i="1" dirty="0"/>
                <a:t>*Can only be used in a dedicated Power BI Premium workspace.</a:t>
              </a:r>
            </a:p>
            <a:p>
              <a:pPr marL="171450" indent="-171450">
                <a:lnSpc>
                  <a:spcPct val="90000"/>
                </a:lnSpc>
                <a:buFont typeface="Arial" panose="020B0604020202020204" pitchFamily="34" charset="0"/>
                <a:buChar char="•"/>
              </a:pPr>
              <a:endParaRPr lang="cs-CZ" sz="700" i="1" dirty="0"/>
            </a:p>
            <a:p>
              <a:pPr algn="ctr">
                <a:lnSpc>
                  <a:spcPct val="90000"/>
                </a:lnSpc>
              </a:pPr>
              <a:r>
                <a:rPr lang="en-US" sz="600" i="1" dirty="0"/>
                <a:t>“</a:t>
              </a:r>
              <a:r>
                <a:rPr lang="en-us" sz="600" i="1" dirty="0"/>
                <a:t>It supports custom functions as well as </a:t>
              </a:r>
              <a:r>
                <a:rPr lang="en-US" sz="600" i="1" dirty="0" err="1"/>
                <a:t>argumets</a:t>
              </a:r>
              <a:r>
                <a:rPr lang="en-us" sz="600" i="1" dirty="0"/>
                <a:t>.</a:t>
              </a:r>
              <a:r>
                <a:rPr lang="en-US" sz="600" i="1" dirty="0"/>
                <a:t>“</a:t>
              </a:r>
              <a:endParaRPr lang="en-us" sz="600" i="1" dirty="0"/>
            </a:p>
          </p:txBody>
        </p:sp>
        <p:pic>
          <p:nvPicPr>
            <p:cNvPr id="79" name="Obrázek 78">
              <a:extLst>
                <a:ext uri="{FF2B5EF4-FFF2-40B4-BE49-F238E27FC236}">
                  <a16:creationId xmlns:a16="http://schemas.microsoft.com/office/drawing/2014/main" id="{5D1FFAC5-1A2D-40F2-AE2F-FC5752C66C3A}"/>
                </a:ext>
              </a:extLst>
            </p:cNvPr>
            <p:cNvPicPr>
              <a:picLocks noChangeAspect="1"/>
            </p:cNvPicPr>
            <p:nvPr/>
          </p:nvPicPr>
          <p:blipFill>
            <a:blip r:embed="rId11"/>
            <a:stretch>
              <a:fillRect/>
            </a:stretch>
          </p:blipFill>
          <p:spPr>
            <a:xfrm>
              <a:off x="2181658" y="5792105"/>
              <a:ext cx="116846" cy="114509"/>
            </a:xfrm>
            <a:prstGeom prst="rect">
              <a:avLst/>
            </a:prstGeom>
          </p:spPr>
        </p:pic>
        <p:pic>
          <p:nvPicPr>
            <p:cNvPr id="82" name="Obrázek 81">
              <a:extLst>
                <a:ext uri="{FF2B5EF4-FFF2-40B4-BE49-F238E27FC236}">
                  <a16:creationId xmlns:a16="http://schemas.microsoft.com/office/drawing/2014/main" id="{A2ADDE6A-4D14-49A9-A015-9C20D9058397}"/>
                </a:ext>
              </a:extLst>
            </p:cNvPr>
            <p:cNvPicPr>
              <a:picLocks noChangeAspect="1"/>
            </p:cNvPicPr>
            <p:nvPr/>
          </p:nvPicPr>
          <p:blipFill>
            <a:blip r:embed="rId12"/>
            <a:stretch>
              <a:fillRect/>
            </a:stretch>
          </p:blipFill>
          <p:spPr>
            <a:xfrm>
              <a:off x="2185499" y="6298924"/>
              <a:ext cx="100305" cy="91768"/>
            </a:xfrm>
            <a:prstGeom prst="rect">
              <a:avLst/>
            </a:prstGeom>
          </p:spPr>
        </p:pic>
      </p:grpSp>
      <p:sp>
        <p:nvSpPr>
          <p:cNvPr id="86" name="TextovéPole 85">
            <a:extLst>
              <a:ext uri="{FF2B5EF4-FFF2-40B4-BE49-F238E27FC236}">
                <a16:creationId xmlns:a16="http://schemas.microsoft.com/office/drawing/2014/main" id="{DCE92372-1976-47BF-B9AD-DE9712FD4BE7}"/>
              </a:ext>
            </a:extLst>
          </p:cNvPr>
          <p:cNvSpPr txBox="1"/>
          <p:nvPr/>
        </p:nvSpPr>
        <p:spPr>
          <a:xfrm>
            <a:off x="8609668" y="5904989"/>
            <a:ext cx="2038547" cy="261610"/>
          </a:xfrm>
          <a:prstGeom prst="rect">
            <a:avLst/>
          </a:prstGeom>
          <a:solidFill>
            <a:srgbClr val="262626"/>
          </a:solidFill>
          <a:ln>
            <a:noFill/>
          </a:ln>
        </p:spPr>
        <p:txBody>
          <a:bodyPr wrap="square" rtlCol="0">
            <a:spAutoFit/>
          </a:bodyPr>
          <a:lstStyle/>
          <a:p>
            <a:r>
              <a:rPr lang="en-us" sz="1100" dirty="0">
                <a:solidFill>
                  <a:schemeClr val="bg1"/>
                </a:solidFill>
                <a:latin typeface="Montserrat" panose="00000500000000000000" pitchFamily="2" charset="0"/>
              </a:rPr>
              <a:t>External Tools</a:t>
            </a:r>
          </a:p>
        </p:txBody>
      </p:sp>
      <p:sp>
        <p:nvSpPr>
          <p:cNvPr id="87" name="TextovéPole 86">
            <a:extLst>
              <a:ext uri="{FF2B5EF4-FFF2-40B4-BE49-F238E27FC236}">
                <a16:creationId xmlns:a16="http://schemas.microsoft.com/office/drawing/2014/main" id="{00975FCC-5FFC-4619-9054-3834E5EE3ADB}"/>
              </a:ext>
            </a:extLst>
          </p:cNvPr>
          <p:cNvSpPr txBox="1"/>
          <p:nvPr/>
        </p:nvSpPr>
        <p:spPr>
          <a:xfrm>
            <a:off x="8557022" y="6172533"/>
            <a:ext cx="2109780" cy="923330"/>
          </a:xfrm>
          <a:prstGeom prst="rect">
            <a:avLst/>
          </a:prstGeom>
          <a:noFill/>
        </p:spPr>
        <p:txBody>
          <a:bodyPr wrap="square" rtlCol="0">
            <a:spAutoFit/>
          </a:bodyPr>
          <a:lstStyle/>
          <a:p>
            <a:pPr>
              <a:lnSpc>
                <a:spcPct val="90000"/>
              </a:lnSpc>
            </a:pPr>
            <a:r>
              <a:rPr lang="en-us" sz="700" dirty="0"/>
              <a:t>They simplify the use of Power BI and extend the capabilities offered in Power BI. These tools are mostly developed by the community. Recommended external tools:</a:t>
            </a:r>
          </a:p>
          <a:p>
            <a:pPr>
              <a:lnSpc>
                <a:spcPct val="90000"/>
              </a:lnSpc>
            </a:pPr>
            <a:r>
              <a:rPr lang="en-us" sz="600" dirty="0">
                <a:latin typeface="Arial" panose="020B0604020202020204" pitchFamily="34" charset="0"/>
              </a:rPr>
              <a:t>   ›</a:t>
            </a:r>
            <a:r>
              <a:rPr lang="en-us" sz="600" dirty="0">
                <a:latin typeface="MS Shell Dlg 2" panose="020B0604030504040204" pitchFamily="34" charset="0"/>
              </a:rPr>
              <a:t> </a:t>
            </a:r>
            <a:r>
              <a:rPr lang="en-us" sz="600" dirty="0" err="1"/>
              <a:t>Tabular Editor</a:t>
            </a:r>
          </a:p>
          <a:p>
            <a:pPr>
              <a:lnSpc>
                <a:spcPct val="90000"/>
              </a:lnSpc>
            </a:pPr>
            <a:endParaRPr lang="cs-CZ" sz="300" dirty="0"/>
          </a:p>
          <a:p>
            <a:pPr>
              <a:lnSpc>
                <a:spcPct val="90000"/>
              </a:lnSpc>
            </a:pPr>
            <a:r>
              <a:rPr lang="en-us" sz="600" dirty="0"/>
              <a:t> </a:t>
            </a:r>
            <a:r>
              <a:rPr lang="en-us" sz="600" dirty="0">
                <a:latin typeface="Arial" panose="020B0604020202020204" pitchFamily="34" charset="0"/>
              </a:rPr>
              <a:t>  ›</a:t>
            </a:r>
            <a:r>
              <a:rPr lang="en-us" sz="600" dirty="0">
                <a:latin typeface="MS Shell Dlg 2" panose="020B0604030504040204" pitchFamily="34" charset="0"/>
              </a:rPr>
              <a:t> </a:t>
            </a:r>
            <a:r>
              <a:rPr lang="en-us" sz="600" dirty="0"/>
              <a:t>DAX studio</a:t>
            </a:r>
          </a:p>
          <a:p>
            <a:pPr>
              <a:lnSpc>
                <a:spcPct val="90000"/>
              </a:lnSpc>
            </a:pPr>
            <a:endParaRPr lang="cs-CZ" sz="300" dirty="0">
              <a:latin typeface="Arial" panose="020B0604020202020204" pitchFamily="34" charset="0"/>
            </a:endParaRPr>
          </a:p>
          <a:p>
            <a:pPr>
              <a:lnSpc>
                <a:spcPct val="90000"/>
              </a:lnSpc>
            </a:pPr>
            <a:r>
              <a:rPr lang="en-us" sz="600" dirty="0">
                <a:latin typeface="Arial" panose="020B0604020202020204" pitchFamily="34" charset="0"/>
              </a:rPr>
              <a:t>   ›</a:t>
            </a:r>
            <a:r>
              <a:rPr lang="en-us" sz="600" dirty="0">
                <a:latin typeface="MS Shell Dlg 2" panose="020B0604030504040204" pitchFamily="34" charset="0"/>
              </a:rPr>
              <a:t> </a:t>
            </a:r>
            <a:r>
              <a:rPr lang="en-us" sz="600" dirty="0"/>
              <a:t>ALM Toolkit</a:t>
            </a:r>
            <a:endParaRPr lang="cs-CZ" sz="600" dirty="0"/>
          </a:p>
          <a:p>
            <a:pPr>
              <a:lnSpc>
                <a:spcPct val="90000"/>
              </a:lnSpc>
            </a:pPr>
            <a:endParaRPr lang="cs-CZ" sz="200" dirty="0">
              <a:latin typeface="Arial" panose="020B0604020202020204" pitchFamily="34" charset="0"/>
            </a:endParaRPr>
          </a:p>
          <a:p>
            <a:pPr>
              <a:lnSpc>
                <a:spcPct val="90000"/>
              </a:lnSpc>
            </a:pPr>
            <a:r>
              <a:rPr lang="en-us" sz="600" dirty="0">
                <a:latin typeface="Arial" panose="020B0604020202020204" pitchFamily="34" charset="0"/>
              </a:rPr>
              <a:t>   ›</a:t>
            </a:r>
            <a:r>
              <a:rPr lang="en-us" sz="600" dirty="0">
                <a:latin typeface="MS Shell Dlg 2" panose="020B0604030504040204" pitchFamily="34" charset="0"/>
              </a:rPr>
              <a:t> </a:t>
            </a:r>
            <a:r>
              <a:rPr lang="en-us" sz="600" dirty="0" err="1"/>
              <a:t>VertiPaq Analyzer</a:t>
            </a:r>
            <a:endParaRPr lang="cs-CZ" sz="600" dirty="0"/>
          </a:p>
        </p:txBody>
      </p:sp>
      <p:pic>
        <p:nvPicPr>
          <p:cNvPr id="2052" name="Picture 4" descr="GitHub - TabularEditor/BestPracticeRules: An official collection of  standard Rules for use with Tabular Editor's Best Practice Analyzer.">
            <a:extLst>
              <a:ext uri="{FF2B5EF4-FFF2-40B4-BE49-F238E27FC236}">
                <a16:creationId xmlns:a16="http://schemas.microsoft.com/office/drawing/2014/main" id="{B0D51BBE-9CEE-421F-8C2B-685B0CD7625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18842" y="6567241"/>
            <a:ext cx="104639" cy="1046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řehled jazyka DAX - DAX | Microsoft Docs">
            <a:extLst>
              <a:ext uri="{FF2B5EF4-FFF2-40B4-BE49-F238E27FC236}">
                <a16:creationId xmlns:a16="http://schemas.microsoft.com/office/drawing/2014/main" id="{FFDF0A86-A674-49E6-8538-5BD43D251C3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40975" y="6698137"/>
            <a:ext cx="104639" cy="10882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LM Toolkit - SQLBI">
            <a:extLst>
              <a:ext uri="{FF2B5EF4-FFF2-40B4-BE49-F238E27FC236}">
                <a16:creationId xmlns:a16="http://schemas.microsoft.com/office/drawing/2014/main" id="{3DD85131-8EEF-49C1-80B9-F9CB0D11026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70431" y="6830693"/>
            <a:ext cx="106996" cy="104639"/>
          </a:xfrm>
          <a:prstGeom prst="rect">
            <a:avLst/>
          </a:prstGeom>
          <a:noFill/>
          <a:extLst>
            <a:ext uri="{909E8E84-426E-40DD-AFC4-6F175D3DCCD1}">
              <a14:hiddenFill xmlns:a14="http://schemas.microsoft.com/office/drawing/2010/main">
                <a:solidFill>
                  <a:srgbClr val="FFFFFF"/>
                </a:solidFill>
              </a14:hiddenFill>
            </a:ext>
          </a:extLst>
        </p:spPr>
      </p:pic>
      <p:pic>
        <p:nvPicPr>
          <p:cNvPr id="92" name="Obrázek 91">
            <a:extLst>
              <a:ext uri="{FF2B5EF4-FFF2-40B4-BE49-F238E27FC236}">
                <a16:creationId xmlns:a16="http://schemas.microsoft.com/office/drawing/2014/main" id="{3F941DE6-23B3-4F7C-B66A-29DC0FDCC83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360874" y="6945018"/>
            <a:ext cx="83407" cy="102363"/>
          </a:xfrm>
          <a:prstGeom prst="rect">
            <a:avLst/>
          </a:prstGeom>
        </p:spPr>
      </p:pic>
      <p:sp>
        <p:nvSpPr>
          <p:cNvPr id="78" name="TextovéPole 77">
            <a:extLst>
              <a:ext uri="{FF2B5EF4-FFF2-40B4-BE49-F238E27FC236}">
                <a16:creationId xmlns:a16="http://schemas.microsoft.com/office/drawing/2014/main" id="{880008FB-43A8-4FF3-803F-6E541EB8E934}"/>
              </a:ext>
            </a:extLst>
          </p:cNvPr>
          <p:cNvSpPr txBox="1"/>
          <p:nvPr/>
        </p:nvSpPr>
        <p:spPr>
          <a:xfrm>
            <a:off x="4283620" y="1075615"/>
            <a:ext cx="2141106" cy="1627369"/>
          </a:xfrm>
          <a:prstGeom prst="rect">
            <a:avLst/>
          </a:prstGeom>
          <a:noFill/>
        </p:spPr>
        <p:txBody>
          <a:bodyPr wrap="square" rtlCol="0">
            <a:spAutoFit/>
          </a:bodyPr>
          <a:lstStyle/>
          <a:p>
            <a:pPr>
              <a:lnSpc>
                <a:spcPct val="95000"/>
              </a:lnSpc>
            </a:pPr>
            <a:r>
              <a:rPr lang="en-us" sz="700" dirty="0"/>
              <a:t>Language developed for data analysis. It enables the creation of the following objects using expressions:</a:t>
            </a:r>
          </a:p>
          <a:p>
            <a:pPr>
              <a:lnSpc>
                <a:spcPct val="95000"/>
              </a:lnSpc>
            </a:pPr>
            <a:r>
              <a:rPr lang="en-us" sz="600" b="1" dirty="0"/>
              <a:t>  › Measures</a:t>
            </a:r>
            <a:endParaRPr lang="cs-CZ" sz="600" b="1" dirty="0"/>
          </a:p>
          <a:p>
            <a:pPr>
              <a:lnSpc>
                <a:spcPct val="95000"/>
              </a:lnSpc>
            </a:pPr>
            <a:r>
              <a:rPr lang="en-us" sz="600" b="1" dirty="0"/>
              <a:t>  › Calculated Columns </a:t>
            </a:r>
            <a:endParaRPr lang="cs-CZ" sz="600" b="1" dirty="0"/>
          </a:p>
          <a:p>
            <a:pPr>
              <a:lnSpc>
                <a:spcPct val="95000"/>
              </a:lnSpc>
            </a:pPr>
            <a:r>
              <a:rPr lang="en-us" sz="600" b="1" dirty="0"/>
              <a:t>  ›</a:t>
            </a:r>
            <a:r>
              <a:rPr lang="en-us" sz="600" dirty="0"/>
              <a:t> </a:t>
            </a:r>
            <a:r>
              <a:rPr lang="en-us" sz="600" b="1" dirty="0"/>
              <a:t>Calculated Tables </a:t>
            </a:r>
            <a:endParaRPr lang="cs-CZ" sz="600" b="1" dirty="0"/>
          </a:p>
          <a:p>
            <a:pPr>
              <a:lnSpc>
                <a:spcPct val="95000"/>
              </a:lnSpc>
            </a:pPr>
            <a:r>
              <a:rPr lang="en-us" sz="700" dirty="0"/>
              <a:t>Each expression starts with the = sign, followed </a:t>
            </a:r>
            <a:br>
              <a:rPr lang="en-US" sz="700" dirty="0"/>
            </a:br>
            <a:r>
              <a:rPr lang="en-us" sz="700" dirty="0"/>
              <a:t>by links to tables/columns/functions/measures and operators. The following operators are supported: </a:t>
            </a:r>
          </a:p>
          <a:p>
            <a:pPr>
              <a:lnSpc>
                <a:spcPct val="95000"/>
              </a:lnSpc>
            </a:pPr>
            <a:r>
              <a:rPr lang="en-us" sz="600" b="1" dirty="0"/>
              <a:t>  › Arithmetic </a:t>
            </a:r>
            <a:r>
              <a:rPr lang="en-us" sz="600" dirty="0"/>
              <a:t>{ + , - , / , * , ^ }</a:t>
            </a:r>
          </a:p>
          <a:p>
            <a:pPr>
              <a:lnSpc>
                <a:spcPct val="95000"/>
              </a:lnSpc>
            </a:pPr>
            <a:r>
              <a:rPr lang="en-us" sz="600" b="1" dirty="0"/>
              <a:t>  › Comparison</a:t>
            </a:r>
            <a:r>
              <a:rPr lang="en-us" sz="600" dirty="0"/>
              <a:t> { = , == , &gt; , &lt; , &gt;= , &lt;= , &lt;&gt; }</a:t>
            </a:r>
          </a:p>
          <a:p>
            <a:pPr>
              <a:lnSpc>
                <a:spcPct val="95000"/>
              </a:lnSpc>
            </a:pPr>
            <a:r>
              <a:rPr lang="en-us" sz="600" b="1" dirty="0"/>
              <a:t>  › Text concatenation </a:t>
            </a:r>
            <a:r>
              <a:rPr lang="en-us" sz="600" dirty="0"/>
              <a:t>{ &amp; , &amp;&amp; , II , IN }</a:t>
            </a:r>
          </a:p>
          <a:p>
            <a:pPr>
              <a:lnSpc>
                <a:spcPct val="95000"/>
              </a:lnSpc>
            </a:pPr>
            <a:r>
              <a:rPr lang="en-us" sz="600" b="1" dirty="0"/>
              <a:t>  › Precedence </a:t>
            </a:r>
            <a:r>
              <a:rPr lang="en-us" sz="600" dirty="0"/>
              <a:t>{ ( , ) }</a:t>
            </a:r>
          </a:p>
          <a:p>
            <a:pPr>
              <a:lnSpc>
                <a:spcPct val="95000"/>
              </a:lnSpc>
            </a:pPr>
            <a:r>
              <a:rPr lang="en-us" sz="700" dirty="0"/>
              <a:t>Operators and functions require that all values/columns used are of the same data type </a:t>
            </a:r>
            <a:br>
              <a:rPr lang="en-US" sz="700" dirty="0"/>
            </a:br>
            <a:r>
              <a:rPr lang="en-us" sz="700" dirty="0"/>
              <a:t>or of a type that can be freely converted; such </a:t>
            </a:r>
            <a:br>
              <a:rPr lang="en-US" sz="700" dirty="0"/>
            </a:br>
            <a:r>
              <a:rPr lang="en-us" sz="700" dirty="0"/>
              <a:t>as a date or a number.</a:t>
            </a:r>
          </a:p>
        </p:txBody>
      </p:sp>
      <p:sp>
        <p:nvSpPr>
          <p:cNvPr id="84" name="TextovéPole 83">
            <a:extLst>
              <a:ext uri="{FF2B5EF4-FFF2-40B4-BE49-F238E27FC236}">
                <a16:creationId xmlns:a16="http://schemas.microsoft.com/office/drawing/2014/main" id="{860C7B2E-AA2E-4F94-860E-EFD42775CFBE}"/>
              </a:ext>
            </a:extLst>
          </p:cNvPr>
          <p:cNvSpPr txBox="1"/>
          <p:nvPr/>
        </p:nvSpPr>
        <p:spPr>
          <a:xfrm>
            <a:off x="4283620" y="3013068"/>
            <a:ext cx="2141106" cy="1923604"/>
          </a:xfrm>
          <a:prstGeom prst="rect">
            <a:avLst/>
          </a:prstGeom>
          <a:noFill/>
        </p:spPr>
        <p:txBody>
          <a:bodyPr wrap="square" rtlCol="0">
            <a:spAutoFit/>
          </a:bodyPr>
          <a:lstStyle/>
          <a:p>
            <a:pPr>
              <a:lnSpc>
                <a:spcPct val="95000"/>
              </a:lnSpc>
            </a:pPr>
            <a:r>
              <a:rPr lang="en-us" sz="700" dirty="0"/>
              <a:t>Visualizations or visuals let you present data in various graphical forms, from graphs to tables, </a:t>
            </a:r>
            <a:br>
              <a:rPr lang="en-US" sz="700" dirty="0"/>
            </a:br>
            <a:r>
              <a:rPr lang="en-us" sz="700" dirty="0"/>
              <a:t>maps, and values. Some visuals are linked to other services outside Power BI, such as Power Apps.</a:t>
            </a:r>
          </a:p>
          <a:p>
            <a:endParaRPr lang="cs-CZ" sz="700" dirty="0"/>
          </a:p>
          <a:p>
            <a:endParaRPr lang="cs-CZ" sz="700" dirty="0"/>
          </a:p>
          <a:p>
            <a:endParaRPr lang="cs-CZ" sz="700" dirty="0"/>
          </a:p>
          <a:p>
            <a:endParaRPr lang="cs-CZ" sz="700" dirty="0"/>
          </a:p>
          <a:p>
            <a:endParaRPr lang="cs-CZ" sz="700" dirty="0"/>
          </a:p>
          <a:p>
            <a:endParaRPr lang="cs-CZ" sz="700" dirty="0"/>
          </a:p>
          <a:p>
            <a:pPr>
              <a:lnSpc>
                <a:spcPct val="95000"/>
              </a:lnSpc>
            </a:pPr>
            <a:r>
              <a:rPr lang="en-us" sz="700" dirty="0"/>
              <a:t>In addition to basic visuals, Power BI supports creating custom visuals. Custom visuals can be </a:t>
            </a:r>
            <a:br>
              <a:rPr lang="en-US" sz="700" dirty="0"/>
            </a:br>
            <a:r>
              <a:rPr lang="en-us" sz="700" dirty="0"/>
              <a:t>added using a file import or from a free Marketplace offering certified and non-certified visuals. Certification is optional, but it verifies whether, among other things, a visual accesses external services and resources.</a:t>
            </a:r>
          </a:p>
        </p:txBody>
      </p:sp>
      <p:pic>
        <p:nvPicPr>
          <p:cNvPr id="7" name="Obrázek 6">
            <a:extLst>
              <a:ext uri="{FF2B5EF4-FFF2-40B4-BE49-F238E27FC236}">
                <a16:creationId xmlns:a16="http://schemas.microsoft.com/office/drawing/2014/main" id="{8349E3C2-A454-49A9-B2BA-31AEB9D56E2C}"/>
              </a:ext>
            </a:extLst>
          </p:cNvPr>
          <p:cNvPicPr>
            <a:picLocks noChangeAspect="1"/>
          </p:cNvPicPr>
          <p:nvPr/>
        </p:nvPicPr>
        <p:blipFill>
          <a:blip r:embed="rId17"/>
          <a:stretch>
            <a:fillRect/>
          </a:stretch>
        </p:blipFill>
        <p:spPr>
          <a:xfrm>
            <a:off x="4334045" y="3561262"/>
            <a:ext cx="2027649" cy="489825"/>
          </a:xfrm>
          <a:prstGeom prst="rect">
            <a:avLst/>
          </a:prstGeom>
        </p:spPr>
      </p:pic>
      <p:pic>
        <p:nvPicPr>
          <p:cNvPr id="8" name="Obrázek 7">
            <a:extLst>
              <a:ext uri="{FF2B5EF4-FFF2-40B4-BE49-F238E27FC236}">
                <a16:creationId xmlns:a16="http://schemas.microsoft.com/office/drawing/2014/main" id="{40A5934B-9D9D-4C0C-909A-A7467B223C0C}"/>
              </a:ext>
            </a:extLst>
          </p:cNvPr>
          <p:cNvPicPr>
            <a:picLocks noChangeAspect="1"/>
          </p:cNvPicPr>
          <p:nvPr/>
        </p:nvPicPr>
        <p:blipFill>
          <a:blip r:embed="rId18"/>
          <a:stretch>
            <a:fillRect/>
          </a:stretch>
        </p:blipFill>
        <p:spPr>
          <a:xfrm>
            <a:off x="6199903" y="4392155"/>
            <a:ext cx="159070" cy="159070"/>
          </a:xfrm>
          <a:prstGeom prst="rect">
            <a:avLst/>
          </a:prstGeom>
        </p:spPr>
      </p:pic>
      <p:sp>
        <p:nvSpPr>
          <p:cNvPr id="85" name="TextovéPole 84">
            <a:extLst>
              <a:ext uri="{FF2B5EF4-FFF2-40B4-BE49-F238E27FC236}">
                <a16:creationId xmlns:a16="http://schemas.microsoft.com/office/drawing/2014/main" id="{A79A8224-C7E5-4F5F-B7C1-6EC539D0377C}"/>
              </a:ext>
            </a:extLst>
          </p:cNvPr>
          <p:cNvSpPr txBox="1"/>
          <p:nvPr/>
        </p:nvSpPr>
        <p:spPr>
          <a:xfrm>
            <a:off x="4273763" y="5177570"/>
            <a:ext cx="2141106" cy="1795876"/>
          </a:xfrm>
          <a:prstGeom prst="rect">
            <a:avLst/>
          </a:prstGeom>
          <a:noFill/>
        </p:spPr>
        <p:txBody>
          <a:bodyPr wrap="square" rtlCol="0">
            <a:spAutoFit/>
          </a:bodyPr>
          <a:lstStyle/>
          <a:p>
            <a:pPr>
              <a:lnSpc>
                <a:spcPct val="90000"/>
              </a:lnSpc>
            </a:pPr>
            <a:r>
              <a:rPr lang="en-us" sz="700" dirty="0"/>
              <a:t>Serves as a single location for configuring all native graphical settings for visuals and pages. </a:t>
            </a:r>
          </a:p>
          <a:p>
            <a:pPr>
              <a:lnSpc>
                <a:spcPct val="90000"/>
              </a:lnSpc>
            </a:pPr>
            <a:endParaRPr lang="cs-CZ" sz="700" dirty="0"/>
          </a:p>
          <a:p>
            <a:pPr>
              <a:lnSpc>
                <a:spcPct val="90000"/>
              </a:lnSpc>
            </a:pPr>
            <a:endParaRPr lang="cs-CZ" sz="700" dirty="0"/>
          </a:p>
          <a:p>
            <a:pPr>
              <a:lnSpc>
                <a:spcPct val="90000"/>
              </a:lnSpc>
            </a:pPr>
            <a:endParaRPr lang="cs-CZ" sz="700" dirty="0"/>
          </a:p>
          <a:p>
            <a:pPr>
              <a:lnSpc>
                <a:spcPct val="90000"/>
              </a:lnSpc>
            </a:pPr>
            <a:endParaRPr lang="cs-CZ" sz="300" dirty="0"/>
          </a:p>
          <a:p>
            <a:pPr>
              <a:lnSpc>
                <a:spcPct val="90000"/>
              </a:lnSpc>
            </a:pPr>
            <a:r>
              <a:rPr lang="en-us" sz="700" dirty="0"/>
              <a:t>By default, you can choose from 19 predefined themes. Custom themes can be added.</a:t>
            </a:r>
          </a:p>
          <a:p>
            <a:pPr>
              <a:lnSpc>
                <a:spcPct val="90000"/>
              </a:lnSpc>
            </a:pPr>
            <a:endParaRPr lang="cs-CZ" sz="300" dirty="0"/>
          </a:p>
          <a:p>
            <a:pPr>
              <a:lnSpc>
                <a:spcPct val="90000"/>
              </a:lnSpc>
            </a:pPr>
            <a:r>
              <a:rPr lang="en-us" sz="700" dirty="0"/>
              <a:t>A custom theme can be applied in two different ways:</a:t>
            </a:r>
          </a:p>
          <a:p>
            <a:pPr>
              <a:lnSpc>
                <a:spcPct val="90000"/>
              </a:lnSpc>
            </a:pPr>
            <a:r>
              <a:rPr lang="en-us" sz="600" b="1" dirty="0"/>
              <a:t>  › Modification of an existing theme—</a:t>
            </a:r>
            <a:r>
              <a:rPr lang="en-us" sz="600" dirty="0"/>
              <a:t>A native window that lets you modify a theme directly in the Power BI environment.</a:t>
            </a:r>
          </a:p>
          <a:p>
            <a:pPr>
              <a:lnSpc>
                <a:spcPct val="90000"/>
              </a:lnSpc>
            </a:pPr>
            <a:r>
              <a:rPr lang="en-us" sz="600" b="1" dirty="0"/>
              <a:t>  › Importing a JSON file—</a:t>
            </a:r>
            <a:r>
              <a:rPr lang="en-us" sz="600" dirty="0"/>
              <a:t>Any file you create only defines the formatting that should change. Everything else remains the same. The advantage of this approach is that you can customize any single visual.</a:t>
            </a:r>
          </a:p>
          <a:p>
            <a:pPr>
              <a:lnSpc>
                <a:spcPct val="90000"/>
              </a:lnSpc>
            </a:pPr>
            <a:endParaRPr lang="cs-CZ" sz="700" dirty="0"/>
          </a:p>
          <a:p>
            <a:pPr>
              <a:lnSpc>
                <a:spcPct val="90000"/>
              </a:lnSpc>
            </a:pPr>
            <a:r>
              <a:rPr lang="en-US" sz="600" i="1" dirty="0"/>
              <a:t>“</a:t>
            </a:r>
            <a:r>
              <a:rPr lang="en-us" sz="600" i="1" dirty="0"/>
              <a:t>The resulting theme </a:t>
            </a:r>
            <a:r>
              <a:rPr lang="en-us" sz="600" b="1" i="1" dirty="0"/>
              <a:t>can be exported</a:t>
            </a:r>
            <a:r>
              <a:rPr lang="en-us" sz="600" i="1" dirty="0"/>
              <a:t> in the JSON format and </a:t>
            </a:r>
            <a:r>
              <a:rPr lang="en-us" sz="600" b="1" i="1" dirty="0"/>
              <a:t>used</a:t>
            </a:r>
            <a:r>
              <a:rPr lang="en-us" sz="600" i="1" dirty="0"/>
              <a:t> in any report without the need to create a theme from scratch.</a:t>
            </a:r>
            <a:r>
              <a:rPr lang="en-US" sz="600" i="1" dirty="0"/>
              <a:t>“</a:t>
            </a:r>
            <a:endParaRPr lang="en-us" sz="600" i="1" dirty="0"/>
          </a:p>
        </p:txBody>
      </p:sp>
      <p:pic>
        <p:nvPicPr>
          <p:cNvPr id="19" name="Obrázek 18">
            <a:extLst>
              <a:ext uri="{FF2B5EF4-FFF2-40B4-BE49-F238E27FC236}">
                <a16:creationId xmlns:a16="http://schemas.microsoft.com/office/drawing/2014/main" id="{2E9901CB-3390-4C70-9F62-EF26E83E9EBF}"/>
              </a:ext>
            </a:extLst>
          </p:cNvPr>
          <p:cNvPicPr>
            <a:picLocks noChangeAspect="1"/>
          </p:cNvPicPr>
          <p:nvPr/>
        </p:nvPicPr>
        <p:blipFill>
          <a:blip r:embed="rId19"/>
          <a:stretch>
            <a:fillRect/>
          </a:stretch>
        </p:blipFill>
        <p:spPr>
          <a:xfrm>
            <a:off x="4344936" y="5445716"/>
            <a:ext cx="2038547" cy="250061"/>
          </a:xfrm>
          <a:prstGeom prst="rect">
            <a:avLst/>
          </a:prstGeom>
        </p:spPr>
      </p:pic>
      <p:sp>
        <p:nvSpPr>
          <p:cNvPr id="88" name="TextovéPole 87">
            <a:extLst>
              <a:ext uri="{FF2B5EF4-FFF2-40B4-BE49-F238E27FC236}">
                <a16:creationId xmlns:a16="http://schemas.microsoft.com/office/drawing/2014/main" id="{4F47DCA8-F037-4BBA-A2ED-B215920E94C0}"/>
              </a:ext>
            </a:extLst>
          </p:cNvPr>
          <p:cNvSpPr txBox="1"/>
          <p:nvPr/>
        </p:nvSpPr>
        <p:spPr>
          <a:xfrm>
            <a:off x="8556140" y="4091554"/>
            <a:ext cx="2137590" cy="1927772"/>
          </a:xfrm>
          <a:prstGeom prst="rect">
            <a:avLst/>
          </a:prstGeom>
          <a:noFill/>
        </p:spPr>
        <p:txBody>
          <a:bodyPr wrap="square" rtlCol="0">
            <a:spAutoFit/>
          </a:bodyPr>
          <a:lstStyle/>
          <a:p>
            <a:pPr>
              <a:lnSpc>
                <a:spcPct val="90000"/>
              </a:lnSpc>
            </a:pPr>
            <a:r>
              <a:rPr lang="en-us" sz="530" b="1" dirty="0"/>
              <a:t>› Use metrics</a:t>
            </a:r>
            <a:r>
              <a:rPr lang="en-us" sz="530" dirty="0"/>
              <a:t>—Usage metrics let you monitor Power BI usage </a:t>
            </a:r>
            <a:br>
              <a:rPr lang="en-US" sz="530" dirty="0"/>
            </a:br>
            <a:r>
              <a:rPr lang="en-us" sz="530" dirty="0"/>
              <a:t>for your organization.</a:t>
            </a:r>
          </a:p>
          <a:p>
            <a:pPr>
              <a:lnSpc>
                <a:spcPct val="90000"/>
              </a:lnSpc>
            </a:pPr>
            <a:r>
              <a:rPr lang="en-us" sz="530" b="1" spc="-10" dirty="0"/>
              <a:t>› Users—</a:t>
            </a:r>
            <a:r>
              <a:rPr lang="en-us" sz="530" spc="-10" dirty="0"/>
              <a:t>The Users tab provides a link to the Microsoft 365 admin center.</a:t>
            </a:r>
          </a:p>
          <a:p>
            <a:pPr>
              <a:lnSpc>
                <a:spcPct val="90000"/>
              </a:lnSpc>
            </a:pPr>
            <a:r>
              <a:rPr lang="en-us" sz="530" b="1" dirty="0"/>
              <a:t>› Audit logs—</a:t>
            </a:r>
            <a:r>
              <a:rPr lang="en-us" sz="530" dirty="0"/>
              <a:t>The Audit logs tab provides a link to the Security &amp; Compliance center.</a:t>
            </a:r>
          </a:p>
          <a:p>
            <a:pPr>
              <a:lnSpc>
                <a:spcPct val="90000"/>
              </a:lnSpc>
            </a:pPr>
            <a:r>
              <a:rPr lang="en-us" sz="530" b="1" dirty="0"/>
              <a:t>› Tenant settings—</a:t>
            </a:r>
            <a:r>
              <a:rPr lang="en-us" sz="530" dirty="0"/>
              <a:t>Tenant settings enable fine-grained control over features made available to your organization. It controls which features will be enabled or disabled and for which users and groups.</a:t>
            </a:r>
          </a:p>
          <a:p>
            <a:pPr>
              <a:lnSpc>
                <a:spcPct val="90000"/>
              </a:lnSpc>
            </a:pPr>
            <a:r>
              <a:rPr lang="en-us" sz="530" b="1" dirty="0"/>
              <a:t>› Capacity settings—</a:t>
            </a:r>
            <a:r>
              <a:rPr lang="en-us" sz="530" dirty="0"/>
              <a:t>The Power BI Premium tab enables you to manage any Power BI Premium and Embedded capacities.</a:t>
            </a:r>
          </a:p>
          <a:p>
            <a:pPr>
              <a:lnSpc>
                <a:spcPct val="90000"/>
              </a:lnSpc>
            </a:pPr>
            <a:r>
              <a:rPr lang="en-us" sz="530" b="1" spc="-10" dirty="0"/>
              <a:t>› Embed codes—</a:t>
            </a:r>
            <a:r>
              <a:rPr lang="en-us" sz="530" spc="-10" dirty="0"/>
              <a:t>You can view the embed codes that are generated for your tenant to share reports publicly. You can also revoke or delete codes.</a:t>
            </a:r>
          </a:p>
          <a:p>
            <a:pPr>
              <a:lnSpc>
                <a:spcPct val="90000"/>
              </a:lnSpc>
            </a:pPr>
            <a:r>
              <a:rPr lang="en-us" sz="530" b="1" dirty="0"/>
              <a:t>› Organization visuals—</a:t>
            </a:r>
            <a:r>
              <a:rPr lang="en-us" sz="530" dirty="0"/>
              <a:t>You can control which type of Power BI visuals users can access across the organization.</a:t>
            </a:r>
          </a:p>
          <a:p>
            <a:pPr>
              <a:lnSpc>
                <a:spcPct val="90000"/>
              </a:lnSpc>
            </a:pPr>
            <a:r>
              <a:rPr lang="en-us" sz="530" b="1" dirty="0"/>
              <a:t>› Azure connections—</a:t>
            </a:r>
            <a:r>
              <a:rPr lang="en-us" sz="530" dirty="0"/>
              <a:t>You can control workspace-level storage permissions for Azure Data Lake Gen 2.</a:t>
            </a:r>
          </a:p>
          <a:p>
            <a:pPr>
              <a:lnSpc>
                <a:spcPct val="90000"/>
              </a:lnSpc>
            </a:pPr>
            <a:r>
              <a:rPr lang="en-us" sz="530" b="1" dirty="0"/>
              <a:t>› Workspaces—</a:t>
            </a:r>
            <a:r>
              <a:rPr lang="en-us" sz="530" dirty="0"/>
              <a:t>You can view the workspaces that exist in your tenant on the Workspaces tab.</a:t>
            </a:r>
          </a:p>
          <a:p>
            <a:pPr>
              <a:lnSpc>
                <a:spcPct val="90000"/>
              </a:lnSpc>
            </a:pPr>
            <a:r>
              <a:rPr lang="en-us" sz="530" b="1" dirty="0"/>
              <a:t>› Custom branding—</a:t>
            </a:r>
            <a:r>
              <a:rPr lang="en-us" sz="530" dirty="0"/>
              <a:t>You can customize the look of Power BI for your whole organization.</a:t>
            </a:r>
            <a:endParaRPr lang="cs-CZ" sz="530" dirty="0"/>
          </a:p>
          <a:p>
            <a:pPr>
              <a:lnSpc>
                <a:spcPct val="90000"/>
              </a:lnSpc>
            </a:pPr>
            <a:r>
              <a:rPr lang="en-us" sz="530" b="1" dirty="0"/>
              <a:t>› Protection metrics—</a:t>
            </a:r>
            <a:r>
              <a:rPr lang="en-us" sz="530" dirty="0"/>
              <a:t>The report shows how sensitivity labels help </a:t>
            </a:r>
            <a:br>
              <a:rPr lang="en-US" sz="530" dirty="0"/>
            </a:br>
            <a:r>
              <a:rPr lang="en-us" sz="530" dirty="0"/>
              <a:t>protect your content.</a:t>
            </a:r>
          </a:p>
          <a:p>
            <a:pPr>
              <a:lnSpc>
                <a:spcPct val="90000"/>
              </a:lnSpc>
            </a:pPr>
            <a:r>
              <a:rPr lang="en-us" sz="530" b="1" dirty="0"/>
              <a:t>› Featured content—</a:t>
            </a:r>
            <a:r>
              <a:rPr lang="en-us" sz="530" dirty="0"/>
              <a:t>You can manage all the content promoted in the Featured section.	 </a:t>
            </a:r>
          </a:p>
        </p:txBody>
      </p:sp>
      <p:pic>
        <p:nvPicPr>
          <p:cNvPr id="40" name="Picture 39">
            <a:extLst>
              <a:ext uri="{FF2B5EF4-FFF2-40B4-BE49-F238E27FC236}">
                <a16:creationId xmlns:a16="http://schemas.microsoft.com/office/drawing/2014/main" id="{FBF97201-A988-4A14-AABE-CC6C3741DEAE}"/>
              </a:ext>
            </a:extLst>
          </p:cNvPr>
          <p:cNvPicPr>
            <a:picLocks noChangeAspect="1"/>
          </p:cNvPicPr>
          <p:nvPr/>
        </p:nvPicPr>
        <p:blipFill>
          <a:blip r:embed="rId20"/>
          <a:stretch>
            <a:fillRect/>
          </a:stretch>
        </p:blipFill>
        <p:spPr>
          <a:xfrm>
            <a:off x="49568" y="7211024"/>
            <a:ext cx="944962" cy="335309"/>
          </a:xfrm>
          <a:prstGeom prst="rect">
            <a:avLst/>
          </a:prstGeom>
        </p:spPr>
      </p:pic>
      <p:pic>
        <p:nvPicPr>
          <p:cNvPr id="36" name="Picture 35">
            <a:extLst>
              <a:ext uri="{FF2B5EF4-FFF2-40B4-BE49-F238E27FC236}">
                <a16:creationId xmlns:a16="http://schemas.microsoft.com/office/drawing/2014/main" id="{DC1373CF-85C6-492E-BDEF-B2615EFE4A0D}"/>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884896" y="5083218"/>
            <a:ext cx="1603367" cy="660524"/>
          </a:xfrm>
          <a:prstGeom prst="rect">
            <a:avLst/>
          </a:prstGeom>
        </p:spPr>
      </p:pic>
      <p:pic>
        <p:nvPicPr>
          <p:cNvPr id="89" name="Obrázek 88">
            <a:extLst>
              <a:ext uri="{FF2B5EF4-FFF2-40B4-BE49-F238E27FC236}">
                <a16:creationId xmlns:a16="http://schemas.microsoft.com/office/drawing/2014/main" id="{130E3BBC-2A78-4411-9788-D324047C5CF2}"/>
              </a:ext>
            </a:extLst>
          </p:cNvPr>
          <p:cNvPicPr>
            <a:picLocks noChangeAspect="1"/>
          </p:cNvPicPr>
          <p:nvPr/>
        </p:nvPicPr>
        <p:blipFill>
          <a:blip r:embed="rId22"/>
          <a:stretch>
            <a:fillRect/>
          </a:stretch>
        </p:blipFill>
        <p:spPr>
          <a:xfrm>
            <a:off x="3563491" y="4040687"/>
            <a:ext cx="707881" cy="129689"/>
          </a:xfrm>
          <a:prstGeom prst="rect">
            <a:avLst/>
          </a:prstGeom>
        </p:spPr>
      </p:pic>
    </p:spTree>
    <p:extLst>
      <p:ext uri="{BB962C8B-B14F-4D97-AF65-F5344CB8AC3E}">
        <p14:creationId xmlns:p14="http://schemas.microsoft.com/office/powerpoint/2010/main" val="256306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délník 2">
            <a:extLst>
              <a:ext uri="{FF2B5EF4-FFF2-40B4-BE49-F238E27FC236}">
                <a16:creationId xmlns:a16="http://schemas.microsoft.com/office/drawing/2014/main" id="{D0897BEE-C53A-4D09-A050-7A50B04371AC}"/>
              </a:ext>
            </a:extLst>
          </p:cNvPr>
          <p:cNvSpPr/>
          <p:nvPr/>
        </p:nvSpPr>
        <p:spPr>
          <a:xfrm>
            <a:off x="-2308" y="196004"/>
            <a:ext cx="10689846" cy="72634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a:t> </a:t>
            </a:r>
          </a:p>
        </p:txBody>
      </p:sp>
      <p:sp>
        <p:nvSpPr>
          <p:cNvPr id="14" name="Obdélník 13">
            <a:extLst>
              <a:ext uri="{FF2B5EF4-FFF2-40B4-BE49-F238E27FC236}">
                <a16:creationId xmlns:a16="http://schemas.microsoft.com/office/drawing/2014/main" id="{825C3F41-CFDA-4622-8397-07443DF58F4E}"/>
              </a:ext>
            </a:extLst>
          </p:cNvPr>
          <p:cNvSpPr/>
          <p:nvPr/>
        </p:nvSpPr>
        <p:spPr>
          <a:xfrm>
            <a:off x="-9236" y="-37916"/>
            <a:ext cx="10697874" cy="758918"/>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nvGrpSpPr>
          <p:cNvPr id="16" name="Skupina 15">
            <a:extLst>
              <a:ext uri="{FF2B5EF4-FFF2-40B4-BE49-F238E27FC236}">
                <a16:creationId xmlns:a16="http://schemas.microsoft.com/office/drawing/2014/main" id="{858FEA5A-7303-483C-8CE9-43F88C0B3E60}"/>
              </a:ext>
            </a:extLst>
          </p:cNvPr>
          <p:cNvGrpSpPr/>
          <p:nvPr/>
        </p:nvGrpSpPr>
        <p:grpSpPr>
          <a:xfrm>
            <a:off x="2137727" y="811789"/>
            <a:ext cx="6413184" cy="6237709"/>
            <a:chOff x="2137728" y="460587"/>
            <a:chExt cx="6413184" cy="6786880"/>
          </a:xfrm>
        </p:grpSpPr>
        <p:cxnSp>
          <p:nvCxnSpPr>
            <p:cNvPr id="6" name="Přímá spojnice 5">
              <a:extLst>
                <a:ext uri="{FF2B5EF4-FFF2-40B4-BE49-F238E27FC236}">
                  <a16:creationId xmlns:a16="http://schemas.microsoft.com/office/drawing/2014/main" id="{913D45F1-50E5-477D-9365-0F45C01887AF}"/>
                </a:ext>
              </a:extLst>
            </p:cNvPr>
            <p:cNvCxnSpPr>
              <a:cxnSpLocks/>
            </p:cNvCxnSpPr>
            <p:nvPr/>
          </p:nvCxnSpPr>
          <p:spPr>
            <a:xfrm>
              <a:off x="2137728"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cxnSp>
          <p:nvCxnSpPr>
            <p:cNvPr id="9" name="Přímá spojnice 8">
              <a:extLst>
                <a:ext uri="{FF2B5EF4-FFF2-40B4-BE49-F238E27FC236}">
                  <a16:creationId xmlns:a16="http://schemas.microsoft.com/office/drawing/2014/main" id="{A07860A4-0F63-45D1-AED6-C79A9AADDDCC}"/>
                </a:ext>
              </a:extLst>
            </p:cNvPr>
            <p:cNvCxnSpPr>
              <a:cxnSpLocks/>
            </p:cNvCxnSpPr>
            <p:nvPr/>
          </p:nvCxnSpPr>
          <p:spPr>
            <a:xfrm>
              <a:off x="4275456"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cxnSp>
          <p:nvCxnSpPr>
            <p:cNvPr id="10" name="Přímá spojnice 9">
              <a:extLst>
                <a:ext uri="{FF2B5EF4-FFF2-40B4-BE49-F238E27FC236}">
                  <a16:creationId xmlns:a16="http://schemas.microsoft.com/office/drawing/2014/main" id="{698767D2-BB65-4A24-8C88-A9BC7817268E}"/>
                </a:ext>
              </a:extLst>
            </p:cNvPr>
            <p:cNvCxnSpPr>
              <a:cxnSpLocks/>
            </p:cNvCxnSpPr>
            <p:nvPr/>
          </p:nvCxnSpPr>
          <p:spPr>
            <a:xfrm>
              <a:off x="8550912"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cxnSp>
          <p:nvCxnSpPr>
            <p:cNvPr id="11" name="Přímá spojnice 10">
              <a:extLst>
                <a:ext uri="{FF2B5EF4-FFF2-40B4-BE49-F238E27FC236}">
                  <a16:creationId xmlns:a16="http://schemas.microsoft.com/office/drawing/2014/main" id="{FB0FEE3D-CBB1-4002-AD1F-A9D593920E1F}"/>
                </a:ext>
              </a:extLst>
            </p:cNvPr>
            <p:cNvCxnSpPr>
              <a:cxnSpLocks/>
            </p:cNvCxnSpPr>
            <p:nvPr/>
          </p:nvCxnSpPr>
          <p:spPr>
            <a:xfrm>
              <a:off x="6413184"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grpSp>
      <p:sp>
        <p:nvSpPr>
          <p:cNvPr id="21" name="Obdélník 20">
            <a:extLst>
              <a:ext uri="{FF2B5EF4-FFF2-40B4-BE49-F238E27FC236}">
                <a16:creationId xmlns:a16="http://schemas.microsoft.com/office/drawing/2014/main" id="{341FD0AC-2532-464F-9735-941903F4160E}"/>
              </a:ext>
            </a:extLst>
          </p:cNvPr>
          <p:cNvSpPr/>
          <p:nvPr/>
        </p:nvSpPr>
        <p:spPr>
          <a:xfrm>
            <a:off x="-5687" y="7141066"/>
            <a:ext cx="10694326" cy="481336"/>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2" name="TextovéPole 21">
            <a:extLst>
              <a:ext uri="{FF2B5EF4-FFF2-40B4-BE49-F238E27FC236}">
                <a16:creationId xmlns:a16="http://schemas.microsoft.com/office/drawing/2014/main" id="{FC5FB706-8E40-4DF5-8DEB-8D6730F31DE7}"/>
              </a:ext>
            </a:extLst>
          </p:cNvPr>
          <p:cNvSpPr txBox="1"/>
          <p:nvPr/>
        </p:nvSpPr>
        <p:spPr>
          <a:xfrm>
            <a:off x="-19435" y="7211523"/>
            <a:ext cx="10706973" cy="338554"/>
          </a:xfrm>
          <a:prstGeom prst="rect">
            <a:avLst/>
          </a:prstGeom>
          <a:noFill/>
        </p:spPr>
        <p:txBody>
          <a:bodyPr wrap="square" rtlCol="0">
            <a:spAutoFit/>
          </a:bodyPr>
          <a:lstStyle/>
          <a:p>
            <a:pPr algn="ctr"/>
            <a:r>
              <a:rPr lang="cs-CZ" sz="1600" dirty="0">
                <a:solidFill>
                  <a:schemeClr val="bg1"/>
                </a:solidFill>
                <a:latin typeface="Montserrat Light" panose="00000400000000000000" pitchFamily="2" charset="0"/>
              </a:rPr>
              <a:t>JAK NA </a:t>
            </a:r>
            <a:r>
              <a:rPr lang="cs-CZ" sz="1600" b="1" dirty="0">
                <a:solidFill>
                  <a:srgbClr val="F5C300"/>
                </a:solidFill>
                <a:latin typeface="Montserrat" panose="00000500000000000000" pitchFamily="2" charset="0"/>
              </a:rPr>
              <a:t>POWER BI </a:t>
            </a:r>
            <a:r>
              <a:rPr lang="cs-CZ" sz="1600" dirty="0">
                <a:solidFill>
                  <a:schemeClr val="bg1"/>
                </a:solidFill>
                <a:latin typeface="Montserrat Light" panose="00000400000000000000" pitchFamily="2" charset="0"/>
              </a:rPr>
              <a:t>CHEATSHEET</a:t>
            </a:r>
          </a:p>
        </p:txBody>
      </p:sp>
      <p:sp>
        <p:nvSpPr>
          <p:cNvPr id="12" name="TextovéPole 11">
            <a:extLst>
              <a:ext uri="{FF2B5EF4-FFF2-40B4-BE49-F238E27FC236}">
                <a16:creationId xmlns:a16="http://schemas.microsoft.com/office/drawing/2014/main" id="{80FA34CA-A4E4-48C9-BDFB-1B9C7E807F69}"/>
              </a:ext>
            </a:extLst>
          </p:cNvPr>
          <p:cNvSpPr txBox="1"/>
          <p:nvPr/>
        </p:nvSpPr>
        <p:spPr>
          <a:xfrm>
            <a:off x="994355" y="196004"/>
            <a:ext cx="1849115" cy="338554"/>
          </a:xfrm>
          <a:prstGeom prst="rect">
            <a:avLst/>
          </a:prstGeom>
          <a:noFill/>
        </p:spPr>
        <p:txBody>
          <a:bodyPr wrap="square" rtlCol="0">
            <a:spAutoFit/>
          </a:bodyPr>
          <a:lstStyle/>
          <a:p>
            <a:r>
              <a:rPr lang="cs-CZ" sz="1600" dirty="0">
                <a:solidFill>
                  <a:schemeClr val="bg1"/>
                </a:solidFill>
                <a:latin typeface="Montserrat" panose="00000500000000000000" pitchFamily="2" charset="0"/>
              </a:rPr>
              <a:t>POWER QUERY</a:t>
            </a:r>
          </a:p>
        </p:txBody>
      </p:sp>
      <p:sp>
        <p:nvSpPr>
          <p:cNvPr id="13" name="TextovéPole 12">
            <a:extLst>
              <a:ext uri="{FF2B5EF4-FFF2-40B4-BE49-F238E27FC236}">
                <a16:creationId xmlns:a16="http://schemas.microsoft.com/office/drawing/2014/main" id="{A6DE30E9-52A5-43F4-A135-01CF49D04DE1}"/>
              </a:ext>
            </a:extLst>
          </p:cNvPr>
          <p:cNvSpPr txBox="1"/>
          <p:nvPr/>
        </p:nvSpPr>
        <p:spPr>
          <a:xfrm>
            <a:off x="49590" y="824117"/>
            <a:ext cx="2038547" cy="261610"/>
          </a:xfrm>
          <a:prstGeom prst="rect">
            <a:avLst/>
          </a:prstGeom>
          <a:solidFill>
            <a:srgbClr val="262626"/>
          </a:solidFill>
          <a:ln>
            <a:noFill/>
          </a:ln>
        </p:spPr>
        <p:txBody>
          <a:bodyPr wrap="square" rtlCol="0">
            <a:spAutoFit/>
          </a:bodyPr>
          <a:lstStyle/>
          <a:p>
            <a:r>
              <a:rPr lang="cs-CZ" sz="1100" dirty="0">
                <a:solidFill>
                  <a:schemeClr val="bg1"/>
                </a:solidFill>
                <a:latin typeface="Montserrat" panose="00000500000000000000" pitchFamily="2" charset="0"/>
              </a:rPr>
              <a:t>What </a:t>
            </a:r>
            <a:r>
              <a:rPr lang="cs-CZ" sz="1100" dirty="0" err="1">
                <a:solidFill>
                  <a:schemeClr val="bg1"/>
                </a:solidFill>
                <a:latin typeface="Montserrat" panose="00000500000000000000" pitchFamily="2" charset="0"/>
              </a:rPr>
              <a:t>is</a:t>
            </a:r>
            <a:r>
              <a:rPr lang="cs-CZ" sz="1100" dirty="0">
                <a:solidFill>
                  <a:schemeClr val="bg1"/>
                </a:solidFill>
                <a:latin typeface="Montserrat" panose="00000500000000000000" pitchFamily="2" charset="0"/>
              </a:rPr>
              <a:t> </a:t>
            </a:r>
            <a:r>
              <a:rPr lang="cs-CZ" sz="1100" b="1" dirty="0">
                <a:solidFill>
                  <a:srgbClr val="F5C300"/>
                </a:solidFill>
                <a:latin typeface="Montserrat" panose="00000500000000000000" pitchFamily="2" charset="0"/>
              </a:rPr>
              <a:t>Power Query</a:t>
            </a:r>
            <a:r>
              <a:rPr lang="cs-CZ" sz="1050" dirty="0">
                <a:solidFill>
                  <a:schemeClr val="bg1"/>
                </a:solidFill>
                <a:latin typeface="Montserrat" panose="00000500000000000000" pitchFamily="2" charset="0"/>
              </a:rPr>
              <a:t>?</a:t>
            </a:r>
            <a:endParaRPr lang="cs-CZ" sz="1100" dirty="0">
              <a:solidFill>
                <a:schemeClr val="bg1"/>
              </a:solidFill>
              <a:latin typeface="Montserrat" panose="00000500000000000000" pitchFamily="2" charset="0"/>
            </a:endParaRPr>
          </a:p>
        </p:txBody>
      </p:sp>
      <p:sp>
        <p:nvSpPr>
          <p:cNvPr id="15" name="TextovéPole 14">
            <a:extLst>
              <a:ext uri="{FF2B5EF4-FFF2-40B4-BE49-F238E27FC236}">
                <a16:creationId xmlns:a16="http://schemas.microsoft.com/office/drawing/2014/main" id="{E79509B0-B7A4-4307-8140-1A7EFCAE552C}"/>
              </a:ext>
            </a:extLst>
          </p:cNvPr>
          <p:cNvSpPr txBox="1"/>
          <p:nvPr/>
        </p:nvSpPr>
        <p:spPr>
          <a:xfrm>
            <a:off x="48436" y="1349184"/>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Components</a:t>
            </a:r>
            <a:endParaRPr lang="cs-CZ" sz="1100" dirty="0">
              <a:solidFill>
                <a:schemeClr val="bg1"/>
              </a:solidFill>
              <a:latin typeface="Montserrat" panose="00000500000000000000" pitchFamily="2" charset="0"/>
            </a:endParaRPr>
          </a:p>
        </p:txBody>
      </p:sp>
      <p:sp>
        <p:nvSpPr>
          <p:cNvPr id="20" name="TextovéPole 19">
            <a:extLst>
              <a:ext uri="{FF2B5EF4-FFF2-40B4-BE49-F238E27FC236}">
                <a16:creationId xmlns:a16="http://schemas.microsoft.com/office/drawing/2014/main" id="{CE147D7D-F1E0-4872-A0EF-256E248218AE}"/>
              </a:ext>
            </a:extLst>
          </p:cNvPr>
          <p:cNvSpPr txBox="1"/>
          <p:nvPr/>
        </p:nvSpPr>
        <p:spPr>
          <a:xfrm>
            <a:off x="2187317" y="824117"/>
            <a:ext cx="2038547" cy="261610"/>
          </a:xfrm>
          <a:prstGeom prst="rect">
            <a:avLst/>
          </a:prstGeom>
          <a:solidFill>
            <a:srgbClr val="262626"/>
          </a:solidFill>
          <a:ln>
            <a:noFill/>
          </a:ln>
        </p:spPr>
        <p:txBody>
          <a:bodyPr wrap="square" rtlCol="0">
            <a:spAutoFit/>
          </a:bodyPr>
          <a:lstStyle/>
          <a:p>
            <a:r>
              <a:rPr lang="cs-CZ" sz="1100" dirty="0">
                <a:solidFill>
                  <a:schemeClr val="bg1"/>
                </a:solidFill>
                <a:latin typeface="Montserrat" panose="00000500000000000000" pitchFamily="2" charset="0"/>
              </a:rPr>
              <a:t>Data </a:t>
            </a:r>
            <a:r>
              <a:rPr lang="cs-CZ" sz="1100" dirty="0" err="1">
                <a:solidFill>
                  <a:schemeClr val="bg1"/>
                </a:solidFill>
                <a:latin typeface="Montserrat" panose="00000500000000000000" pitchFamily="2" charset="0"/>
              </a:rPr>
              <a:t>values</a:t>
            </a:r>
            <a:endParaRPr lang="cs-CZ" sz="1100" dirty="0">
              <a:solidFill>
                <a:schemeClr val="bg1"/>
              </a:solidFill>
              <a:latin typeface="Montserrat" panose="00000500000000000000" pitchFamily="2" charset="0"/>
            </a:endParaRPr>
          </a:p>
        </p:txBody>
      </p:sp>
      <p:sp>
        <p:nvSpPr>
          <p:cNvPr id="24" name="TextovéPole 23">
            <a:extLst>
              <a:ext uri="{FF2B5EF4-FFF2-40B4-BE49-F238E27FC236}">
                <a16:creationId xmlns:a16="http://schemas.microsoft.com/office/drawing/2014/main" id="{09E5DEB9-2026-4BD4-9B58-26532E1CF746}"/>
              </a:ext>
            </a:extLst>
          </p:cNvPr>
          <p:cNvSpPr txBox="1"/>
          <p:nvPr/>
        </p:nvSpPr>
        <p:spPr>
          <a:xfrm>
            <a:off x="6462771" y="824117"/>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Custom</a:t>
            </a:r>
            <a:r>
              <a:rPr lang="cs-CZ" sz="1100" dirty="0">
                <a:solidFill>
                  <a:schemeClr val="bg1"/>
                </a:solidFill>
                <a:latin typeface="Montserrat" panose="00000500000000000000" pitchFamily="2" charset="0"/>
              </a:rPr>
              <a:t> </a:t>
            </a:r>
            <a:r>
              <a:rPr lang="cs-CZ" sz="1100" dirty="0" err="1">
                <a:solidFill>
                  <a:schemeClr val="bg1"/>
                </a:solidFill>
                <a:latin typeface="Montserrat" panose="00000500000000000000" pitchFamily="2" charset="0"/>
              </a:rPr>
              <a:t>function</a:t>
            </a:r>
            <a:endParaRPr lang="cs-CZ" sz="1100" dirty="0">
              <a:solidFill>
                <a:schemeClr val="bg1"/>
              </a:solidFill>
              <a:latin typeface="Montserrat" panose="00000500000000000000" pitchFamily="2" charset="0"/>
            </a:endParaRPr>
          </a:p>
        </p:txBody>
      </p:sp>
      <p:sp>
        <p:nvSpPr>
          <p:cNvPr id="25" name="TextovéPole 24">
            <a:extLst>
              <a:ext uri="{FF2B5EF4-FFF2-40B4-BE49-F238E27FC236}">
                <a16:creationId xmlns:a16="http://schemas.microsoft.com/office/drawing/2014/main" id="{DA699195-2B72-487A-B933-0F19E49C9177}"/>
              </a:ext>
            </a:extLst>
          </p:cNvPr>
          <p:cNvSpPr txBox="1"/>
          <p:nvPr/>
        </p:nvSpPr>
        <p:spPr>
          <a:xfrm>
            <a:off x="8599397" y="824117"/>
            <a:ext cx="2038547" cy="253916"/>
          </a:xfrm>
          <a:prstGeom prst="rect">
            <a:avLst/>
          </a:prstGeom>
          <a:solidFill>
            <a:srgbClr val="262626"/>
          </a:solidFill>
          <a:ln>
            <a:noFill/>
          </a:ln>
        </p:spPr>
        <p:txBody>
          <a:bodyPr wrap="square" rtlCol="0">
            <a:spAutoFit/>
          </a:bodyPr>
          <a:lstStyle/>
          <a:p>
            <a:r>
              <a:rPr lang="cs-CZ" sz="1050" dirty="0">
                <a:solidFill>
                  <a:schemeClr val="bg1"/>
                </a:solidFill>
                <a:latin typeface="Montserrat" panose="00000500000000000000" pitchFamily="2" charset="0"/>
              </a:rPr>
              <a:t>Syntax </a:t>
            </a:r>
            <a:r>
              <a:rPr lang="cs-CZ" sz="1050" dirty="0" err="1">
                <a:solidFill>
                  <a:schemeClr val="bg1"/>
                </a:solidFill>
                <a:latin typeface="Montserrat" panose="00000500000000000000" pitchFamily="2" charset="0"/>
              </a:rPr>
              <a:t>Sugar</a:t>
            </a:r>
            <a:endParaRPr lang="cs-CZ" sz="1050" dirty="0">
              <a:solidFill>
                <a:schemeClr val="bg1"/>
              </a:solidFill>
              <a:latin typeface="Montserrat" panose="00000500000000000000" pitchFamily="2" charset="0"/>
            </a:endParaRPr>
          </a:p>
        </p:txBody>
      </p:sp>
      <p:pic>
        <p:nvPicPr>
          <p:cNvPr id="5" name="Obrázek 4">
            <a:extLst>
              <a:ext uri="{FF2B5EF4-FFF2-40B4-BE49-F238E27FC236}">
                <a16:creationId xmlns:a16="http://schemas.microsoft.com/office/drawing/2014/main" id="{8B832062-B536-4FFC-A0CA-88AC447E9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88" y="7212258"/>
            <a:ext cx="944767" cy="332816"/>
          </a:xfrm>
          <a:prstGeom prst="rect">
            <a:avLst/>
          </a:prstGeom>
        </p:spPr>
      </p:pic>
      <p:sp>
        <p:nvSpPr>
          <p:cNvPr id="33" name="TextovéPole 32">
            <a:extLst>
              <a:ext uri="{FF2B5EF4-FFF2-40B4-BE49-F238E27FC236}">
                <a16:creationId xmlns:a16="http://schemas.microsoft.com/office/drawing/2014/main" id="{40B42CA5-D81A-445B-8345-E1891AA37727}"/>
              </a:ext>
            </a:extLst>
          </p:cNvPr>
          <p:cNvSpPr txBox="1"/>
          <p:nvPr/>
        </p:nvSpPr>
        <p:spPr>
          <a:xfrm>
            <a:off x="-8618" y="1592638"/>
            <a:ext cx="2184190" cy="3662541"/>
          </a:xfrm>
          <a:prstGeom prst="rect">
            <a:avLst/>
          </a:prstGeom>
          <a:noFill/>
        </p:spPr>
        <p:txBody>
          <a:bodyPr wrap="square" rtlCol="0">
            <a:spAutoFit/>
          </a:bodyPr>
          <a:lstStyle/>
          <a:p>
            <a:r>
              <a:rPr lang="cs-CZ" sz="600" b="1" dirty="0"/>
              <a:t>› </a:t>
            </a:r>
            <a:r>
              <a:rPr lang="cs-CZ" sz="600" b="1" dirty="0" err="1"/>
              <a:t>Ribbon</a:t>
            </a:r>
            <a:r>
              <a:rPr lang="cs-CZ" sz="600" b="1" dirty="0"/>
              <a:t> –</a:t>
            </a:r>
            <a:r>
              <a:rPr lang="cs-CZ" sz="600" dirty="0"/>
              <a:t> </a:t>
            </a:r>
            <a:r>
              <a:rPr lang="en-GB" sz="500" dirty="0"/>
              <a:t>A ribbon containing settings and</a:t>
            </a:r>
            <a:r>
              <a:rPr lang="cs-CZ" sz="500" dirty="0"/>
              <a:t> </a:t>
            </a:r>
            <a:r>
              <a:rPr lang="en-GB" sz="500" dirty="0"/>
              <a:t>pre-built features by Power </a:t>
            </a:r>
            <a:endParaRPr lang="cs-CZ" sz="500" dirty="0"/>
          </a:p>
          <a:p>
            <a:r>
              <a:rPr lang="cs-CZ" sz="500" dirty="0"/>
              <a:t>   </a:t>
            </a:r>
            <a:r>
              <a:rPr lang="en-GB" sz="500" dirty="0"/>
              <a:t>Query itself rewrites in M ​​language for user convenience</a:t>
            </a:r>
            <a:r>
              <a:rPr lang="cs-CZ" sz="500" dirty="0"/>
              <a:t>.</a:t>
            </a:r>
            <a:br>
              <a:rPr lang="cs-CZ" sz="600" b="1" dirty="0"/>
            </a:br>
            <a:r>
              <a:rPr lang="cs-CZ" sz="600" b="1" dirty="0"/>
              <a:t>› </a:t>
            </a:r>
            <a:r>
              <a:rPr lang="cs-CZ" sz="600" b="1" dirty="0" err="1"/>
              <a:t>Queries</a:t>
            </a:r>
            <a:r>
              <a:rPr lang="cs-CZ" sz="600" b="1" dirty="0"/>
              <a:t> – </a:t>
            </a:r>
            <a:r>
              <a:rPr lang="en-GB" sz="500" dirty="0"/>
              <a:t>simply a named M expression</a:t>
            </a:r>
            <a:r>
              <a:rPr lang="cs-CZ" sz="500" dirty="0"/>
              <a:t>.</a:t>
            </a:r>
            <a:r>
              <a:rPr lang="cs-CZ" sz="600" b="1" dirty="0"/>
              <a:t> </a:t>
            </a:r>
            <a:r>
              <a:rPr lang="cs-CZ" sz="500" dirty="0" err="1"/>
              <a:t>Queries</a:t>
            </a:r>
            <a:r>
              <a:rPr lang="cs-CZ" sz="500" dirty="0"/>
              <a:t> </a:t>
            </a:r>
            <a:r>
              <a:rPr lang="cs-CZ" sz="500" dirty="0" err="1"/>
              <a:t>can</a:t>
            </a:r>
            <a:r>
              <a:rPr lang="cs-CZ" sz="500" dirty="0"/>
              <a:t> be </a:t>
            </a:r>
            <a:r>
              <a:rPr lang="cs-CZ" sz="500" dirty="0" err="1"/>
              <a:t>moved</a:t>
            </a:r>
            <a:r>
              <a:rPr lang="cs-CZ" sz="500" dirty="0"/>
              <a:t> </a:t>
            </a:r>
            <a:r>
              <a:rPr lang="cs-CZ" sz="500" dirty="0" err="1"/>
              <a:t>into</a:t>
            </a:r>
            <a:r>
              <a:rPr lang="cs-CZ" sz="500" dirty="0"/>
              <a:t> </a:t>
            </a:r>
          </a:p>
          <a:p>
            <a:r>
              <a:rPr lang="cs-CZ" sz="500" dirty="0"/>
              <a:t>   </a:t>
            </a:r>
            <a:r>
              <a:rPr lang="cs-CZ" sz="500" dirty="0" err="1"/>
              <a:t>groups</a:t>
            </a:r>
            <a:endParaRPr lang="cs-CZ" sz="500" dirty="0"/>
          </a:p>
          <a:p>
            <a:r>
              <a:rPr lang="cs-CZ" sz="600" b="1" dirty="0"/>
              <a:t>  ›</a:t>
            </a:r>
            <a:r>
              <a:rPr lang="cs-CZ" sz="500" b="1" dirty="0"/>
              <a:t> Primitive – </a:t>
            </a:r>
            <a:r>
              <a:rPr lang="en-GB" sz="500" dirty="0"/>
              <a:t>A primitive value is</a:t>
            </a:r>
            <a:r>
              <a:rPr lang="cs-CZ" sz="500" dirty="0"/>
              <a:t> a</a:t>
            </a:r>
            <a:r>
              <a:rPr lang="en-GB" sz="500" dirty="0"/>
              <a:t> single-part value, such as a</a:t>
            </a:r>
            <a:r>
              <a:rPr lang="cs-CZ" sz="500" dirty="0"/>
              <a:t> </a:t>
            </a:r>
            <a:r>
              <a:rPr lang="en-GB" sz="500" dirty="0"/>
              <a:t>number, </a:t>
            </a:r>
            <a:endParaRPr lang="cs-CZ" sz="500" dirty="0"/>
          </a:p>
          <a:p>
            <a:r>
              <a:rPr lang="cs-CZ" sz="500" dirty="0"/>
              <a:t>   </a:t>
            </a:r>
            <a:r>
              <a:rPr lang="en-GB" sz="500" dirty="0"/>
              <a:t>logical,</a:t>
            </a:r>
            <a:r>
              <a:rPr lang="cs-CZ" sz="500" dirty="0"/>
              <a:t> </a:t>
            </a:r>
            <a:r>
              <a:rPr lang="cs-CZ" sz="500" dirty="0" err="1"/>
              <a:t>date</a:t>
            </a:r>
            <a:r>
              <a:rPr lang="cs-CZ" sz="500" dirty="0"/>
              <a:t>,</a:t>
            </a:r>
            <a:r>
              <a:rPr lang="en-GB" sz="500" dirty="0"/>
              <a:t> text, or null. A </a:t>
            </a:r>
            <a:r>
              <a:rPr lang="en-GB" sz="500" b="1" dirty="0"/>
              <a:t>null </a:t>
            </a:r>
            <a:r>
              <a:rPr lang="en-GB" sz="500" dirty="0"/>
              <a:t>value can be used to indicate the absence </a:t>
            </a:r>
            <a:endParaRPr lang="cs-CZ" sz="500" dirty="0"/>
          </a:p>
          <a:p>
            <a:r>
              <a:rPr lang="cs-CZ" sz="500" dirty="0"/>
              <a:t>   </a:t>
            </a:r>
            <a:r>
              <a:rPr lang="en-GB" sz="500" dirty="0"/>
              <a:t>of any data</a:t>
            </a:r>
            <a:r>
              <a:rPr lang="cs-CZ" sz="500" dirty="0"/>
              <a:t>.</a:t>
            </a:r>
          </a:p>
          <a:p>
            <a:r>
              <a:rPr lang="cs-CZ" sz="600" b="1" dirty="0"/>
              <a:t> ›</a:t>
            </a:r>
            <a:r>
              <a:rPr lang="cs-CZ" sz="500" b="1" dirty="0"/>
              <a:t> List – </a:t>
            </a:r>
            <a:r>
              <a:rPr lang="en-GB" sz="500" dirty="0"/>
              <a:t>The list is an ordered sequence of values.</a:t>
            </a:r>
            <a:r>
              <a:rPr lang="cs-CZ" sz="500" dirty="0"/>
              <a:t> </a:t>
            </a:r>
            <a:r>
              <a:rPr lang="en-GB" sz="500" dirty="0"/>
              <a:t>M supports endless lists. </a:t>
            </a:r>
            <a:r>
              <a:rPr lang="cs-CZ" sz="500" dirty="0"/>
              <a:t>  </a:t>
            </a:r>
          </a:p>
          <a:p>
            <a:r>
              <a:rPr lang="cs-CZ" sz="500" dirty="0"/>
              <a:t>   </a:t>
            </a:r>
            <a:r>
              <a:rPr lang="en-GB" sz="500" dirty="0"/>
              <a:t>Lists define</a:t>
            </a:r>
            <a:r>
              <a:rPr lang="cs-CZ" sz="500" dirty="0"/>
              <a:t> </a:t>
            </a:r>
            <a:r>
              <a:rPr lang="en-GB" sz="500" dirty="0"/>
              <a:t>the characters </a:t>
            </a:r>
            <a:r>
              <a:rPr lang="en-GB" sz="500" b="1" dirty="0"/>
              <a:t>“{“</a:t>
            </a:r>
            <a:r>
              <a:rPr lang="en-GB" sz="500" dirty="0"/>
              <a:t> and </a:t>
            </a:r>
            <a:r>
              <a:rPr lang="en-GB" sz="500" b="1" dirty="0"/>
              <a:t>“}“</a:t>
            </a:r>
            <a:r>
              <a:rPr lang="en-GB" sz="500" dirty="0"/>
              <a:t> indicate the beginning and </a:t>
            </a:r>
            <a:r>
              <a:rPr lang="cs-CZ" sz="500" dirty="0" err="1"/>
              <a:t>the</a:t>
            </a:r>
            <a:r>
              <a:rPr lang="cs-CZ" sz="500" dirty="0"/>
              <a:t> </a:t>
            </a:r>
            <a:r>
              <a:rPr lang="en-GB" sz="500" dirty="0"/>
              <a:t>end of </a:t>
            </a:r>
            <a:endParaRPr lang="cs-CZ" sz="500" dirty="0"/>
          </a:p>
          <a:p>
            <a:r>
              <a:rPr lang="cs-CZ" sz="500" dirty="0"/>
              <a:t>   </a:t>
            </a:r>
            <a:r>
              <a:rPr lang="en-GB" sz="500" dirty="0"/>
              <a:t>the list.</a:t>
            </a:r>
            <a:endParaRPr lang="cs-CZ" sz="500" dirty="0"/>
          </a:p>
          <a:p>
            <a:r>
              <a:rPr lang="cs-CZ" sz="600" b="1" dirty="0"/>
              <a:t> ›</a:t>
            </a:r>
            <a:r>
              <a:rPr lang="cs-CZ" sz="500" b="1" dirty="0"/>
              <a:t> </a:t>
            </a:r>
            <a:r>
              <a:rPr lang="cs-CZ" sz="500" b="1" dirty="0" err="1"/>
              <a:t>Record</a:t>
            </a:r>
            <a:r>
              <a:rPr lang="cs-CZ" sz="500" b="1" dirty="0"/>
              <a:t> – </a:t>
            </a:r>
            <a:r>
              <a:rPr lang="en-GB" sz="500" dirty="0"/>
              <a:t>A record is a set of fields, where the field is a pair of which form</a:t>
            </a:r>
            <a:r>
              <a:rPr lang="cs-CZ" sz="500" dirty="0"/>
              <a:t> </a:t>
            </a:r>
          </a:p>
          <a:p>
            <a:r>
              <a:rPr lang="cs-CZ" sz="500" dirty="0"/>
              <a:t>   </a:t>
            </a:r>
            <a:r>
              <a:rPr lang="en-GB" sz="500" dirty="0"/>
              <a:t>the name and value. The name is a text value that is in</a:t>
            </a:r>
            <a:r>
              <a:rPr lang="cs-CZ" sz="500" dirty="0"/>
              <a:t> </a:t>
            </a:r>
            <a:r>
              <a:rPr lang="cs-CZ" sz="500" dirty="0" err="1"/>
              <a:t>the</a:t>
            </a:r>
            <a:r>
              <a:rPr lang="cs-CZ" sz="500" dirty="0"/>
              <a:t> </a:t>
            </a:r>
            <a:r>
              <a:rPr lang="en-GB" sz="500" dirty="0"/>
              <a:t>field record </a:t>
            </a:r>
            <a:endParaRPr lang="cs-CZ" sz="500" dirty="0"/>
          </a:p>
          <a:p>
            <a:r>
              <a:rPr lang="cs-CZ" sz="500" dirty="0"/>
              <a:t>   </a:t>
            </a:r>
            <a:r>
              <a:rPr lang="en-GB" sz="500" dirty="0"/>
              <a:t>unique</a:t>
            </a:r>
            <a:r>
              <a:rPr lang="cs-CZ" sz="500" dirty="0"/>
              <a:t>. </a:t>
            </a:r>
          </a:p>
          <a:p>
            <a:r>
              <a:rPr lang="cs-CZ" sz="500" b="1" dirty="0"/>
              <a:t> </a:t>
            </a:r>
            <a:r>
              <a:rPr lang="cs-CZ" sz="600" b="1" dirty="0"/>
              <a:t>›</a:t>
            </a:r>
            <a:r>
              <a:rPr lang="cs-CZ" sz="500" b="1" dirty="0"/>
              <a:t> Table – </a:t>
            </a:r>
            <a:r>
              <a:rPr lang="en-GB" sz="500" dirty="0"/>
              <a:t>A table is a set of values ​​arranged in</a:t>
            </a:r>
            <a:r>
              <a:rPr lang="cs-CZ" sz="500" dirty="0"/>
              <a:t> </a:t>
            </a:r>
            <a:r>
              <a:rPr lang="en-GB" sz="500" dirty="0"/>
              <a:t>named columns and rows.</a:t>
            </a:r>
            <a:r>
              <a:rPr lang="cs-CZ" sz="600" b="1" dirty="0"/>
              <a:t> </a:t>
            </a:r>
            <a:r>
              <a:rPr lang="cs-CZ" sz="500" b="1" dirty="0"/>
              <a:t>T</a:t>
            </a:r>
            <a:r>
              <a:rPr lang="en-GB" sz="500" dirty="0"/>
              <a:t>able can be operated on as if it is a list of records, or as if it is a record of lists. Table[Field]` (field reference syntax for records) returns a list of values in that field. `Table{i}` (list index access syntax) returns a record representing a row of the table.</a:t>
            </a:r>
            <a:endParaRPr lang="cs-CZ" sz="500" dirty="0"/>
          </a:p>
          <a:p>
            <a:r>
              <a:rPr lang="cs-CZ" sz="600" b="1" dirty="0"/>
              <a:t>›</a:t>
            </a:r>
            <a:r>
              <a:rPr lang="cs-CZ" sz="500" b="1" dirty="0"/>
              <a:t> </a:t>
            </a:r>
            <a:r>
              <a:rPr lang="en-GB" sz="500" b="1" dirty="0"/>
              <a:t>Function </a:t>
            </a:r>
            <a:r>
              <a:rPr lang="cs-CZ" sz="500" b="1" dirty="0"/>
              <a:t>–</a:t>
            </a:r>
            <a:r>
              <a:rPr lang="en-GB" sz="500" b="1" dirty="0"/>
              <a:t> </a:t>
            </a:r>
            <a:r>
              <a:rPr lang="en-GB" sz="500" dirty="0"/>
              <a:t>A function is a value that when called using</a:t>
            </a:r>
            <a:r>
              <a:rPr lang="cs-CZ" sz="500" dirty="0"/>
              <a:t>  </a:t>
            </a:r>
            <a:r>
              <a:rPr lang="en-GB" sz="500" dirty="0"/>
              <a:t>arguments creates a </a:t>
            </a:r>
            <a:endParaRPr lang="cs-CZ" sz="500" dirty="0"/>
          </a:p>
          <a:p>
            <a:r>
              <a:rPr lang="cs-CZ" sz="500" dirty="0"/>
              <a:t>   </a:t>
            </a:r>
            <a:r>
              <a:rPr lang="en-GB" sz="500" dirty="0"/>
              <a:t>new value. Functions are written by listing</a:t>
            </a:r>
            <a:r>
              <a:rPr lang="cs-CZ" sz="500" dirty="0"/>
              <a:t> </a:t>
            </a:r>
            <a:r>
              <a:rPr lang="en-GB" sz="500" dirty="0"/>
              <a:t>the function </a:t>
            </a:r>
            <a:r>
              <a:rPr lang="en-GB" sz="500" dirty="0" err="1"/>
              <a:t>argumets</a:t>
            </a:r>
            <a:r>
              <a:rPr lang="en-GB" sz="500" dirty="0"/>
              <a:t> in </a:t>
            </a:r>
            <a:endParaRPr lang="cs-CZ" sz="500" dirty="0"/>
          </a:p>
          <a:p>
            <a:r>
              <a:rPr lang="cs-CZ" sz="500" dirty="0"/>
              <a:t>   </a:t>
            </a:r>
            <a:r>
              <a:rPr lang="en-GB" sz="500" dirty="0"/>
              <a:t>parentheses, followed by</a:t>
            </a:r>
            <a:r>
              <a:rPr lang="cs-CZ" sz="500" dirty="0"/>
              <a:t> </a:t>
            </a:r>
            <a:r>
              <a:rPr lang="en-GB" sz="500" dirty="0"/>
              <a:t>the transition symbol “=&gt;“ and the expression </a:t>
            </a:r>
            <a:endParaRPr lang="cs-CZ" sz="500" dirty="0"/>
          </a:p>
          <a:p>
            <a:r>
              <a:rPr lang="cs-CZ" sz="500" dirty="0"/>
              <a:t>   </a:t>
            </a:r>
            <a:r>
              <a:rPr lang="en-GB" sz="500" dirty="0"/>
              <a:t>defining the</a:t>
            </a:r>
            <a:r>
              <a:rPr lang="cs-CZ" sz="500" dirty="0"/>
              <a:t> </a:t>
            </a:r>
            <a:r>
              <a:rPr lang="en-GB" sz="500" dirty="0"/>
              <a:t>function.</a:t>
            </a:r>
            <a:r>
              <a:rPr lang="cs-CZ" sz="500" dirty="0"/>
              <a:t> </a:t>
            </a:r>
            <a:r>
              <a:rPr lang="en-GB" sz="500" dirty="0"/>
              <a:t>This</a:t>
            </a:r>
            <a:r>
              <a:rPr lang="cs-CZ" sz="500" dirty="0"/>
              <a:t> </a:t>
            </a:r>
            <a:r>
              <a:rPr lang="en-GB" sz="500" dirty="0"/>
              <a:t>expression usually refers to </a:t>
            </a:r>
            <a:r>
              <a:rPr lang="en-GB" sz="500" dirty="0" err="1"/>
              <a:t>argumets</a:t>
            </a:r>
            <a:r>
              <a:rPr lang="en-GB" sz="500" dirty="0"/>
              <a:t> by </a:t>
            </a:r>
            <a:r>
              <a:rPr lang="cs-CZ" sz="500" dirty="0"/>
              <a:t> </a:t>
            </a:r>
          </a:p>
          <a:p>
            <a:r>
              <a:rPr lang="cs-CZ" sz="500" dirty="0"/>
              <a:t>   </a:t>
            </a:r>
            <a:r>
              <a:rPr lang="en-GB" sz="500" dirty="0"/>
              <a:t>name. There</a:t>
            </a:r>
            <a:r>
              <a:rPr lang="cs-CZ" sz="500" dirty="0"/>
              <a:t> </a:t>
            </a:r>
            <a:r>
              <a:rPr lang="en-GB" sz="500" dirty="0"/>
              <a:t>are also</a:t>
            </a:r>
            <a:r>
              <a:rPr lang="cs-CZ" sz="500" dirty="0"/>
              <a:t> </a:t>
            </a:r>
            <a:r>
              <a:rPr lang="en-GB" sz="500" dirty="0"/>
              <a:t>functions without </a:t>
            </a:r>
            <a:r>
              <a:rPr lang="en-GB" sz="500" dirty="0" err="1"/>
              <a:t>argumets</a:t>
            </a:r>
            <a:r>
              <a:rPr lang="en-GB" sz="500" dirty="0"/>
              <a:t>.</a:t>
            </a:r>
            <a:r>
              <a:rPr lang="cs-CZ" sz="500" dirty="0"/>
              <a:t> </a:t>
            </a:r>
          </a:p>
          <a:p>
            <a:r>
              <a:rPr lang="cs-CZ" sz="600" b="1" dirty="0"/>
              <a:t>›</a:t>
            </a:r>
            <a:r>
              <a:rPr lang="cs-CZ" sz="500" b="1" dirty="0"/>
              <a:t> </a:t>
            </a:r>
            <a:r>
              <a:rPr lang="en-GB" sz="500" b="1" dirty="0"/>
              <a:t>Parameter </a:t>
            </a:r>
            <a:r>
              <a:rPr lang="cs-CZ" sz="500" b="1" dirty="0"/>
              <a:t>–</a:t>
            </a:r>
            <a:r>
              <a:rPr lang="en-GB" sz="500" b="1" dirty="0"/>
              <a:t> </a:t>
            </a:r>
            <a:r>
              <a:rPr lang="en-GB" sz="500" dirty="0"/>
              <a:t>The parameter stores a value that can be used for </a:t>
            </a:r>
            <a:endParaRPr lang="cs-CZ" sz="500" dirty="0"/>
          </a:p>
          <a:p>
            <a:r>
              <a:rPr lang="cs-CZ" sz="500" dirty="0"/>
              <a:t>   </a:t>
            </a:r>
            <a:r>
              <a:rPr lang="en-GB" sz="500" dirty="0"/>
              <a:t>transformations. In addition to the name of the parameter and the value it </a:t>
            </a:r>
            <a:endParaRPr lang="cs-CZ" sz="500" dirty="0"/>
          </a:p>
          <a:p>
            <a:r>
              <a:rPr lang="cs-CZ" sz="500" dirty="0"/>
              <a:t>   </a:t>
            </a:r>
            <a:r>
              <a:rPr lang="en-GB" sz="500" dirty="0"/>
              <a:t>stores, it also has other properties that provide metadata. The undeniable </a:t>
            </a:r>
            <a:endParaRPr lang="cs-CZ" sz="500" dirty="0"/>
          </a:p>
          <a:p>
            <a:r>
              <a:rPr lang="cs-CZ" sz="500" dirty="0"/>
              <a:t>   </a:t>
            </a:r>
            <a:r>
              <a:rPr lang="en-GB" sz="500" dirty="0"/>
              <a:t>advantage of the parameter is that it can be changed from the </a:t>
            </a:r>
            <a:r>
              <a:rPr lang="en-GB" sz="500" b="1" dirty="0"/>
              <a:t>Power BI </a:t>
            </a:r>
            <a:endParaRPr lang="cs-CZ" sz="500" b="1" dirty="0"/>
          </a:p>
          <a:p>
            <a:r>
              <a:rPr lang="cs-CZ" sz="500" b="1" dirty="0"/>
              <a:t>   </a:t>
            </a:r>
            <a:r>
              <a:rPr lang="en-GB" sz="500" b="1" dirty="0"/>
              <a:t>Service </a:t>
            </a:r>
            <a:r>
              <a:rPr lang="en-GB" sz="500" dirty="0"/>
              <a:t>environment without the need for direct intervention in the data </a:t>
            </a:r>
            <a:endParaRPr lang="cs-CZ" sz="500" dirty="0"/>
          </a:p>
          <a:p>
            <a:r>
              <a:rPr lang="cs-CZ" sz="500" dirty="0"/>
              <a:t>   </a:t>
            </a:r>
            <a:r>
              <a:rPr lang="en-GB" sz="500" dirty="0"/>
              <a:t>set</a:t>
            </a:r>
            <a:r>
              <a:rPr lang="cs-CZ" sz="500" dirty="0"/>
              <a:t>. Syntax </a:t>
            </a:r>
            <a:r>
              <a:rPr lang="cs-CZ" sz="500" dirty="0" err="1"/>
              <a:t>of</a:t>
            </a:r>
            <a:r>
              <a:rPr lang="cs-CZ" sz="500" dirty="0"/>
              <a:t> </a:t>
            </a:r>
            <a:r>
              <a:rPr lang="cs-CZ" sz="500" dirty="0" err="1"/>
              <a:t>parameter</a:t>
            </a:r>
            <a:r>
              <a:rPr lang="cs-CZ" sz="500" dirty="0"/>
              <a:t> </a:t>
            </a:r>
            <a:r>
              <a:rPr lang="cs-CZ" sz="500" dirty="0" err="1"/>
              <a:t>is</a:t>
            </a:r>
            <a:r>
              <a:rPr lang="cs-CZ" sz="500" dirty="0"/>
              <a:t> as </a:t>
            </a:r>
            <a:r>
              <a:rPr lang="en-GB" sz="500" dirty="0"/>
              <a:t>regular query</a:t>
            </a:r>
            <a:r>
              <a:rPr lang="cs-CZ" sz="500" dirty="0"/>
              <a:t> </a:t>
            </a:r>
            <a:r>
              <a:rPr lang="en-GB" sz="500" dirty="0"/>
              <a:t>only thing that is special is that </a:t>
            </a:r>
            <a:endParaRPr lang="cs-CZ" sz="500" dirty="0"/>
          </a:p>
          <a:p>
            <a:r>
              <a:rPr lang="cs-CZ" sz="500" dirty="0"/>
              <a:t>   </a:t>
            </a:r>
            <a:r>
              <a:rPr lang="en-GB" sz="500" dirty="0"/>
              <a:t>the metadata follows a specific format.</a:t>
            </a:r>
            <a:br>
              <a:rPr lang="cs-CZ" sz="600" b="1" dirty="0"/>
            </a:br>
            <a:r>
              <a:rPr lang="cs-CZ" sz="600" b="1" dirty="0"/>
              <a:t>› </a:t>
            </a:r>
            <a:r>
              <a:rPr lang="en-GB" sz="600" b="1" dirty="0"/>
              <a:t>Formula Bar </a:t>
            </a:r>
            <a:r>
              <a:rPr lang="cs-CZ" sz="600" b="1" dirty="0"/>
              <a:t>–</a:t>
            </a:r>
            <a:r>
              <a:rPr lang="en-GB" sz="600" b="1" dirty="0"/>
              <a:t> </a:t>
            </a:r>
            <a:r>
              <a:rPr lang="en-GB" sz="500" dirty="0"/>
              <a:t>Displays the currently loaded step and allows you to edit </a:t>
            </a:r>
            <a:endParaRPr lang="cs-CZ" sz="500" dirty="0"/>
          </a:p>
          <a:p>
            <a:r>
              <a:rPr lang="cs-CZ" sz="500" dirty="0"/>
              <a:t>   </a:t>
            </a:r>
            <a:r>
              <a:rPr lang="en-GB" sz="500" dirty="0"/>
              <a:t>it</a:t>
            </a:r>
            <a:r>
              <a:rPr lang="cs-CZ" sz="500" dirty="0"/>
              <a:t>.To be </a:t>
            </a:r>
            <a:r>
              <a:rPr lang="cs-CZ" sz="500" dirty="0" err="1"/>
              <a:t>able</a:t>
            </a:r>
            <a:r>
              <a:rPr lang="cs-CZ" sz="500" dirty="0"/>
              <a:t> to </a:t>
            </a:r>
            <a:r>
              <a:rPr lang="cs-CZ" sz="500" dirty="0" err="1"/>
              <a:t>see</a:t>
            </a:r>
            <a:r>
              <a:rPr lang="cs-CZ" sz="500" dirty="0"/>
              <a:t> </a:t>
            </a:r>
            <a:r>
              <a:rPr lang="cs-CZ" sz="500" dirty="0" err="1"/>
              <a:t>formula</a:t>
            </a:r>
            <a:r>
              <a:rPr lang="cs-CZ" sz="500" dirty="0"/>
              <a:t> bar, It has to be </a:t>
            </a:r>
            <a:r>
              <a:rPr lang="cs-CZ" sz="500" dirty="0" err="1"/>
              <a:t>enabled</a:t>
            </a:r>
            <a:r>
              <a:rPr lang="cs-CZ" sz="500" dirty="0"/>
              <a:t> in </a:t>
            </a:r>
            <a:r>
              <a:rPr lang="cs-CZ" sz="500" dirty="0" err="1"/>
              <a:t>the</a:t>
            </a:r>
            <a:r>
              <a:rPr lang="cs-CZ" sz="500" dirty="0"/>
              <a:t> </a:t>
            </a:r>
            <a:r>
              <a:rPr lang="cs-CZ" sz="500" dirty="0" err="1"/>
              <a:t>ribbon</a:t>
            </a:r>
            <a:r>
              <a:rPr lang="cs-CZ" sz="500" dirty="0"/>
              <a:t> menu </a:t>
            </a:r>
          </a:p>
          <a:p>
            <a:r>
              <a:rPr lang="cs-CZ" sz="500" dirty="0"/>
              <a:t>   </a:t>
            </a:r>
            <a:r>
              <a:rPr lang="cs-CZ" sz="500" dirty="0" err="1"/>
              <a:t>inside</a:t>
            </a:r>
            <a:r>
              <a:rPr lang="cs-CZ" sz="500" dirty="0"/>
              <a:t> </a:t>
            </a:r>
            <a:r>
              <a:rPr lang="cs-CZ" sz="500" b="1" dirty="0" err="1"/>
              <a:t>View</a:t>
            </a:r>
            <a:r>
              <a:rPr lang="cs-CZ" sz="500" b="1" dirty="0"/>
              <a:t> </a:t>
            </a:r>
            <a:r>
              <a:rPr lang="cs-CZ" sz="500" dirty="0" err="1"/>
              <a:t>category</a:t>
            </a:r>
            <a:r>
              <a:rPr lang="cs-CZ" sz="500" dirty="0"/>
              <a:t>.</a:t>
            </a:r>
          </a:p>
          <a:p>
            <a:r>
              <a:rPr lang="cs-CZ" sz="600" b="1" dirty="0">
                <a:latin typeface="Arial" panose="020B0604020202020204" pitchFamily="34" charset="0"/>
              </a:rPr>
              <a:t>›</a:t>
            </a:r>
            <a:r>
              <a:rPr lang="cs-CZ" sz="600" b="1" dirty="0">
                <a:latin typeface="MS Shell Dlg 2" panose="020B0604030504040204" pitchFamily="34" charset="0"/>
              </a:rPr>
              <a:t> </a:t>
            </a:r>
            <a:r>
              <a:rPr lang="en-GB" sz="600" b="1" dirty="0"/>
              <a:t>Query settings </a:t>
            </a:r>
            <a:r>
              <a:rPr lang="cs-CZ" sz="600" b="1" dirty="0"/>
              <a:t>–</a:t>
            </a:r>
            <a:r>
              <a:rPr lang="en-GB" sz="600" b="1" dirty="0"/>
              <a:t> </a:t>
            </a:r>
            <a:r>
              <a:rPr lang="en-GB" sz="500" dirty="0"/>
              <a:t>Settings that include the ability to edit the name and </a:t>
            </a:r>
            <a:endParaRPr lang="cs-CZ" sz="500" dirty="0"/>
          </a:p>
          <a:p>
            <a:r>
              <a:rPr lang="cs-CZ" sz="500" dirty="0"/>
              <a:t>   </a:t>
            </a:r>
            <a:r>
              <a:rPr lang="en-GB" sz="500" dirty="0"/>
              <a:t>description of the query. It also contains an overview of all currently applied </a:t>
            </a:r>
            <a:endParaRPr lang="cs-CZ" sz="500" dirty="0"/>
          </a:p>
          <a:p>
            <a:r>
              <a:rPr lang="cs-CZ" sz="500" dirty="0"/>
              <a:t>   </a:t>
            </a:r>
            <a:r>
              <a:rPr lang="cs-CZ" sz="500" dirty="0" err="1"/>
              <a:t>steps</a:t>
            </a:r>
            <a:r>
              <a:rPr lang="cs-CZ" sz="500" dirty="0"/>
              <a:t>.</a:t>
            </a:r>
            <a:r>
              <a:rPr lang="en-GB" sz="500" dirty="0"/>
              <a:t> Applied Steps are</a:t>
            </a:r>
            <a:r>
              <a:rPr lang="cs-CZ" sz="500" dirty="0"/>
              <a:t> </a:t>
            </a:r>
            <a:r>
              <a:rPr lang="en-GB" sz="500" dirty="0"/>
              <a:t>the variables defined in a let expression</a:t>
            </a:r>
            <a:r>
              <a:rPr lang="cs-CZ" sz="500" dirty="0"/>
              <a:t> and </a:t>
            </a:r>
            <a:r>
              <a:rPr lang="cs-CZ" sz="500" dirty="0" err="1"/>
              <a:t>they</a:t>
            </a:r>
            <a:r>
              <a:rPr lang="cs-CZ" sz="500" dirty="0"/>
              <a:t> </a:t>
            </a:r>
          </a:p>
          <a:p>
            <a:r>
              <a:rPr lang="cs-CZ" sz="500" dirty="0"/>
              <a:t>   are </a:t>
            </a:r>
            <a:r>
              <a:rPr lang="cs-CZ" sz="500" dirty="0" err="1"/>
              <a:t>represented</a:t>
            </a:r>
            <a:r>
              <a:rPr lang="cs-CZ" sz="500" dirty="0"/>
              <a:t> by </a:t>
            </a:r>
            <a:r>
              <a:rPr lang="cs-CZ" sz="500" dirty="0" err="1"/>
              <a:t>varaibles</a:t>
            </a:r>
            <a:r>
              <a:rPr lang="cs-CZ" sz="500" dirty="0"/>
              <a:t> </a:t>
            </a:r>
            <a:r>
              <a:rPr lang="cs-CZ" sz="500" dirty="0" err="1"/>
              <a:t>names</a:t>
            </a:r>
            <a:r>
              <a:rPr lang="cs-CZ" sz="500" dirty="0"/>
              <a:t>.</a:t>
            </a:r>
          </a:p>
          <a:p>
            <a:r>
              <a:rPr lang="cs-CZ" sz="600" b="1" dirty="0"/>
              <a:t>› </a:t>
            </a:r>
            <a:r>
              <a:rPr lang="en-GB" sz="600" b="1" dirty="0"/>
              <a:t>Data preview </a:t>
            </a:r>
            <a:r>
              <a:rPr lang="cs-CZ" sz="600" b="1" dirty="0"/>
              <a:t>–</a:t>
            </a:r>
            <a:r>
              <a:rPr lang="en-GB" sz="600" b="1" dirty="0"/>
              <a:t> </a:t>
            </a:r>
            <a:r>
              <a:rPr lang="en-GB" sz="500" dirty="0"/>
              <a:t>A component that displays a preview of the data in the </a:t>
            </a:r>
            <a:endParaRPr lang="cs-CZ" sz="500" dirty="0"/>
          </a:p>
          <a:p>
            <a:r>
              <a:rPr lang="cs-CZ" sz="500" dirty="0"/>
              <a:t>   </a:t>
            </a:r>
            <a:r>
              <a:rPr lang="en-GB" sz="500" dirty="0"/>
              <a:t>currently selected transformation step</a:t>
            </a:r>
            <a:r>
              <a:rPr lang="cs-CZ" sz="500" dirty="0"/>
              <a:t>.</a:t>
            </a:r>
          </a:p>
          <a:p>
            <a:r>
              <a:rPr lang="cs-CZ" sz="600" b="1" dirty="0"/>
              <a:t>› </a:t>
            </a:r>
            <a:r>
              <a:rPr lang="en-GB" sz="600" b="1" dirty="0"/>
              <a:t>Status bar </a:t>
            </a:r>
            <a:r>
              <a:rPr lang="cs-CZ" sz="600" b="1" dirty="0"/>
              <a:t>–</a:t>
            </a:r>
            <a:r>
              <a:rPr lang="en-GB" sz="600" b="1" dirty="0"/>
              <a:t> </a:t>
            </a:r>
            <a:r>
              <a:rPr lang="en-GB" sz="500" dirty="0"/>
              <a:t>This is the bar located at the bottom of the screen. The row </a:t>
            </a:r>
            <a:endParaRPr lang="cs-CZ" sz="500" dirty="0"/>
          </a:p>
          <a:p>
            <a:r>
              <a:rPr lang="cs-CZ" sz="500" dirty="0"/>
              <a:t>   </a:t>
            </a:r>
            <a:r>
              <a:rPr lang="en-GB" sz="500" dirty="0"/>
              <a:t>contains information about the approximate state of the rows, columns, </a:t>
            </a:r>
            <a:endParaRPr lang="cs-CZ" sz="500" dirty="0"/>
          </a:p>
          <a:p>
            <a:r>
              <a:rPr lang="cs-CZ" sz="500" dirty="0"/>
              <a:t>   </a:t>
            </a:r>
            <a:r>
              <a:rPr lang="en-GB" sz="500" dirty="0"/>
              <a:t>and time the data was last reviewed. In addition to this information, there is </a:t>
            </a:r>
            <a:endParaRPr lang="cs-CZ" sz="500" dirty="0"/>
          </a:p>
          <a:p>
            <a:r>
              <a:rPr lang="cs-CZ" sz="500" dirty="0"/>
              <a:t>   </a:t>
            </a:r>
            <a:r>
              <a:rPr lang="en-GB" sz="500" dirty="0"/>
              <a:t>profiling source information for the columns. Here it is possible to switch </a:t>
            </a:r>
            <a:endParaRPr lang="cs-CZ" sz="500" dirty="0"/>
          </a:p>
          <a:p>
            <a:r>
              <a:rPr lang="cs-CZ" sz="500" dirty="0"/>
              <a:t>   </a:t>
            </a:r>
            <a:r>
              <a:rPr lang="en-GB" sz="500" dirty="0"/>
              <a:t>the profiling from 1000 rows to the entire data set.</a:t>
            </a:r>
            <a:endParaRPr lang="cs-CZ" sz="600" dirty="0"/>
          </a:p>
        </p:txBody>
      </p:sp>
      <p:sp>
        <p:nvSpPr>
          <p:cNvPr id="35" name="TextovéPole 34">
            <a:extLst>
              <a:ext uri="{FF2B5EF4-FFF2-40B4-BE49-F238E27FC236}">
                <a16:creationId xmlns:a16="http://schemas.microsoft.com/office/drawing/2014/main" id="{1DDCB4D7-AFD0-466E-85D2-579E583D070A}"/>
              </a:ext>
            </a:extLst>
          </p:cNvPr>
          <p:cNvSpPr txBox="1"/>
          <p:nvPr/>
        </p:nvSpPr>
        <p:spPr>
          <a:xfrm>
            <a:off x="-5688" y="1086128"/>
            <a:ext cx="2152652" cy="230832"/>
          </a:xfrm>
          <a:prstGeom prst="rect">
            <a:avLst/>
          </a:prstGeom>
          <a:noFill/>
        </p:spPr>
        <p:txBody>
          <a:bodyPr wrap="square" rtlCol="0">
            <a:spAutoFit/>
          </a:bodyPr>
          <a:lstStyle/>
          <a:p>
            <a:pPr algn="ctr"/>
            <a:r>
              <a:rPr lang="cs-CZ" sz="900" i="1" dirty="0"/>
              <a:t>“</a:t>
            </a:r>
            <a:r>
              <a:rPr lang="en-GB" sz="900" i="1" dirty="0"/>
              <a:t>An IDE for M development</a:t>
            </a:r>
            <a:r>
              <a:rPr lang="cs-CZ" sz="900" i="1" dirty="0"/>
              <a:t>“</a:t>
            </a:r>
            <a:endParaRPr lang="cs-CZ" sz="700" i="1" dirty="0"/>
          </a:p>
        </p:txBody>
      </p:sp>
      <p:pic>
        <p:nvPicPr>
          <p:cNvPr id="89" name="Obrázek 17">
            <a:extLst>
              <a:ext uri="{FF2B5EF4-FFF2-40B4-BE49-F238E27FC236}">
                <a16:creationId xmlns:a16="http://schemas.microsoft.com/office/drawing/2014/main" id="{CBA4A321-E386-4FF5-A4BA-59940B77B6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96377" y="50018"/>
            <a:ext cx="599294" cy="599294"/>
          </a:xfrm>
          <a:prstGeom prst="rect">
            <a:avLst/>
          </a:prstGeom>
        </p:spPr>
      </p:pic>
      <p:sp>
        <p:nvSpPr>
          <p:cNvPr id="90" name="TextovéPole 89">
            <a:extLst>
              <a:ext uri="{FF2B5EF4-FFF2-40B4-BE49-F238E27FC236}">
                <a16:creationId xmlns:a16="http://schemas.microsoft.com/office/drawing/2014/main" id="{ADEC0A97-EDC6-4F5E-AAFB-5DF1788E815B}"/>
              </a:ext>
            </a:extLst>
          </p:cNvPr>
          <p:cNvSpPr txBox="1"/>
          <p:nvPr/>
        </p:nvSpPr>
        <p:spPr>
          <a:xfrm>
            <a:off x="48435" y="5214200"/>
            <a:ext cx="2038547" cy="230832"/>
          </a:xfrm>
          <a:prstGeom prst="rect">
            <a:avLst/>
          </a:prstGeom>
          <a:solidFill>
            <a:srgbClr val="262626"/>
          </a:solidFill>
          <a:ln>
            <a:noFill/>
          </a:ln>
        </p:spPr>
        <p:txBody>
          <a:bodyPr wrap="square" rtlCol="0">
            <a:spAutoFit/>
          </a:bodyPr>
          <a:lstStyle/>
          <a:p>
            <a:r>
              <a:rPr lang="cs-CZ" sz="900" dirty="0" err="1">
                <a:solidFill>
                  <a:schemeClr val="bg1"/>
                </a:solidFill>
                <a:latin typeface="Montserrat" panose="00000500000000000000" pitchFamily="2" charset="0"/>
              </a:rPr>
              <a:t>Functions</a:t>
            </a:r>
            <a:r>
              <a:rPr lang="cs-CZ" sz="900" dirty="0">
                <a:solidFill>
                  <a:schemeClr val="bg1"/>
                </a:solidFill>
                <a:latin typeface="Montserrat" panose="00000500000000000000" pitchFamily="2" charset="0"/>
              </a:rPr>
              <a:t> in Power Query</a:t>
            </a:r>
          </a:p>
        </p:txBody>
      </p:sp>
      <p:sp>
        <p:nvSpPr>
          <p:cNvPr id="91" name="TextovéPole 90">
            <a:extLst>
              <a:ext uri="{FF2B5EF4-FFF2-40B4-BE49-F238E27FC236}">
                <a16:creationId xmlns:a16="http://schemas.microsoft.com/office/drawing/2014/main" id="{5DAEB8A1-D878-480E-910F-A667AB02772E}"/>
              </a:ext>
            </a:extLst>
          </p:cNvPr>
          <p:cNvSpPr txBox="1"/>
          <p:nvPr/>
        </p:nvSpPr>
        <p:spPr>
          <a:xfrm>
            <a:off x="-9236" y="5434851"/>
            <a:ext cx="2152652" cy="1815882"/>
          </a:xfrm>
          <a:prstGeom prst="rect">
            <a:avLst/>
          </a:prstGeom>
          <a:noFill/>
        </p:spPr>
        <p:txBody>
          <a:bodyPr wrap="square" rtlCol="0">
            <a:spAutoFit/>
          </a:bodyPr>
          <a:lstStyle/>
          <a:p>
            <a:r>
              <a:rPr lang="en-GB" sz="600" dirty="0"/>
              <a:t>Knowledge of functions is your best helper when working with a functional language such as </a:t>
            </a:r>
            <a:r>
              <a:rPr lang="en-GB" sz="600" b="1" dirty="0"/>
              <a:t>M</a:t>
            </a:r>
            <a:r>
              <a:rPr lang="cs-CZ" sz="600" dirty="0"/>
              <a:t>. </a:t>
            </a:r>
            <a:r>
              <a:rPr lang="en-GB" sz="600" dirty="0"/>
              <a:t>Functions are called with parentheses</a:t>
            </a:r>
            <a:r>
              <a:rPr lang="cs-CZ" sz="600" dirty="0"/>
              <a:t>.</a:t>
            </a:r>
            <a:br>
              <a:rPr lang="cs-CZ" sz="600" b="1" dirty="0"/>
            </a:br>
            <a:r>
              <a:rPr lang="cs-CZ" sz="600" b="1" dirty="0"/>
              <a:t>› </a:t>
            </a:r>
            <a:r>
              <a:rPr lang="en-GB" sz="600" b="1" dirty="0"/>
              <a:t>Shared </a:t>
            </a:r>
            <a:r>
              <a:rPr lang="cs-CZ" sz="600" b="1" dirty="0"/>
              <a:t>–</a:t>
            </a:r>
            <a:r>
              <a:rPr lang="en-GB" sz="600" b="1" dirty="0"/>
              <a:t> </a:t>
            </a:r>
            <a:r>
              <a:rPr lang="en-GB" sz="600" dirty="0"/>
              <a:t>Is a keyword that loads all</a:t>
            </a:r>
            <a:r>
              <a:rPr lang="cs-CZ" sz="600" dirty="0"/>
              <a:t> </a:t>
            </a:r>
            <a:r>
              <a:rPr lang="en-GB" sz="600" dirty="0"/>
              <a:t>functions </a:t>
            </a:r>
            <a:endParaRPr lang="cs-CZ" sz="600" dirty="0"/>
          </a:p>
          <a:p>
            <a:r>
              <a:rPr lang="cs-CZ" sz="600" dirty="0"/>
              <a:t>  </a:t>
            </a:r>
            <a:r>
              <a:rPr lang="en-GB" sz="600" dirty="0"/>
              <a:t>(including help and example) and enumerators in</a:t>
            </a:r>
            <a:r>
              <a:rPr lang="cs-CZ" sz="600" dirty="0"/>
              <a:t> </a:t>
            </a:r>
          </a:p>
          <a:p>
            <a:r>
              <a:rPr lang="cs-CZ" sz="600" dirty="0"/>
              <a:t>  </a:t>
            </a:r>
            <a:r>
              <a:rPr lang="en-GB" sz="600" dirty="0"/>
              <a:t>result set. The call</a:t>
            </a:r>
            <a:r>
              <a:rPr lang="cs-CZ" sz="600" dirty="0"/>
              <a:t> </a:t>
            </a:r>
            <a:r>
              <a:rPr lang="cs-CZ" sz="600" dirty="0" err="1"/>
              <a:t>of</a:t>
            </a:r>
            <a:r>
              <a:rPr lang="cs-CZ" sz="600" dirty="0"/>
              <a:t> </a:t>
            </a:r>
            <a:r>
              <a:rPr lang="cs-CZ" sz="600" dirty="0" err="1"/>
              <a:t>function</a:t>
            </a:r>
            <a:r>
              <a:rPr lang="en-GB" sz="600" dirty="0"/>
              <a:t> is made</a:t>
            </a:r>
            <a:r>
              <a:rPr lang="cs-CZ" sz="600" dirty="0"/>
              <a:t> </a:t>
            </a:r>
            <a:r>
              <a:rPr lang="cs-CZ" sz="600" dirty="0" err="1"/>
              <a:t>inside</a:t>
            </a:r>
            <a:r>
              <a:rPr lang="en-GB" sz="600" dirty="0"/>
              <a:t> empty</a:t>
            </a:r>
            <a:r>
              <a:rPr lang="cs-CZ" sz="600" dirty="0"/>
              <a:t> </a:t>
            </a:r>
          </a:p>
          <a:p>
            <a:r>
              <a:rPr lang="cs-CZ" sz="600" dirty="0"/>
              <a:t>  </a:t>
            </a:r>
            <a:r>
              <a:rPr lang="en-GB" sz="600" dirty="0"/>
              <a:t>query using </a:t>
            </a:r>
            <a:r>
              <a:rPr lang="cs-CZ" sz="600" dirty="0"/>
              <a:t>by </a:t>
            </a:r>
            <a:r>
              <a:rPr lang="en-GB" sz="600" b="1" dirty="0"/>
              <a:t>= # shared</a:t>
            </a:r>
            <a:endParaRPr lang="cs-CZ" sz="600" b="1" dirty="0"/>
          </a:p>
          <a:p>
            <a:endParaRPr lang="cs-CZ" sz="600" b="1" dirty="0"/>
          </a:p>
          <a:p>
            <a:endParaRPr lang="cs-CZ" sz="600" b="1" dirty="0"/>
          </a:p>
          <a:p>
            <a:r>
              <a:rPr lang="cs-CZ" sz="400" b="1" dirty="0"/>
              <a:t> </a:t>
            </a:r>
            <a:endParaRPr lang="cs-CZ" sz="600" b="1" dirty="0"/>
          </a:p>
          <a:p>
            <a:r>
              <a:rPr lang="en-GB" sz="600" b="1" dirty="0"/>
              <a:t>Functions can be divided into two categories:</a:t>
            </a:r>
          </a:p>
          <a:p>
            <a:r>
              <a:rPr lang="en-GB" sz="600" dirty="0"/>
              <a:t>› Prefabricated – Example: </a:t>
            </a:r>
            <a:r>
              <a:rPr lang="en-GB" sz="600" dirty="0" err="1"/>
              <a:t>Date.From</a:t>
            </a:r>
            <a:r>
              <a:rPr lang="en-GB" sz="600" dirty="0"/>
              <a:t>()</a:t>
            </a:r>
          </a:p>
          <a:p>
            <a:r>
              <a:rPr lang="en-GB" sz="600" dirty="0"/>
              <a:t>› Custom – these are functions that the user himself prepares </a:t>
            </a:r>
            <a:endParaRPr lang="cs-CZ" sz="600" dirty="0"/>
          </a:p>
          <a:p>
            <a:r>
              <a:rPr lang="cs-CZ" sz="600" dirty="0"/>
              <a:t>  </a:t>
            </a:r>
            <a:r>
              <a:rPr lang="en-GB" sz="600" dirty="0"/>
              <a:t>for the model by means of the extension of the notation by </a:t>
            </a:r>
            <a:endParaRPr lang="cs-CZ" sz="600" dirty="0"/>
          </a:p>
          <a:p>
            <a:r>
              <a:rPr lang="cs-CZ" sz="600" dirty="0"/>
              <a:t>  </a:t>
            </a:r>
            <a:r>
              <a:rPr lang="en-GB" sz="600" dirty="0"/>
              <a:t>„()=&gt; “, where the </a:t>
            </a:r>
            <a:r>
              <a:rPr lang="en-GB" sz="600" dirty="0" err="1"/>
              <a:t>argumets</a:t>
            </a:r>
            <a:r>
              <a:rPr lang="en-GB" sz="600" dirty="0"/>
              <a:t> that will be required for the </a:t>
            </a:r>
            <a:endParaRPr lang="cs-CZ" sz="600" dirty="0"/>
          </a:p>
          <a:p>
            <a:r>
              <a:rPr lang="cs-CZ" sz="600" dirty="0"/>
              <a:t>  </a:t>
            </a:r>
            <a:r>
              <a:rPr lang="en-GB" sz="600" dirty="0"/>
              <a:t>evaluation of the function can be placed in parentheses. </a:t>
            </a:r>
            <a:endParaRPr lang="cs-CZ" sz="600" dirty="0"/>
          </a:p>
          <a:p>
            <a:r>
              <a:rPr lang="cs-CZ" sz="600" dirty="0"/>
              <a:t>  </a:t>
            </a:r>
            <a:r>
              <a:rPr lang="en-GB" sz="600" dirty="0"/>
              <a:t>When using multiple </a:t>
            </a:r>
            <a:r>
              <a:rPr lang="en-GB" sz="600" dirty="0" err="1"/>
              <a:t>argumets</a:t>
            </a:r>
            <a:r>
              <a:rPr lang="en-GB" sz="600" dirty="0"/>
              <a:t>, it is necessary to separate </a:t>
            </a:r>
            <a:endParaRPr lang="cs-CZ" sz="600" dirty="0"/>
          </a:p>
          <a:p>
            <a:r>
              <a:rPr lang="cs-CZ" sz="600" dirty="0"/>
              <a:t>  </a:t>
            </a:r>
            <a:r>
              <a:rPr lang="en-GB" sz="600" dirty="0"/>
              <a:t>them using a delimiter.</a:t>
            </a:r>
          </a:p>
          <a:p>
            <a:endParaRPr lang="cs-CZ" sz="600" b="1" dirty="0"/>
          </a:p>
        </p:txBody>
      </p:sp>
      <p:pic>
        <p:nvPicPr>
          <p:cNvPr id="43" name="Obrázek 42">
            <a:extLst>
              <a:ext uri="{FF2B5EF4-FFF2-40B4-BE49-F238E27FC236}">
                <a16:creationId xmlns:a16="http://schemas.microsoft.com/office/drawing/2014/main" id="{BE4A466B-95A0-4FA6-8083-AED4DDF7427B}"/>
              </a:ext>
            </a:extLst>
          </p:cNvPr>
          <p:cNvPicPr>
            <a:picLocks noChangeAspect="1"/>
          </p:cNvPicPr>
          <p:nvPr/>
        </p:nvPicPr>
        <p:blipFill rotWithShape="1">
          <a:blip r:embed="rId5"/>
          <a:srcRect l="28743" t="15280" r="28997" b="16866"/>
          <a:stretch/>
        </p:blipFill>
        <p:spPr>
          <a:xfrm>
            <a:off x="1083477" y="6085055"/>
            <a:ext cx="869823" cy="198286"/>
          </a:xfrm>
          <a:prstGeom prst="rect">
            <a:avLst/>
          </a:prstGeom>
        </p:spPr>
      </p:pic>
      <p:sp>
        <p:nvSpPr>
          <p:cNvPr id="95" name="TextovéPole 94">
            <a:extLst>
              <a:ext uri="{FF2B5EF4-FFF2-40B4-BE49-F238E27FC236}">
                <a16:creationId xmlns:a16="http://schemas.microsoft.com/office/drawing/2014/main" id="{035B7FCB-225A-49A3-BC19-7DEBD50C3F80}"/>
              </a:ext>
            </a:extLst>
          </p:cNvPr>
          <p:cNvSpPr txBox="1"/>
          <p:nvPr/>
        </p:nvSpPr>
        <p:spPr>
          <a:xfrm>
            <a:off x="2106032" y="1060630"/>
            <a:ext cx="2233333" cy="1908215"/>
          </a:xfrm>
          <a:prstGeom prst="rect">
            <a:avLst/>
          </a:prstGeom>
          <a:noFill/>
        </p:spPr>
        <p:txBody>
          <a:bodyPr wrap="square" rtlCol="0">
            <a:spAutoFit/>
          </a:bodyPr>
          <a:lstStyle/>
          <a:p>
            <a:r>
              <a:rPr lang="cs-CZ" sz="600" dirty="0"/>
              <a:t>E</a:t>
            </a:r>
            <a:r>
              <a:rPr lang="en-GB" sz="600" dirty="0"/>
              <a:t>ach value type is associated with a literal syntax, a set of values ​​of that type, a set of operators defined above that set of values, and an internal type attributed to the newly created values.</a:t>
            </a:r>
            <a:r>
              <a:rPr lang="cs-CZ" sz="200" dirty="0"/>
              <a:t> </a:t>
            </a:r>
            <a:br>
              <a:rPr lang="cs-CZ" sz="600" dirty="0"/>
            </a:br>
            <a:r>
              <a:rPr lang="cs-CZ" sz="600" b="1" dirty="0"/>
              <a:t>› </a:t>
            </a:r>
            <a:r>
              <a:rPr lang="cs-CZ" sz="600" b="1" dirty="0" err="1"/>
              <a:t>Null</a:t>
            </a:r>
            <a:r>
              <a:rPr lang="cs-CZ" sz="600" dirty="0"/>
              <a:t> </a:t>
            </a:r>
            <a:r>
              <a:rPr lang="cs-CZ" sz="600" b="1" dirty="0"/>
              <a:t>–</a:t>
            </a:r>
            <a:r>
              <a:rPr lang="cs-CZ" sz="600" dirty="0"/>
              <a:t> </a:t>
            </a:r>
            <a:r>
              <a:rPr lang="cs-CZ" sz="500" dirty="0" err="1"/>
              <a:t>null</a:t>
            </a:r>
            <a:endParaRPr lang="cs-CZ" sz="500" dirty="0"/>
          </a:p>
          <a:p>
            <a:r>
              <a:rPr lang="cs-CZ" sz="600" b="1" dirty="0"/>
              <a:t>› </a:t>
            </a:r>
            <a:r>
              <a:rPr lang="cs-CZ" sz="600" b="1" dirty="0" err="1"/>
              <a:t>Logical</a:t>
            </a:r>
            <a:r>
              <a:rPr lang="cs-CZ" sz="600" b="1" dirty="0"/>
              <a:t> – </a:t>
            </a:r>
            <a:r>
              <a:rPr lang="cs-CZ" sz="500" dirty="0" err="1"/>
              <a:t>true</a:t>
            </a:r>
            <a:r>
              <a:rPr lang="cs-CZ" sz="500" dirty="0"/>
              <a:t>, </a:t>
            </a:r>
            <a:r>
              <a:rPr lang="cs-CZ" sz="500" dirty="0" err="1"/>
              <a:t>false</a:t>
            </a:r>
            <a:endParaRPr lang="cs-CZ" sz="500" dirty="0"/>
          </a:p>
          <a:p>
            <a:r>
              <a:rPr lang="cs-CZ" sz="600" b="1" dirty="0"/>
              <a:t>› </a:t>
            </a:r>
            <a:r>
              <a:rPr lang="cs-CZ" sz="600" b="1" dirty="0" err="1"/>
              <a:t>Number</a:t>
            </a:r>
            <a:r>
              <a:rPr lang="cs-CZ" sz="600" dirty="0"/>
              <a:t> </a:t>
            </a:r>
            <a:r>
              <a:rPr lang="cs-CZ" sz="600" b="1" dirty="0"/>
              <a:t>–</a:t>
            </a:r>
            <a:r>
              <a:rPr lang="cs-CZ" sz="600" dirty="0"/>
              <a:t>  </a:t>
            </a:r>
            <a:r>
              <a:rPr lang="cs-CZ" sz="500" dirty="0"/>
              <a:t>1, 2, 3, ...</a:t>
            </a:r>
          </a:p>
          <a:p>
            <a:r>
              <a:rPr lang="cs-CZ" sz="600" b="1" dirty="0"/>
              <a:t>› Time</a:t>
            </a:r>
            <a:r>
              <a:rPr lang="cs-CZ" sz="600" dirty="0"/>
              <a:t> </a:t>
            </a:r>
            <a:r>
              <a:rPr lang="cs-CZ" sz="600" b="1" dirty="0"/>
              <a:t>–</a:t>
            </a:r>
            <a:r>
              <a:rPr lang="cs-CZ" sz="600" dirty="0"/>
              <a:t>  </a:t>
            </a:r>
            <a:r>
              <a:rPr lang="cs-CZ" sz="500" dirty="0"/>
              <a:t>#time(HH,MM,SS)</a:t>
            </a:r>
          </a:p>
          <a:p>
            <a:r>
              <a:rPr lang="cs-CZ" sz="600" b="1" dirty="0"/>
              <a:t>› </a:t>
            </a:r>
            <a:r>
              <a:rPr lang="cs-CZ" sz="600" b="1" dirty="0" err="1"/>
              <a:t>Date</a:t>
            </a:r>
            <a:r>
              <a:rPr lang="cs-CZ" sz="600" dirty="0"/>
              <a:t> </a:t>
            </a:r>
            <a:r>
              <a:rPr lang="cs-CZ" sz="600" b="1" dirty="0"/>
              <a:t>–</a:t>
            </a:r>
            <a:r>
              <a:rPr lang="cs-CZ" sz="600" dirty="0"/>
              <a:t> </a:t>
            </a:r>
            <a:r>
              <a:rPr lang="cs-CZ" sz="500" dirty="0"/>
              <a:t>#date(yyyy,mm,ss)</a:t>
            </a:r>
          </a:p>
          <a:p>
            <a:r>
              <a:rPr lang="cs-CZ" sz="600" b="1" dirty="0"/>
              <a:t>› </a:t>
            </a:r>
            <a:r>
              <a:rPr lang="cs-CZ" sz="600" b="1" dirty="0" err="1"/>
              <a:t>DateTime</a:t>
            </a:r>
            <a:r>
              <a:rPr lang="cs-CZ" sz="600" dirty="0"/>
              <a:t> </a:t>
            </a:r>
            <a:r>
              <a:rPr lang="cs-CZ" sz="600" b="1" dirty="0"/>
              <a:t>–</a:t>
            </a:r>
            <a:r>
              <a:rPr lang="cs-CZ" sz="600" dirty="0"/>
              <a:t> </a:t>
            </a:r>
            <a:r>
              <a:rPr lang="cs-CZ" sz="500" dirty="0"/>
              <a:t>#datetime(yyyy,mm,dd,HH,MM,SS)</a:t>
            </a:r>
          </a:p>
          <a:p>
            <a:r>
              <a:rPr lang="cs-CZ" sz="600" b="1" dirty="0"/>
              <a:t>› </a:t>
            </a:r>
            <a:r>
              <a:rPr lang="cs-CZ" sz="600" b="1" dirty="0" err="1"/>
              <a:t>DateTimeZone</a:t>
            </a:r>
            <a:r>
              <a:rPr lang="cs-CZ" sz="600" dirty="0"/>
              <a:t> </a:t>
            </a:r>
            <a:r>
              <a:rPr lang="cs-CZ" sz="600" b="1" dirty="0"/>
              <a:t>–</a:t>
            </a:r>
            <a:r>
              <a:rPr lang="cs-CZ" sz="600" dirty="0"/>
              <a:t> </a:t>
            </a:r>
            <a:br>
              <a:rPr lang="cs-CZ" sz="600" dirty="0"/>
            </a:br>
            <a:r>
              <a:rPr lang="cs-CZ" sz="600" dirty="0"/>
              <a:t>  </a:t>
            </a:r>
            <a:r>
              <a:rPr lang="cs-CZ" sz="500" dirty="0"/>
              <a:t>#datetimezone(yyyy,mm,dd,HH,MM,SS, 9,00)</a:t>
            </a:r>
          </a:p>
          <a:p>
            <a:r>
              <a:rPr lang="cs-CZ" sz="600" b="1" dirty="0"/>
              <a:t>› </a:t>
            </a:r>
            <a:r>
              <a:rPr lang="cs-CZ" sz="600" b="1" dirty="0" err="1"/>
              <a:t>Duration</a:t>
            </a:r>
            <a:r>
              <a:rPr lang="cs-CZ" sz="600" dirty="0"/>
              <a:t> </a:t>
            </a:r>
            <a:r>
              <a:rPr lang="cs-CZ" sz="600" b="1" dirty="0"/>
              <a:t>– </a:t>
            </a:r>
            <a:r>
              <a:rPr lang="cs-CZ" sz="500" dirty="0"/>
              <a:t>#duration(DD,HH,MM,SS)</a:t>
            </a:r>
          </a:p>
          <a:p>
            <a:r>
              <a:rPr lang="cs-CZ" sz="600" b="1" dirty="0"/>
              <a:t>› Text</a:t>
            </a:r>
            <a:r>
              <a:rPr lang="cs-CZ" sz="600" dirty="0"/>
              <a:t> </a:t>
            </a:r>
            <a:r>
              <a:rPr lang="cs-CZ" sz="600" b="1" dirty="0"/>
              <a:t>–</a:t>
            </a:r>
            <a:r>
              <a:rPr lang="cs-CZ" sz="600" dirty="0"/>
              <a:t> </a:t>
            </a:r>
            <a:r>
              <a:rPr lang="cs-CZ" sz="500" dirty="0"/>
              <a:t>“text“</a:t>
            </a:r>
            <a:endParaRPr lang="cs-CZ" sz="600" dirty="0"/>
          </a:p>
          <a:p>
            <a:r>
              <a:rPr lang="cs-CZ" sz="600" b="1" dirty="0"/>
              <a:t>› Binary</a:t>
            </a:r>
            <a:r>
              <a:rPr lang="cs-CZ" sz="600" dirty="0"/>
              <a:t> </a:t>
            </a:r>
            <a:r>
              <a:rPr lang="cs-CZ" sz="600" b="1" dirty="0"/>
              <a:t>–</a:t>
            </a:r>
            <a:r>
              <a:rPr lang="cs-CZ" sz="600" dirty="0"/>
              <a:t> </a:t>
            </a:r>
            <a:r>
              <a:rPr lang="cs-CZ" sz="500" dirty="0"/>
              <a:t>#binary(“link“)</a:t>
            </a:r>
          </a:p>
          <a:p>
            <a:r>
              <a:rPr lang="cs-CZ" sz="600" b="1" dirty="0"/>
              <a:t>› List</a:t>
            </a:r>
            <a:r>
              <a:rPr lang="cs-CZ" sz="600" dirty="0"/>
              <a:t> </a:t>
            </a:r>
            <a:r>
              <a:rPr lang="cs-CZ" sz="600" b="1" dirty="0"/>
              <a:t>–</a:t>
            </a:r>
            <a:r>
              <a:rPr lang="cs-CZ" sz="600" dirty="0"/>
              <a:t> </a:t>
            </a:r>
            <a:r>
              <a:rPr lang="cs-CZ" sz="500" dirty="0"/>
              <a:t>{1, 2, 3}</a:t>
            </a:r>
          </a:p>
          <a:p>
            <a:r>
              <a:rPr lang="cs-CZ" sz="600" b="1" dirty="0"/>
              <a:t>› </a:t>
            </a:r>
            <a:r>
              <a:rPr lang="cs-CZ" sz="600" b="1" dirty="0" err="1"/>
              <a:t>Record</a:t>
            </a:r>
            <a:r>
              <a:rPr lang="cs-CZ" sz="600" dirty="0"/>
              <a:t> </a:t>
            </a:r>
            <a:r>
              <a:rPr lang="cs-CZ" sz="600" b="1" dirty="0"/>
              <a:t>–</a:t>
            </a:r>
            <a:r>
              <a:rPr lang="cs-CZ" sz="600" dirty="0"/>
              <a:t> </a:t>
            </a:r>
            <a:r>
              <a:rPr lang="cs-CZ" sz="500" dirty="0"/>
              <a:t>[ A = 1, B = 2 ]</a:t>
            </a:r>
          </a:p>
          <a:p>
            <a:r>
              <a:rPr lang="cs-CZ" sz="600" b="1" dirty="0"/>
              <a:t>› Table</a:t>
            </a:r>
            <a:r>
              <a:rPr lang="cs-CZ" sz="600" dirty="0"/>
              <a:t> </a:t>
            </a:r>
            <a:r>
              <a:rPr lang="cs-CZ" sz="600" b="1" dirty="0"/>
              <a:t>–</a:t>
            </a:r>
            <a:r>
              <a:rPr lang="cs-CZ" sz="600" dirty="0"/>
              <a:t> </a:t>
            </a:r>
            <a:r>
              <a:rPr lang="cs-CZ" sz="500" dirty="0"/>
              <a:t>#table({columns},{{first </a:t>
            </a:r>
            <a:r>
              <a:rPr lang="cs-CZ" sz="500" dirty="0" err="1"/>
              <a:t>row</a:t>
            </a:r>
            <a:r>
              <a:rPr lang="cs-CZ" sz="500" dirty="0"/>
              <a:t> </a:t>
            </a:r>
            <a:r>
              <a:rPr lang="cs-CZ" sz="500" dirty="0" err="1"/>
              <a:t>contenct</a:t>
            </a:r>
            <a:r>
              <a:rPr lang="cs-CZ" sz="500" dirty="0"/>
              <a:t>},{}…})*</a:t>
            </a:r>
          </a:p>
          <a:p>
            <a:r>
              <a:rPr lang="cs-CZ" sz="600" b="1" dirty="0"/>
              <a:t>› </a:t>
            </a:r>
            <a:r>
              <a:rPr lang="cs-CZ" sz="600" b="1" dirty="0" err="1"/>
              <a:t>Function</a:t>
            </a:r>
            <a:r>
              <a:rPr lang="cs-CZ" sz="600" dirty="0"/>
              <a:t> </a:t>
            </a:r>
            <a:r>
              <a:rPr lang="cs-CZ" sz="600" b="1" dirty="0"/>
              <a:t>–</a:t>
            </a:r>
            <a:r>
              <a:rPr lang="cs-CZ" sz="600" dirty="0"/>
              <a:t> </a:t>
            </a:r>
            <a:r>
              <a:rPr lang="cs-CZ" sz="500" dirty="0"/>
              <a:t>(x) =&gt; x + 1</a:t>
            </a:r>
            <a:endParaRPr lang="cs-CZ" sz="600" dirty="0"/>
          </a:p>
          <a:p>
            <a:r>
              <a:rPr lang="cs-CZ" sz="600" b="1" dirty="0"/>
              <a:t>› Type</a:t>
            </a:r>
            <a:r>
              <a:rPr lang="cs-CZ" sz="600" dirty="0"/>
              <a:t> </a:t>
            </a:r>
            <a:r>
              <a:rPr lang="cs-CZ" sz="600" b="1" dirty="0"/>
              <a:t>–</a:t>
            </a:r>
            <a:r>
              <a:rPr lang="cs-CZ" sz="600" dirty="0"/>
              <a:t> </a:t>
            </a:r>
            <a:r>
              <a:rPr lang="cs-CZ" sz="500" dirty="0"/>
              <a:t>type { </a:t>
            </a:r>
            <a:r>
              <a:rPr lang="cs-CZ" sz="500" dirty="0" err="1"/>
              <a:t>number</a:t>
            </a:r>
            <a:r>
              <a:rPr lang="cs-CZ" sz="500" dirty="0"/>
              <a:t> }, type table [ A = any, B = text ]</a:t>
            </a:r>
            <a:br>
              <a:rPr lang="cs-CZ" sz="600" dirty="0"/>
            </a:br>
            <a:r>
              <a:rPr lang="cs-CZ" sz="500" dirty="0"/>
              <a:t>* </a:t>
            </a:r>
            <a:r>
              <a:rPr lang="en-GB" sz="500" dirty="0"/>
              <a:t>The index of the first row of the table is the same as for the records in sheet 0</a:t>
            </a:r>
            <a:endParaRPr lang="cs-CZ" sz="400" b="1" dirty="0"/>
          </a:p>
        </p:txBody>
      </p:sp>
      <p:sp>
        <p:nvSpPr>
          <p:cNvPr id="28" name="TextovéPole 27">
            <a:extLst>
              <a:ext uri="{FF2B5EF4-FFF2-40B4-BE49-F238E27FC236}">
                <a16:creationId xmlns:a16="http://schemas.microsoft.com/office/drawing/2014/main" id="{9507369A-67B6-44A6-ADDF-523477C67065}"/>
              </a:ext>
            </a:extLst>
          </p:cNvPr>
          <p:cNvSpPr txBox="1"/>
          <p:nvPr/>
        </p:nvSpPr>
        <p:spPr>
          <a:xfrm>
            <a:off x="2181416" y="2998573"/>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Operators</a:t>
            </a:r>
            <a:endParaRPr lang="cs-CZ" sz="1100" dirty="0">
              <a:solidFill>
                <a:schemeClr val="bg1"/>
              </a:solidFill>
              <a:latin typeface="Montserrat" panose="00000500000000000000" pitchFamily="2" charset="0"/>
            </a:endParaRPr>
          </a:p>
        </p:txBody>
      </p:sp>
      <p:sp>
        <p:nvSpPr>
          <p:cNvPr id="29" name="TextovéPole 28">
            <a:extLst>
              <a:ext uri="{FF2B5EF4-FFF2-40B4-BE49-F238E27FC236}">
                <a16:creationId xmlns:a16="http://schemas.microsoft.com/office/drawing/2014/main" id="{1CBF764B-4D8D-4916-9A87-17AE3575A83B}"/>
              </a:ext>
            </a:extLst>
          </p:cNvPr>
          <p:cNvSpPr txBox="1"/>
          <p:nvPr/>
        </p:nvSpPr>
        <p:spPr>
          <a:xfrm>
            <a:off x="2105612" y="3237634"/>
            <a:ext cx="2210920" cy="2846933"/>
          </a:xfrm>
          <a:prstGeom prst="rect">
            <a:avLst/>
          </a:prstGeom>
          <a:noFill/>
        </p:spPr>
        <p:txBody>
          <a:bodyPr wrap="square" rtlCol="0">
            <a:spAutoFit/>
          </a:bodyPr>
          <a:lstStyle/>
          <a:p>
            <a:r>
              <a:rPr lang="en-GB" sz="600" dirty="0"/>
              <a:t>There are several</a:t>
            </a:r>
            <a:r>
              <a:rPr lang="cs-CZ" sz="600" dirty="0"/>
              <a:t> </a:t>
            </a:r>
            <a:r>
              <a:rPr lang="en-GB" sz="600" dirty="0"/>
              <a:t>operators within the M</a:t>
            </a:r>
            <a:r>
              <a:rPr lang="cs-CZ" sz="600" dirty="0"/>
              <a:t> </a:t>
            </a:r>
            <a:r>
              <a:rPr lang="en-GB" sz="600" dirty="0"/>
              <a:t>language, but not every operator can be used for all types of values</a:t>
            </a:r>
            <a:r>
              <a:rPr lang="cs-CZ" sz="600" dirty="0"/>
              <a:t>. </a:t>
            </a:r>
            <a:br>
              <a:rPr lang="cs-CZ" sz="600" dirty="0"/>
            </a:br>
            <a:r>
              <a:rPr lang="cs-CZ" sz="600" b="1" dirty="0"/>
              <a:t>› </a:t>
            </a:r>
            <a:r>
              <a:rPr lang="cs-CZ" sz="600" b="1" dirty="0" err="1"/>
              <a:t>Primary</a:t>
            </a:r>
            <a:r>
              <a:rPr lang="cs-CZ" sz="600" b="1" dirty="0"/>
              <a:t> </a:t>
            </a:r>
            <a:r>
              <a:rPr lang="cs-CZ" sz="600" b="1" dirty="0" err="1"/>
              <a:t>operators</a:t>
            </a:r>
            <a:endParaRPr lang="cs-CZ" sz="600" b="1" dirty="0"/>
          </a:p>
          <a:p>
            <a:r>
              <a:rPr lang="cs-CZ" sz="600" dirty="0"/>
              <a:t>  › </a:t>
            </a:r>
            <a:r>
              <a:rPr lang="cs-CZ" sz="600" b="1" dirty="0"/>
              <a:t>(x)</a:t>
            </a:r>
            <a:r>
              <a:rPr lang="cs-CZ" sz="600" dirty="0"/>
              <a:t> – </a:t>
            </a:r>
            <a:r>
              <a:rPr lang="cs-CZ" sz="600" dirty="0" err="1"/>
              <a:t>Parenthesized</a:t>
            </a:r>
            <a:r>
              <a:rPr lang="cs-CZ" sz="600" dirty="0"/>
              <a:t> </a:t>
            </a:r>
            <a:r>
              <a:rPr lang="cs-CZ" sz="600" dirty="0" err="1"/>
              <a:t>expression</a:t>
            </a:r>
            <a:endParaRPr lang="cs-CZ" sz="600" dirty="0"/>
          </a:p>
          <a:p>
            <a:r>
              <a:rPr lang="cs-CZ" sz="600" dirty="0"/>
              <a:t>  › </a:t>
            </a:r>
            <a:r>
              <a:rPr lang="cs-CZ" sz="600" b="1" dirty="0"/>
              <a:t>x[i]</a:t>
            </a:r>
            <a:r>
              <a:rPr lang="cs-CZ" sz="600" dirty="0"/>
              <a:t> – </a:t>
            </a:r>
            <a:r>
              <a:rPr lang="cs-CZ" sz="600" dirty="0" err="1"/>
              <a:t>Field</a:t>
            </a:r>
            <a:r>
              <a:rPr lang="cs-CZ" sz="600" dirty="0"/>
              <a:t> Reference. R</a:t>
            </a:r>
            <a:r>
              <a:rPr lang="en-GB" sz="600" dirty="0" err="1"/>
              <a:t>eturn</a:t>
            </a:r>
            <a:r>
              <a:rPr lang="en-GB" sz="600" dirty="0"/>
              <a:t> value from record, list of values </a:t>
            </a:r>
            <a:endParaRPr lang="cs-CZ" sz="600" dirty="0"/>
          </a:p>
          <a:p>
            <a:r>
              <a:rPr lang="cs-CZ" sz="600" dirty="0"/>
              <a:t>   </a:t>
            </a:r>
            <a:r>
              <a:rPr lang="en-GB" sz="600" dirty="0"/>
              <a:t>from table</a:t>
            </a:r>
            <a:r>
              <a:rPr lang="cs-CZ" sz="600" dirty="0"/>
              <a:t>.</a:t>
            </a:r>
          </a:p>
          <a:p>
            <a:r>
              <a:rPr lang="cs-CZ" sz="600" dirty="0"/>
              <a:t>  › </a:t>
            </a:r>
            <a:r>
              <a:rPr lang="cs-CZ" sz="600" b="1" dirty="0"/>
              <a:t>x{i}</a:t>
            </a:r>
            <a:r>
              <a:rPr lang="cs-CZ" sz="600" dirty="0"/>
              <a:t> – </a:t>
            </a:r>
            <a:r>
              <a:rPr lang="cs-CZ" sz="600" dirty="0" err="1"/>
              <a:t>Item</a:t>
            </a:r>
            <a:r>
              <a:rPr lang="cs-CZ" sz="600" dirty="0"/>
              <a:t> </a:t>
            </a:r>
            <a:r>
              <a:rPr lang="cs-CZ" sz="600" dirty="0" err="1"/>
              <a:t>access</a:t>
            </a:r>
            <a:r>
              <a:rPr lang="cs-CZ" sz="600" dirty="0"/>
              <a:t>. R</a:t>
            </a:r>
            <a:r>
              <a:rPr lang="en-GB" sz="600" dirty="0" err="1"/>
              <a:t>eturn</a:t>
            </a:r>
            <a:r>
              <a:rPr lang="en-GB" sz="600" dirty="0"/>
              <a:t> value from list, record from table</a:t>
            </a:r>
            <a:r>
              <a:rPr lang="cs-CZ" sz="600" dirty="0"/>
              <a:t>.</a:t>
            </a:r>
          </a:p>
          <a:p>
            <a:pPr algn="ctr"/>
            <a:r>
              <a:rPr lang="cs-CZ" sz="500" dirty="0"/>
              <a:t>“</a:t>
            </a:r>
            <a:r>
              <a:rPr lang="en-GB" sz="600" dirty="0"/>
              <a:t>Placing the “</a:t>
            </a:r>
            <a:r>
              <a:rPr lang="en-GB" sz="600" b="1" dirty="0"/>
              <a:t>?</a:t>
            </a:r>
            <a:r>
              <a:rPr lang="en-GB" sz="600" dirty="0"/>
              <a:t>“ Character after the operator returns null if the index is not in the list </a:t>
            </a:r>
            <a:r>
              <a:rPr lang="cs-CZ" sz="600" dirty="0"/>
              <a:t>“</a:t>
            </a:r>
          </a:p>
          <a:p>
            <a:r>
              <a:rPr lang="cs-CZ" sz="600" dirty="0"/>
              <a:t>  › </a:t>
            </a:r>
            <a:r>
              <a:rPr lang="cs-CZ" sz="600" b="1" dirty="0"/>
              <a:t>x(…)</a:t>
            </a:r>
            <a:r>
              <a:rPr lang="cs-CZ" sz="600" dirty="0"/>
              <a:t> – </a:t>
            </a:r>
            <a:r>
              <a:rPr lang="cs-CZ" sz="600" dirty="0" err="1"/>
              <a:t>Function</a:t>
            </a:r>
            <a:r>
              <a:rPr lang="cs-CZ" sz="600" dirty="0"/>
              <a:t> </a:t>
            </a:r>
            <a:r>
              <a:rPr lang="cs-CZ" sz="600" dirty="0" err="1"/>
              <a:t>invocation</a:t>
            </a:r>
            <a:endParaRPr lang="cs-CZ" sz="600" dirty="0"/>
          </a:p>
          <a:p>
            <a:r>
              <a:rPr lang="cs-CZ" sz="600" dirty="0"/>
              <a:t>  › </a:t>
            </a:r>
            <a:r>
              <a:rPr lang="cs-CZ" sz="600" b="1" dirty="0"/>
              <a:t>{1 .. 10}</a:t>
            </a:r>
            <a:r>
              <a:rPr lang="cs-CZ" sz="600" dirty="0"/>
              <a:t> – </a:t>
            </a:r>
            <a:r>
              <a:rPr lang="en-GB" sz="600" dirty="0"/>
              <a:t>Automatic list creation from 1 to 10</a:t>
            </a:r>
            <a:endParaRPr lang="cs-CZ" sz="600" dirty="0"/>
          </a:p>
          <a:p>
            <a:r>
              <a:rPr lang="cs-CZ" sz="600" dirty="0"/>
              <a:t>  › </a:t>
            </a:r>
            <a:r>
              <a:rPr lang="cs-CZ" sz="600" b="1" dirty="0"/>
              <a:t>… </a:t>
            </a:r>
            <a:r>
              <a:rPr lang="cs-CZ" sz="600" dirty="0"/>
              <a:t>– Not </a:t>
            </a:r>
            <a:r>
              <a:rPr lang="cs-CZ" sz="600" dirty="0" err="1"/>
              <a:t>implemented</a:t>
            </a:r>
            <a:endParaRPr lang="cs-CZ" sz="600" dirty="0"/>
          </a:p>
          <a:p>
            <a:r>
              <a:rPr lang="cs-CZ" sz="600" b="1" dirty="0"/>
              <a:t>› </a:t>
            </a:r>
            <a:r>
              <a:rPr lang="cs-CZ" sz="600" b="1" dirty="0" err="1"/>
              <a:t>Mathematical</a:t>
            </a:r>
            <a:r>
              <a:rPr lang="cs-CZ" sz="600" b="1" dirty="0"/>
              <a:t> </a:t>
            </a:r>
            <a:r>
              <a:rPr lang="cs-CZ" sz="600" b="1" dirty="0" err="1"/>
              <a:t>operators</a:t>
            </a:r>
            <a:r>
              <a:rPr lang="cs-CZ" sz="600" b="1" dirty="0"/>
              <a:t> </a:t>
            </a:r>
            <a:r>
              <a:rPr lang="cs-CZ" sz="600" dirty="0"/>
              <a:t>– </a:t>
            </a:r>
            <a:r>
              <a:rPr lang="cs-CZ" sz="600" b="1" dirty="0"/>
              <a:t>+, -, *, /</a:t>
            </a:r>
          </a:p>
          <a:p>
            <a:r>
              <a:rPr lang="cs-CZ" sz="600" b="1" dirty="0"/>
              <a:t>› Comparative </a:t>
            </a:r>
            <a:r>
              <a:rPr lang="cs-CZ" sz="600" b="1" dirty="0" err="1"/>
              <a:t>operators</a:t>
            </a:r>
            <a:r>
              <a:rPr lang="cs-CZ" sz="600" dirty="0"/>
              <a:t>  </a:t>
            </a:r>
          </a:p>
          <a:p>
            <a:r>
              <a:rPr lang="cs-CZ" sz="600" dirty="0"/>
              <a:t>  › </a:t>
            </a:r>
            <a:r>
              <a:rPr lang="cs-CZ" sz="600" b="1" dirty="0"/>
              <a:t>&gt;</a:t>
            </a:r>
            <a:r>
              <a:rPr lang="cs-CZ" sz="600" dirty="0"/>
              <a:t> , </a:t>
            </a:r>
            <a:r>
              <a:rPr lang="cs-CZ" sz="600" b="1" dirty="0"/>
              <a:t>&gt;= </a:t>
            </a:r>
            <a:r>
              <a:rPr lang="cs-CZ" sz="600" dirty="0"/>
              <a:t>– </a:t>
            </a:r>
            <a:r>
              <a:rPr lang="en-GB" sz="600" dirty="0"/>
              <a:t>Greater than, greater than or equal to</a:t>
            </a:r>
            <a:endParaRPr lang="cs-CZ" sz="600" dirty="0"/>
          </a:p>
          <a:p>
            <a:r>
              <a:rPr lang="cs-CZ" sz="600" dirty="0"/>
              <a:t>  › </a:t>
            </a:r>
            <a:r>
              <a:rPr lang="cs-CZ" sz="600" b="1" dirty="0"/>
              <a:t>&lt;</a:t>
            </a:r>
            <a:r>
              <a:rPr lang="cs-CZ" sz="600" dirty="0"/>
              <a:t> , </a:t>
            </a:r>
            <a:r>
              <a:rPr lang="cs-CZ" sz="600" b="1" dirty="0"/>
              <a:t>&lt;= </a:t>
            </a:r>
            <a:r>
              <a:rPr lang="cs-CZ" sz="600" dirty="0"/>
              <a:t>– </a:t>
            </a:r>
            <a:r>
              <a:rPr lang="en-GB" sz="600" dirty="0"/>
              <a:t>Less than, less than or equal to</a:t>
            </a:r>
            <a:endParaRPr lang="cs-CZ" sz="600" dirty="0"/>
          </a:p>
          <a:p>
            <a:r>
              <a:rPr lang="cs-CZ" sz="600" dirty="0"/>
              <a:t>  › </a:t>
            </a:r>
            <a:r>
              <a:rPr lang="cs-CZ" sz="600" b="1" dirty="0"/>
              <a:t>=</a:t>
            </a:r>
            <a:r>
              <a:rPr lang="cs-CZ" sz="600" dirty="0"/>
              <a:t> , </a:t>
            </a:r>
            <a:r>
              <a:rPr lang="cs-CZ" sz="600" b="1" dirty="0"/>
              <a:t>&lt;&gt;</a:t>
            </a:r>
            <a:r>
              <a:rPr lang="cs-CZ" sz="600" dirty="0"/>
              <a:t>  – </a:t>
            </a:r>
            <a:r>
              <a:rPr lang="cs-CZ" sz="600" dirty="0" err="1"/>
              <a:t>is</a:t>
            </a:r>
            <a:r>
              <a:rPr lang="cs-CZ" sz="600" dirty="0"/>
              <a:t> </a:t>
            </a:r>
            <a:r>
              <a:rPr lang="cs-CZ" sz="600" dirty="0" err="1"/>
              <a:t>equal</a:t>
            </a:r>
            <a:r>
              <a:rPr lang="cs-CZ" sz="600" dirty="0"/>
              <a:t>, </a:t>
            </a:r>
            <a:r>
              <a:rPr lang="cs-CZ" sz="600" dirty="0" err="1"/>
              <a:t>is</a:t>
            </a:r>
            <a:r>
              <a:rPr lang="cs-CZ" sz="600" dirty="0"/>
              <a:t> not </a:t>
            </a:r>
            <a:r>
              <a:rPr lang="cs-CZ" sz="600" dirty="0" err="1"/>
              <a:t>equal</a:t>
            </a:r>
            <a:r>
              <a:rPr lang="cs-CZ" sz="600" dirty="0"/>
              <a:t>. </a:t>
            </a:r>
            <a:r>
              <a:rPr lang="cs-CZ" sz="600" dirty="0" err="1"/>
              <a:t>Equal</a:t>
            </a:r>
            <a:r>
              <a:rPr lang="cs-CZ" sz="600" dirty="0"/>
              <a:t> </a:t>
            </a:r>
            <a:r>
              <a:rPr lang="cs-CZ" sz="600" dirty="0" err="1"/>
              <a:t>returns</a:t>
            </a:r>
            <a:r>
              <a:rPr lang="cs-CZ" sz="600" dirty="0"/>
              <a:t> </a:t>
            </a:r>
            <a:r>
              <a:rPr lang="cs-CZ" sz="600" dirty="0" err="1"/>
              <a:t>true</a:t>
            </a:r>
            <a:r>
              <a:rPr lang="cs-CZ" sz="600" dirty="0"/>
              <a:t> </a:t>
            </a:r>
            <a:r>
              <a:rPr lang="cs-CZ" sz="600" dirty="0" err="1"/>
              <a:t>even</a:t>
            </a:r>
            <a:r>
              <a:rPr lang="cs-CZ" sz="600" dirty="0"/>
              <a:t> </a:t>
            </a:r>
            <a:r>
              <a:rPr lang="cs-CZ" sz="600" dirty="0" err="1"/>
              <a:t>for</a:t>
            </a:r>
            <a:r>
              <a:rPr lang="cs-CZ" sz="600" dirty="0"/>
              <a:t> </a:t>
            </a:r>
            <a:br>
              <a:rPr lang="cs-CZ" sz="600" dirty="0"/>
            </a:br>
            <a:r>
              <a:rPr lang="cs-CZ" sz="600" dirty="0"/>
              <a:t>   </a:t>
            </a:r>
            <a:r>
              <a:rPr lang="cs-CZ" sz="600" dirty="0" err="1"/>
              <a:t>null</a:t>
            </a:r>
            <a:r>
              <a:rPr lang="cs-CZ" sz="600" dirty="0"/>
              <a:t> = </a:t>
            </a:r>
            <a:r>
              <a:rPr lang="cs-CZ" sz="600" dirty="0" err="1"/>
              <a:t>null</a:t>
            </a:r>
            <a:endParaRPr lang="cs-CZ" sz="600" dirty="0"/>
          </a:p>
          <a:p>
            <a:r>
              <a:rPr lang="cs-CZ" sz="600" b="1" dirty="0"/>
              <a:t>› </a:t>
            </a:r>
            <a:r>
              <a:rPr lang="cs-CZ" sz="600" b="1" dirty="0" err="1"/>
              <a:t>Logical</a:t>
            </a:r>
            <a:r>
              <a:rPr lang="cs-CZ" sz="600" b="1" dirty="0"/>
              <a:t> </a:t>
            </a:r>
            <a:r>
              <a:rPr lang="cs-CZ" sz="600" b="1" dirty="0" err="1"/>
              <a:t>operators</a:t>
            </a:r>
            <a:endParaRPr lang="cs-CZ" sz="600" b="1" dirty="0"/>
          </a:p>
          <a:p>
            <a:r>
              <a:rPr lang="cs-CZ" sz="600" dirty="0"/>
              <a:t>  › </a:t>
            </a:r>
            <a:r>
              <a:rPr lang="cs-CZ" sz="600" b="1" dirty="0"/>
              <a:t>and</a:t>
            </a:r>
            <a:r>
              <a:rPr lang="cs-CZ" sz="600" dirty="0"/>
              <a:t> – </a:t>
            </a:r>
            <a:r>
              <a:rPr lang="cs-CZ" sz="600" dirty="0" err="1"/>
              <a:t>short-circuiting</a:t>
            </a:r>
            <a:r>
              <a:rPr lang="cs-CZ" sz="600" dirty="0"/>
              <a:t> </a:t>
            </a:r>
            <a:r>
              <a:rPr lang="cs-CZ" sz="600" dirty="0" err="1"/>
              <a:t>conjunction</a:t>
            </a:r>
            <a:endParaRPr lang="cs-CZ" sz="600" dirty="0"/>
          </a:p>
          <a:p>
            <a:r>
              <a:rPr lang="cs-CZ" sz="600" dirty="0"/>
              <a:t>  › </a:t>
            </a:r>
            <a:r>
              <a:rPr lang="cs-CZ" sz="600" b="1" dirty="0" err="1"/>
              <a:t>or</a:t>
            </a:r>
            <a:r>
              <a:rPr lang="cs-CZ" sz="600" dirty="0"/>
              <a:t> – </a:t>
            </a:r>
            <a:r>
              <a:rPr lang="cs-CZ" sz="600" dirty="0" err="1"/>
              <a:t>short-circuiting</a:t>
            </a:r>
            <a:r>
              <a:rPr lang="cs-CZ" sz="600" dirty="0"/>
              <a:t> </a:t>
            </a:r>
            <a:r>
              <a:rPr lang="cs-CZ" sz="600" dirty="0" err="1"/>
              <a:t>disjunction</a:t>
            </a:r>
            <a:endParaRPr lang="cs-CZ" sz="600" dirty="0"/>
          </a:p>
          <a:p>
            <a:r>
              <a:rPr lang="cs-CZ" sz="600" dirty="0"/>
              <a:t>  › </a:t>
            </a:r>
            <a:r>
              <a:rPr lang="cs-CZ" sz="600" b="1" dirty="0"/>
              <a:t>not</a:t>
            </a:r>
            <a:r>
              <a:rPr lang="cs-CZ" sz="600" dirty="0"/>
              <a:t> – </a:t>
            </a:r>
            <a:r>
              <a:rPr lang="cs-CZ" sz="600" dirty="0" err="1"/>
              <a:t>logical</a:t>
            </a:r>
            <a:r>
              <a:rPr lang="cs-CZ" sz="600" dirty="0"/>
              <a:t> </a:t>
            </a:r>
            <a:r>
              <a:rPr lang="cs-CZ" sz="600" dirty="0" err="1"/>
              <a:t>negation</a:t>
            </a:r>
            <a:br>
              <a:rPr lang="cs-CZ" sz="600" dirty="0"/>
            </a:br>
            <a:r>
              <a:rPr lang="cs-CZ" sz="600" b="1" dirty="0"/>
              <a:t>› Type </a:t>
            </a:r>
            <a:r>
              <a:rPr lang="cs-CZ" sz="600" b="1" dirty="0" err="1"/>
              <a:t>operators</a:t>
            </a:r>
            <a:endParaRPr lang="cs-CZ" sz="600" b="1" dirty="0"/>
          </a:p>
          <a:p>
            <a:r>
              <a:rPr lang="cs-CZ" sz="600" dirty="0"/>
              <a:t>  › </a:t>
            </a:r>
            <a:r>
              <a:rPr lang="cs-CZ" sz="600" b="1" dirty="0"/>
              <a:t>as</a:t>
            </a:r>
            <a:r>
              <a:rPr lang="cs-CZ" sz="600" dirty="0"/>
              <a:t> – </a:t>
            </a:r>
            <a:r>
              <a:rPr lang="cs-CZ" sz="600" dirty="0" err="1"/>
              <a:t>Is</a:t>
            </a:r>
            <a:r>
              <a:rPr lang="cs-CZ" sz="600" dirty="0"/>
              <a:t> </a:t>
            </a:r>
            <a:r>
              <a:rPr lang="cs-CZ" sz="600" dirty="0" err="1"/>
              <a:t>compatible</a:t>
            </a:r>
            <a:r>
              <a:rPr lang="cs-CZ" sz="600" dirty="0"/>
              <a:t> </a:t>
            </a:r>
            <a:r>
              <a:rPr lang="cs-CZ" sz="600" dirty="0" err="1"/>
              <a:t>nullable</a:t>
            </a:r>
            <a:r>
              <a:rPr lang="cs-CZ" sz="600" dirty="0"/>
              <a:t>-primitive type </a:t>
            </a:r>
            <a:r>
              <a:rPr lang="cs-CZ" sz="600" dirty="0" err="1"/>
              <a:t>or</a:t>
            </a:r>
            <a:r>
              <a:rPr lang="cs-CZ" sz="600" dirty="0"/>
              <a:t> </a:t>
            </a:r>
            <a:r>
              <a:rPr lang="cs-CZ" sz="600" dirty="0" err="1"/>
              <a:t>error</a:t>
            </a:r>
            <a:endParaRPr lang="cs-CZ" sz="600" dirty="0"/>
          </a:p>
          <a:p>
            <a:r>
              <a:rPr lang="cs-CZ" sz="600" dirty="0"/>
              <a:t>  › </a:t>
            </a:r>
            <a:r>
              <a:rPr lang="cs-CZ" sz="600" b="1" dirty="0" err="1"/>
              <a:t>is</a:t>
            </a:r>
            <a:r>
              <a:rPr lang="cs-CZ" sz="600" dirty="0"/>
              <a:t> – </a:t>
            </a:r>
            <a:r>
              <a:rPr lang="en-GB" sz="600" dirty="0"/>
              <a:t>Test if compatible nullable-primitive type</a:t>
            </a:r>
            <a:endParaRPr lang="cs-CZ" sz="600" dirty="0"/>
          </a:p>
          <a:p>
            <a:r>
              <a:rPr lang="cs-CZ" sz="600" b="1" dirty="0"/>
              <a:t>› </a:t>
            </a:r>
            <a:r>
              <a:rPr lang="en-GB" sz="600" b="1" dirty="0"/>
              <a:t>Metadata - </a:t>
            </a:r>
            <a:r>
              <a:rPr lang="en-GB" sz="600" dirty="0"/>
              <a:t>The word </a:t>
            </a:r>
            <a:r>
              <a:rPr lang="en-GB" sz="600" b="1" dirty="0"/>
              <a:t>meta </a:t>
            </a:r>
            <a:r>
              <a:rPr lang="en-GB" sz="600" dirty="0"/>
              <a:t>assigns metadata to a value. Example of </a:t>
            </a:r>
            <a:r>
              <a:rPr lang="cs-CZ" sz="600" dirty="0" err="1"/>
              <a:t>assigning</a:t>
            </a:r>
            <a:r>
              <a:rPr lang="cs-CZ" sz="600" dirty="0"/>
              <a:t> metadata to </a:t>
            </a:r>
            <a:r>
              <a:rPr lang="cs-CZ" sz="600" dirty="0" err="1"/>
              <a:t>variable</a:t>
            </a:r>
            <a:r>
              <a:rPr lang="cs-CZ" sz="600" dirty="0"/>
              <a:t> </a:t>
            </a:r>
            <a:r>
              <a:rPr lang="cs-CZ" sz="600" b="1" dirty="0"/>
              <a:t>x:</a:t>
            </a:r>
            <a:r>
              <a:rPr lang="en-GB" sz="600" b="1" dirty="0"/>
              <a:t> </a:t>
            </a:r>
            <a:br>
              <a:rPr lang="cs-CZ" sz="600" b="1" dirty="0"/>
            </a:br>
            <a:r>
              <a:rPr lang="en-GB" sz="600" b="1" dirty="0"/>
              <a:t>“x meta y“ </a:t>
            </a:r>
            <a:r>
              <a:rPr lang="en-GB" sz="600" dirty="0"/>
              <a:t>or</a:t>
            </a:r>
            <a:r>
              <a:rPr lang="en-GB" sz="600" b="1" dirty="0"/>
              <a:t> “x meta [name = x, </a:t>
            </a:r>
            <a:r>
              <a:rPr lang="cs-CZ" sz="600" b="1" dirty="0" err="1"/>
              <a:t>value</a:t>
            </a:r>
            <a:r>
              <a:rPr lang="cs-CZ" sz="600" b="1" dirty="0"/>
              <a:t> = 123,…</a:t>
            </a:r>
            <a:r>
              <a:rPr lang="en-GB" sz="600" b="1" dirty="0"/>
              <a:t>]“</a:t>
            </a:r>
            <a:br>
              <a:rPr lang="cs-CZ" sz="600" dirty="0"/>
            </a:br>
            <a:r>
              <a:rPr lang="cs-CZ" sz="100" dirty="0"/>
              <a:t> </a:t>
            </a:r>
            <a:br>
              <a:rPr lang="cs-CZ" sz="600" dirty="0"/>
            </a:br>
            <a:r>
              <a:rPr lang="en-GB" sz="500" dirty="0"/>
              <a:t>Within Power Query, the priority of the operators applies, so for example </a:t>
            </a:r>
            <a:br>
              <a:rPr lang="cs-CZ" sz="500" dirty="0"/>
            </a:br>
            <a:r>
              <a:rPr lang="en-GB" sz="500" dirty="0"/>
              <a:t>“X + Y * Z“ will be evaluated as “X + (Y * Z)“</a:t>
            </a:r>
            <a:endParaRPr lang="cs-CZ" sz="300" dirty="0"/>
          </a:p>
        </p:txBody>
      </p:sp>
      <p:sp>
        <p:nvSpPr>
          <p:cNvPr id="32" name="TextovéPole 31">
            <a:extLst>
              <a:ext uri="{FF2B5EF4-FFF2-40B4-BE49-F238E27FC236}">
                <a16:creationId xmlns:a16="http://schemas.microsoft.com/office/drawing/2014/main" id="{B6BD4A17-9A48-463B-B5A7-54844B7B3650}"/>
              </a:ext>
            </a:extLst>
          </p:cNvPr>
          <p:cNvSpPr txBox="1"/>
          <p:nvPr/>
        </p:nvSpPr>
        <p:spPr>
          <a:xfrm>
            <a:off x="8595644" y="4747641"/>
            <a:ext cx="2038547" cy="261610"/>
          </a:xfrm>
          <a:prstGeom prst="rect">
            <a:avLst/>
          </a:prstGeom>
          <a:solidFill>
            <a:srgbClr val="262626"/>
          </a:solidFill>
          <a:ln>
            <a:noFill/>
          </a:ln>
        </p:spPr>
        <p:txBody>
          <a:bodyPr wrap="square" rtlCol="0">
            <a:spAutoFit/>
          </a:bodyPr>
          <a:lstStyle/>
          <a:p>
            <a:r>
              <a:rPr lang="cs-CZ" sz="1100" dirty="0">
                <a:solidFill>
                  <a:schemeClr val="bg1"/>
                </a:solidFill>
                <a:latin typeface="Montserrat" panose="00000500000000000000" pitchFamily="2" charset="0"/>
              </a:rPr>
              <a:t>DEMO</a:t>
            </a:r>
          </a:p>
        </p:txBody>
      </p:sp>
      <p:sp>
        <p:nvSpPr>
          <p:cNvPr id="34" name="TextovéPole 33">
            <a:extLst>
              <a:ext uri="{FF2B5EF4-FFF2-40B4-BE49-F238E27FC236}">
                <a16:creationId xmlns:a16="http://schemas.microsoft.com/office/drawing/2014/main" id="{D6DD44BC-16BA-4419-BBB4-A918FF64F192}"/>
              </a:ext>
            </a:extLst>
          </p:cNvPr>
          <p:cNvSpPr txBox="1"/>
          <p:nvPr/>
        </p:nvSpPr>
        <p:spPr>
          <a:xfrm>
            <a:off x="8553368" y="4975530"/>
            <a:ext cx="2145234" cy="1477328"/>
          </a:xfrm>
          <a:prstGeom prst="rect">
            <a:avLst/>
          </a:prstGeom>
          <a:noFill/>
        </p:spPr>
        <p:txBody>
          <a:bodyPr wrap="square" rtlCol="0">
            <a:spAutoFit/>
          </a:bodyPr>
          <a:lstStyle/>
          <a:p>
            <a:r>
              <a:rPr lang="cs-CZ" sz="700" b="1" dirty="0"/>
              <a:t>›  </a:t>
            </a:r>
            <a:r>
              <a:rPr lang="en-GB" sz="600" dirty="0"/>
              <a:t>Operators can be combined. For example, as follows</a:t>
            </a:r>
            <a:r>
              <a:rPr lang="cs-CZ" sz="600" dirty="0"/>
              <a:t>:</a:t>
            </a:r>
          </a:p>
          <a:p>
            <a:r>
              <a:rPr lang="cs-CZ" sz="700" dirty="0"/>
              <a:t>   </a:t>
            </a:r>
            <a:r>
              <a:rPr lang="cs-CZ" sz="700" b="1" dirty="0"/>
              <a:t>›  </a:t>
            </a:r>
            <a:r>
              <a:rPr lang="cs-CZ" sz="700" dirty="0" err="1"/>
              <a:t>LastStep</a:t>
            </a:r>
            <a:r>
              <a:rPr lang="cs-CZ" sz="700" dirty="0"/>
              <a:t>[</a:t>
            </a:r>
            <a:r>
              <a:rPr lang="cs-CZ" sz="700" dirty="0" err="1"/>
              <a:t>Year</a:t>
            </a:r>
            <a:r>
              <a:rPr lang="cs-CZ" sz="700" dirty="0"/>
              <a:t>]{[ID]}</a:t>
            </a:r>
          </a:p>
          <a:p>
            <a:r>
              <a:rPr lang="cs-CZ" sz="600" dirty="0"/>
              <a:t>*</a:t>
            </a:r>
            <a:r>
              <a:rPr lang="en-GB" sz="600" dirty="0"/>
              <a:t>This means that you can get the</a:t>
            </a:r>
            <a:br>
              <a:rPr lang="cs-CZ" sz="600" dirty="0"/>
            </a:br>
            <a:r>
              <a:rPr lang="en-GB" sz="600" dirty="0"/>
              <a:t> value from another step based on the index of the column</a:t>
            </a:r>
            <a:br>
              <a:rPr lang="cs-CZ" sz="600" dirty="0"/>
            </a:br>
            <a:r>
              <a:rPr lang="cs-CZ" sz="300" dirty="0"/>
              <a:t> </a:t>
            </a:r>
            <a:endParaRPr lang="cs-CZ" sz="600" dirty="0"/>
          </a:p>
          <a:p>
            <a:r>
              <a:rPr lang="cs-CZ" sz="700" b="1" dirty="0"/>
              <a:t>›  </a:t>
            </a:r>
            <a:r>
              <a:rPr lang="cs-CZ" sz="600" dirty="0"/>
              <a:t>P</a:t>
            </a:r>
            <a:r>
              <a:rPr lang="en-GB" sz="600" dirty="0" err="1"/>
              <a:t>roduction</a:t>
            </a:r>
            <a:r>
              <a:rPr lang="en-GB" sz="600" dirty="0"/>
              <a:t> of a </a:t>
            </a:r>
            <a:r>
              <a:rPr lang="en-GB" sz="600" dirty="0" err="1"/>
              <a:t>DateKey</a:t>
            </a:r>
            <a:r>
              <a:rPr lang="en-GB" sz="600" dirty="0"/>
              <a:t> dimension goes like this</a:t>
            </a:r>
            <a:r>
              <a:rPr lang="cs-CZ" sz="600" dirty="0"/>
              <a:t>:</a:t>
            </a:r>
          </a:p>
          <a:p>
            <a:r>
              <a:rPr lang="en-GB" sz="600" dirty="0"/>
              <a:t>#table(</a:t>
            </a:r>
          </a:p>
          <a:p>
            <a:r>
              <a:rPr lang="en-GB" sz="600" dirty="0"/>
              <a:t>    type table [Date=date</a:t>
            </a:r>
            <a:r>
              <a:rPr lang="cs-CZ" sz="600" dirty="0"/>
              <a:t>, </a:t>
            </a:r>
            <a:r>
              <a:rPr lang="cs-CZ" sz="600" dirty="0" err="1"/>
              <a:t>Day</a:t>
            </a:r>
            <a:r>
              <a:rPr lang="en-GB" sz="600" dirty="0"/>
              <a:t>=Int64.Type</a:t>
            </a:r>
            <a:r>
              <a:rPr lang="cs-CZ" sz="600" dirty="0"/>
              <a:t>, </a:t>
            </a:r>
            <a:r>
              <a:rPr lang="cs-CZ" sz="600" dirty="0" err="1"/>
              <a:t>Month</a:t>
            </a:r>
            <a:r>
              <a:rPr lang="cs-CZ" sz="600" dirty="0"/>
              <a:t>=Int64.Type, </a:t>
            </a:r>
            <a:r>
              <a:rPr lang="cs-CZ" sz="600" dirty="0" err="1"/>
              <a:t>MonthName</a:t>
            </a:r>
            <a:r>
              <a:rPr lang="cs-CZ" sz="600" dirty="0"/>
              <a:t>=text, </a:t>
            </a:r>
            <a:r>
              <a:rPr lang="cs-CZ" sz="600" dirty="0" err="1"/>
              <a:t>Year</a:t>
            </a:r>
            <a:r>
              <a:rPr lang="cs-CZ" sz="600" dirty="0"/>
              <a:t>=Int64.Type,Quarter=Int64.Type</a:t>
            </a:r>
            <a:r>
              <a:rPr lang="en-GB" sz="600" dirty="0"/>
              <a:t>],</a:t>
            </a:r>
          </a:p>
          <a:p>
            <a:r>
              <a:rPr lang="en-GB" sz="600" dirty="0"/>
              <a:t>    </a:t>
            </a:r>
            <a:r>
              <a:rPr lang="en-GB" sz="600" dirty="0" err="1"/>
              <a:t>List.Transform</a:t>
            </a:r>
            <a:r>
              <a:rPr lang="en-GB" sz="600" dirty="0"/>
              <a:t>(</a:t>
            </a:r>
          </a:p>
          <a:p>
            <a:r>
              <a:rPr lang="en-GB" sz="600" dirty="0"/>
              <a:t>        </a:t>
            </a:r>
            <a:r>
              <a:rPr lang="en-GB" sz="600" dirty="0" err="1"/>
              <a:t>List.Dates</a:t>
            </a:r>
            <a:r>
              <a:rPr lang="en-GB" sz="600" dirty="0"/>
              <a:t>(</a:t>
            </a:r>
            <a:r>
              <a:rPr lang="cs-CZ" sz="600" dirty="0" err="1"/>
              <a:t>start_date</a:t>
            </a:r>
            <a:r>
              <a:rPr lang="en-GB" sz="600" dirty="0"/>
              <a:t>, </a:t>
            </a:r>
            <a:r>
              <a:rPr lang="cs-CZ" sz="600" dirty="0"/>
              <a:t>(</a:t>
            </a:r>
            <a:r>
              <a:rPr lang="cs-CZ" sz="600" dirty="0" err="1"/>
              <a:t>Number.From</a:t>
            </a:r>
            <a:r>
              <a:rPr lang="cs-CZ" sz="600" dirty="0"/>
              <a:t>(</a:t>
            </a:r>
            <a:r>
              <a:rPr lang="cs-CZ" sz="600" dirty="0" err="1"/>
              <a:t>end_date</a:t>
            </a:r>
            <a:r>
              <a:rPr lang="cs-CZ" sz="600" dirty="0"/>
              <a:t>)-</a:t>
            </a:r>
            <a:r>
              <a:rPr lang="cs-CZ" sz="600" dirty="0" err="1"/>
              <a:t>Number.From</a:t>
            </a:r>
            <a:r>
              <a:rPr lang="cs-CZ" sz="600" dirty="0"/>
              <a:t>(</a:t>
            </a:r>
            <a:r>
              <a:rPr lang="cs-CZ" sz="600" dirty="0" err="1"/>
              <a:t>start_date</a:t>
            </a:r>
            <a:r>
              <a:rPr lang="cs-CZ" sz="600" dirty="0"/>
              <a:t>))</a:t>
            </a:r>
            <a:r>
              <a:rPr lang="en-GB" sz="600" dirty="0"/>
              <a:t>, #duration(1, 0, 0 ,0)),</a:t>
            </a:r>
          </a:p>
          <a:p>
            <a:r>
              <a:rPr lang="en-GB" sz="600" dirty="0"/>
              <a:t>        each {_, Date.</a:t>
            </a:r>
            <a:r>
              <a:rPr lang="cs-CZ" sz="600" dirty="0" err="1"/>
              <a:t>Day</a:t>
            </a:r>
            <a:r>
              <a:rPr lang="en-GB" sz="600" dirty="0"/>
              <a:t>(_), Date.</a:t>
            </a:r>
            <a:r>
              <a:rPr lang="cs-CZ" sz="600" dirty="0" err="1"/>
              <a:t>Month</a:t>
            </a:r>
            <a:r>
              <a:rPr lang="en-GB" sz="600" dirty="0"/>
              <a:t>(_)</a:t>
            </a:r>
            <a:r>
              <a:rPr lang="cs-CZ" sz="600" dirty="0"/>
              <a:t>, </a:t>
            </a:r>
            <a:r>
              <a:rPr lang="cs-CZ" sz="600" dirty="0" err="1"/>
              <a:t>Date.MonthName</a:t>
            </a:r>
            <a:r>
              <a:rPr lang="cs-CZ" sz="600" dirty="0"/>
              <a:t>(_), </a:t>
            </a:r>
            <a:r>
              <a:rPr lang="cs-CZ" sz="600" dirty="0" err="1"/>
              <a:t>Date.Year</a:t>
            </a:r>
            <a:r>
              <a:rPr lang="cs-CZ" sz="600" dirty="0"/>
              <a:t>(_), </a:t>
            </a:r>
            <a:r>
              <a:rPr lang="cs-CZ" sz="600" dirty="0" err="1"/>
              <a:t>Date.QuarterOfYear</a:t>
            </a:r>
            <a:r>
              <a:rPr lang="cs-CZ" sz="600" dirty="0"/>
              <a:t>(_)</a:t>
            </a:r>
            <a:r>
              <a:rPr lang="en-GB" sz="600" dirty="0"/>
              <a:t>}</a:t>
            </a:r>
          </a:p>
          <a:p>
            <a:r>
              <a:rPr lang="en-GB" sz="600" dirty="0"/>
              <a:t>    ))</a:t>
            </a:r>
            <a:endParaRPr lang="cs-CZ" sz="600" dirty="0"/>
          </a:p>
        </p:txBody>
      </p:sp>
      <p:pic>
        <p:nvPicPr>
          <p:cNvPr id="7" name="Obrázek 6">
            <a:extLst>
              <a:ext uri="{FF2B5EF4-FFF2-40B4-BE49-F238E27FC236}">
                <a16:creationId xmlns:a16="http://schemas.microsoft.com/office/drawing/2014/main" id="{52F5568F-37E4-4562-BC12-B8DA2E4D1E00}"/>
              </a:ext>
            </a:extLst>
          </p:cNvPr>
          <p:cNvPicPr>
            <a:picLocks noChangeAspect="1"/>
          </p:cNvPicPr>
          <p:nvPr/>
        </p:nvPicPr>
        <p:blipFill>
          <a:blip r:embed="rId6"/>
          <a:stretch>
            <a:fillRect/>
          </a:stretch>
        </p:blipFill>
        <p:spPr>
          <a:xfrm>
            <a:off x="9746560" y="5140696"/>
            <a:ext cx="858701" cy="166689"/>
          </a:xfrm>
          <a:prstGeom prst="rect">
            <a:avLst/>
          </a:prstGeom>
        </p:spPr>
      </p:pic>
      <p:sp>
        <p:nvSpPr>
          <p:cNvPr id="44" name="TextovéPole 43">
            <a:extLst>
              <a:ext uri="{FF2B5EF4-FFF2-40B4-BE49-F238E27FC236}">
                <a16:creationId xmlns:a16="http://schemas.microsoft.com/office/drawing/2014/main" id="{2679845B-793C-4CBB-BC0B-BC25AC1B3831}"/>
              </a:ext>
            </a:extLst>
          </p:cNvPr>
          <p:cNvSpPr txBox="1"/>
          <p:nvPr/>
        </p:nvSpPr>
        <p:spPr>
          <a:xfrm>
            <a:off x="8595645" y="6443580"/>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Keywords</a:t>
            </a:r>
            <a:endParaRPr lang="cs-CZ" sz="1100" dirty="0">
              <a:solidFill>
                <a:schemeClr val="bg1"/>
              </a:solidFill>
              <a:latin typeface="Montserrat" panose="00000500000000000000" pitchFamily="2" charset="0"/>
            </a:endParaRPr>
          </a:p>
        </p:txBody>
      </p:sp>
      <p:sp>
        <p:nvSpPr>
          <p:cNvPr id="45" name="TextovéPole 44">
            <a:extLst>
              <a:ext uri="{FF2B5EF4-FFF2-40B4-BE49-F238E27FC236}">
                <a16:creationId xmlns:a16="http://schemas.microsoft.com/office/drawing/2014/main" id="{FB1CFAC8-3CC4-45F8-857F-15085989426D}"/>
              </a:ext>
            </a:extLst>
          </p:cNvPr>
          <p:cNvSpPr txBox="1"/>
          <p:nvPr/>
        </p:nvSpPr>
        <p:spPr>
          <a:xfrm>
            <a:off x="8562106" y="6676736"/>
            <a:ext cx="2145234" cy="461665"/>
          </a:xfrm>
          <a:prstGeom prst="rect">
            <a:avLst/>
          </a:prstGeom>
          <a:noFill/>
        </p:spPr>
        <p:txBody>
          <a:bodyPr wrap="square" rtlCol="0">
            <a:spAutoFit/>
          </a:bodyPr>
          <a:lstStyle/>
          <a:p>
            <a:r>
              <a:rPr lang="en-GB" sz="600" dirty="0"/>
              <a:t>and</a:t>
            </a:r>
            <a:r>
              <a:rPr lang="cs-CZ" sz="600" dirty="0"/>
              <a:t>,</a:t>
            </a:r>
            <a:r>
              <a:rPr lang="en-GB" sz="600" dirty="0"/>
              <a:t> as</a:t>
            </a:r>
            <a:r>
              <a:rPr lang="cs-CZ" sz="600" dirty="0"/>
              <a:t>,</a:t>
            </a:r>
            <a:r>
              <a:rPr lang="en-GB" sz="600" dirty="0"/>
              <a:t> each</a:t>
            </a:r>
            <a:r>
              <a:rPr lang="cs-CZ" sz="600" dirty="0"/>
              <a:t>,</a:t>
            </a:r>
            <a:r>
              <a:rPr lang="en-GB" sz="600" dirty="0"/>
              <a:t> else</a:t>
            </a:r>
            <a:r>
              <a:rPr lang="cs-CZ" sz="600" dirty="0"/>
              <a:t>,</a:t>
            </a:r>
            <a:r>
              <a:rPr lang="en-GB" sz="600" dirty="0"/>
              <a:t> error</a:t>
            </a:r>
            <a:r>
              <a:rPr lang="cs-CZ" sz="600" dirty="0"/>
              <a:t>,</a:t>
            </a:r>
            <a:r>
              <a:rPr lang="en-GB" sz="600" dirty="0"/>
              <a:t> false</a:t>
            </a:r>
            <a:r>
              <a:rPr lang="cs-CZ" sz="600" dirty="0"/>
              <a:t>,</a:t>
            </a:r>
            <a:r>
              <a:rPr lang="en-GB" sz="600" dirty="0"/>
              <a:t> if</a:t>
            </a:r>
            <a:r>
              <a:rPr lang="cs-CZ" sz="600" dirty="0"/>
              <a:t>,</a:t>
            </a:r>
            <a:r>
              <a:rPr lang="en-GB" sz="600" dirty="0"/>
              <a:t> in</a:t>
            </a:r>
            <a:r>
              <a:rPr lang="cs-CZ" sz="600" dirty="0"/>
              <a:t>,</a:t>
            </a:r>
            <a:r>
              <a:rPr lang="en-GB" sz="600" dirty="0"/>
              <a:t> is</a:t>
            </a:r>
            <a:r>
              <a:rPr lang="cs-CZ" sz="600" dirty="0"/>
              <a:t>,</a:t>
            </a:r>
            <a:r>
              <a:rPr lang="en-GB" sz="600" dirty="0"/>
              <a:t> let</a:t>
            </a:r>
            <a:r>
              <a:rPr lang="cs-CZ" sz="600" dirty="0"/>
              <a:t>,</a:t>
            </a:r>
            <a:r>
              <a:rPr lang="en-GB" sz="600" dirty="0"/>
              <a:t> meta</a:t>
            </a:r>
            <a:r>
              <a:rPr lang="cs-CZ" sz="600" dirty="0"/>
              <a:t>,</a:t>
            </a:r>
            <a:r>
              <a:rPr lang="en-GB" sz="600" dirty="0"/>
              <a:t> not</a:t>
            </a:r>
            <a:r>
              <a:rPr lang="cs-CZ" sz="600" dirty="0"/>
              <a:t>,</a:t>
            </a:r>
            <a:r>
              <a:rPr lang="en-GB" sz="600" dirty="0"/>
              <a:t> otherwise</a:t>
            </a:r>
            <a:r>
              <a:rPr lang="cs-CZ" sz="600" dirty="0"/>
              <a:t>,</a:t>
            </a:r>
            <a:r>
              <a:rPr lang="en-GB" sz="600" dirty="0"/>
              <a:t> or</a:t>
            </a:r>
            <a:r>
              <a:rPr lang="cs-CZ" sz="600" dirty="0"/>
              <a:t>,</a:t>
            </a:r>
            <a:r>
              <a:rPr lang="en-GB" sz="600" dirty="0"/>
              <a:t> section</a:t>
            </a:r>
            <a:r>
              <a:rPr lang="cs-CZ" sz="600" dirty="0"/>
              <a:t>,</a:t>
            </a:r>
            <a:r>
              <a:rPr lang="en-GB" sz="600" dirty="0"/>
              <a:t> shared</a:t>
            </a:r>
            <a:r>
              <a:rPr lang="cs-CZ" sz="600" dirty="0"/>
              <a:t>,</a:t>
            </a:r>
            <a:r>
              <a:rPr lang="en-GB" sz="600" dirty="0"/>
              <a:t> then</a:t>
            </a:r>
            <a:r>
              <a:rPr lang="cs-CZ" sz="600" dirty="0"/>
              <a:t>,</a:t>
            </a:r>
            <a:r>
              <a:rPr lang="en-GB" sz="600" dirty="0"/>
              <a:t> true</a:t>
            </a:r>
            <a:r>
              <a:rPr lang="cs-CZ" sz="600" dirty="0"/>
              <a:t>,</a:t>
            </a:r>
            <a:r>
              <a:rPr lang="en-GB" sz="600" dirty="0"/>
              <a:t> try</a:t>
            </a:r>
            <a:r>
              <a:rPr lang="cs-CZ" sz="600" dirty="0"/>
              <a:t>,</a:t>
            </a:r>
            <a:r>
              <a:rPr lang="en-GB" sz="600" dirty="0"/>
              <a:t> type</a:t>
            </a:r>
            <a:r>
              <a:rPr lang="cs-CZ" sz="600" dirty="0"/>
              <a:t>,</a:t>
            </a:r>
            <a:r>
              <a:rPr lang="en-GB" sz="600" dirty="0"/>
              <a:t> #binary</a:t>
            </a:r>
            <a:r>
              <a:rPr lang="cs-CZ" sz="600" dirty="0"/>
              <a:t>,</a:t>
            </a:r>
            <a:r>
              <a:rPr lang="en-GB" sz="600" dirty="0"/>
              <a:t> #date</a:t>
            </a:r>
            <a:r>
              <a:rPr lang="cs-CZ" sz="600" dirty="0"/>
              <a:t>,</a:t>
            </a:r>
            <a:r>
              <a:rPr lang="en-GB" sz="600" dirty="0"/>
              <a:t> #datetime</a:t>
            </a:r>
            <a:r>
              <a:rPr lang="cs-CZ" sz="600" dirty="0"/>
              <a:t>,</a:t>
            </a:r>
            <a:r>
              <a:rPr lang="en-GB" sz="600" dirty="0"/>
              <a:t> #datetimezone</a:t>
            </a:r>
            <a:r>
              <a:rPr lang="cs-CZ" sz="600" dirty="0"/>
              <a:t>,</a:t>
            </a:r>
            <a:r>
              <a:rPr lang="en-GB" sz="600" dirty="0"/>
              <a:t> #duration</a:t>
            </a:r>
            <a:r>
              <a:rPr lang="cs-CZ" sz="600" dirty="0"/>
              <a:t>,</a:t>
            </a:r>
            <a:r>
              <a:rPr lang="en-GB" sz="600" dirty="0"/>
              <a:t> #infinity</a:t>
            </a:r>
            <a:r>
              <a:rPr lang="cs-CZ" sz="600" dirty="0"/>
              <a:t>,</a:t>
            </a:r>
            <a:r>
              <a:rPr lang="en-GB" sz="600" dirty="0"/>
              <a:t> #nan</a:t>
            </a:r>
            <a:r>
              <a:rPr lang="cs-CZ" sz="600" dirty="0"/>
              <a:t>,</a:t>
            </a:r>
            <a:r>
              <a:rPr lang="en-GB" sz="600" dirty="0"/>
              <a:t> #sections</a:t>
            </a:r>
            <a:r>
              <a:rPr lang="cs-CZ" sz="600" dirty="0"/>
              <a:t>,</a:t>
            </a:r>
            <a:r>
              <a:rPr lang="en-GB" sz="600" dirty="0"/>
              <a:t> #shared</a:t>
            </a:r>
            <a:r>
              <a:rPr lang="cs-CZ" sz="600" dirty="0"/>
              <a:t>,</a:t>
            </a:r>
            <a:r>
              <a:rPr lang="en-GB" sz="600" dirty="0"/>
              <a:t> #table</a:t>
            </a:r>
            <a:r>
              <a:rPr lang="cs-CZ" sz="600" dirty="0"/>
              <a:t>,</a:t>
            </a:r>
            <a:r>
              <a:rPr lang="en-GB" sz="600" dirty="0"/>
              <a:t> #time</a:t>
            </a:r>
            <a:endParaRPr lang="cs-CZ" sz="600" dirty="0"/>
          </a:p>
        </p:txBody>
      </p:sp>
      <p:sp>
        <p:nvSpPr>
          <p:cNvPr id="46" name="TextovéPole 45">
            <a:extLst>
              <a:ext uri="{FF2B5EF4-FFF2-40B4-BE49-F238E27FC236}">
                <a16:creationId xmlns:a16="http://schemas.microsoft.com/office/drawing/2014/main" id="{C7F07A52-7430-43F2-ADA6-1A7DB0800340}"/>
              </a:ext>
            </a:extLst>
          </p:cNvPr>
          <p:cNvSpPr txBox="1"/>
          <p:nvPr/>
        </p:nvSpPr>
        <p:spPr>
          <a:xfrm>
            <a:off x="6465618" y="4798599"/>
            <a:ext cx="2038547" cy="261610"/>
          </a:xfrm>
          <a:prstGeom prst="rect">
            <a:avLst/>
          </a:prstGeom>
          <a:solidFill>
            <a:srgbClr val="262626"/>
          </a:solidFill>
          <a:ln>
            <a:noFill/>
          </a:ln>
        </p:spPr>
        <p:txBody>
          <a:bodyPr wrap="square" rtlCol="0">
            <a:spAutoFit/>
          </a:bodyPr>
          <a:lstStyle/>
          <a:p>
            <a:r>
              <a:rPr lang="cs-CZ" sz="1100">
                <a:solidFill>
                  <a:schemeClr val="bg1"/>
                </a:solidFill>
                <a:latin typeface="Montserrat" panose="00000500000000000000" pitchFamily="2" charset="0"/>
              </a:rPr>
              <a:t>Recursive functions</a:t>
            </a:r>
            <a:endParaRPr lang="cs-CZ" sz="1100" dirty="0">
              <a:solidFill>
                <a:schemeClr val="bg1"/>
              </a:solidFill>
              <a:latin typeface="Montserrat" panose="00000500000000000000" pitchFamily="2" charset="0"/>
            </a:endParaRPr>
          </a:p>
        </p:txBody>
      </p:sp>
      <p:sp>
        <p:nvSpPr>
          <p:cNvPr id="47" name="TextovéPole 46">
            <a:extLst>
              <a:ext uri="{FF2B5EF4-FFF2-40B4-BE49-F238E27FC236}">
                <a16:creationId xmlns:a16="http://schemas.microsoft.com/office/drawing/2014/main" id="{BA1708B7-9CCD-4601-B262-A3AFFF1243A8}"/>
              </a:ext>
            </a:extLst>
          </p:cNvPr>
          <p:cNvSpPr txBox="1"/>
          <p:nvPr/>
        </p:nvSpPr>
        <p:spPr>
          <a:xfrm>
            <a:off x="6386152" y="1050361"/>
            <a:ext cx="2210918" cy="3877985"/>
          </a:xfrm>
          <a:prstGeom prst="rect">
            <a:avLst/>
          </a:prstGeom>
          <a:noFill/>
        </p:spPr>
        <p:txBody>
          <a:bodyPr wrap="square" rtlCol="0">
            <a:spAutoFit/>
          </a:bodyPr>
          <a:lstStyle/>
          <a:p>
            <a:r>
              <a:rPr lang="cs-CZ" sz="200" dirty="0"/>
              <a:t> </a:t>
            </a:r>
            <a:endParaRPr lang="en-GB" sz="600" dirty="0"/>
          </a:p>
          <a:p>
            <a:r>
              <a:rPr lang="en-GB" sz="600" dirty="0"/>
              <a:t>Example of custom function entries</a:t>
            </a:r>
            <a:r>
              <a:rPr lang="cs-CZ" sz="600" dirty="0"/>
              <a:t>:</a:t>
            </a:r>
          </a:p>
          <a:p>
            <a:r>
              <a:rPr lang="cs-CZ" sz="600" b="1" dirty="0"/>
              <a:t>(x, y) =&gt; </a:t>
            </a:r>
            <a:r>
              <a:rPr lang="cs-CZ" sz="600" dirty="0" err="1"/>
              <a:t>Number.From</a:t>
            </a:r>
            <a:r>
              <a:rPr lang="cs-CZ" sz="600" dirty="0"/>
              <a:t>(</a:t>
            </a:r>
            <a:r>
              <a:rPr lang="cs-CZ" sz="600" b="1" dirty="0"/>
              <a:t>x</a:t>
            </a:r>
            <a:r>
              <a:rPr lang="cs-CZ" sz="600" dirty="0"/>
              <a:t>) + </a:t>
            </a:r>
            <a:r>
              <a:rPr lang="cs-CZ" sz="600" dirty="0" err="1"/>
              <a:t>Number.From</a:t>
            </a:r>
            <a:r>
              <a:rPr lang="cs-CZ" sz="600" dirty="0"/>
              <a:t>(</a:t>
            </a:r>
            <a:r>
              <a:rPr lang="cs-CZ" sz="600" b="1" dirty="0"/>
              <a:t>y</a:t>
            </a:r>
            <a:r>
              <a:rPr lang="cs-CZ" sz="600" dirty="0"/>
              <a:t>)</a:t>
            </a:r>
            <a:br>
              <a:rPr lang="cs-CZ" sz="600" dirty="0"/>
            </a:br>
            <a:br>
              <a:rPr lang="cs-CZ" sz="600" dirty="0"/>
            </a:br>
            <a:r>
              <a:rPr lang="cs-CZ" sz="600" b="1" dirty="0"/>
              <a:t>(x) =&gt; </a:t>
            </a:r>
            <a:br>
              <a:rPr lang="cs-CZ" sz="600" dirty="0"/>
            </a:br>
            <a:r>
              <a:rPr lang="cs-CZ" sz="600" dirty="0"/>
              <a:t>let</a:t>
            </a:r>
            <a:br>
              <a:rPr lang="cs-CZ" sz="600" dirty="0"/>
            </a:br>
            <a:r>
              <a:rPr lang="cs-CZ" sz="600" dirty="0"/>
              <a:t>    </a:t>
            </a:r>
            <a:r>
              <a:rPr lang="cs-CZ" sz="600" dirty="0" err="1"/>
              <a:t>out</a:t>
            </a:r>
            <a:r>
              <a:rPr lang="cs-CZ" sz="600" dirty="0"/>
              <a:t> = </a:t>
            </a:r>
            <a:r>
              <a:rPr lang="cs-CZ" sz="600" dirty="0" err="1"/>
              <a:t>Number.From</a:t>
            </a:r>
            <a:r>
              <a:rPr lang="cs-CZ" sz="600" dirty="0"/>
              <a:t>(</a:t>
            </a:r>
            <a:r>
              <a:rPr lang="cs-CZ" sz="600" b="1" dirty="0"/>
              <a:t>x</a:t>
            </a:r>
            <a:r>
              <a:rPr lang="cs-CZ" sz="600" dirty="0"/>
              <a:t>) +     </a:t>
            </a:r>
          </a:p>
          <a:p>
            <a:r>
              <a:rPr lang="cs-CZ" sz="600" dirty="0"/>
              <a:t>    </a:t>
            </a:r>
            <a:r>
              <a:rPr lang="cs-CZ" sz="600" dirty="0" err="1"/>
              <a:t>Number.From</a:t>
            </a:r>
            <a:r>
              <a:rPr lang="cs-CZ" sz="600" dirty="0"/>
              <a:t>(</a:t>
            </a:r>
            <a:r>
              <a:rPr lang="cs-CZ" sz="600" dirty="0" err="1"/>
              <a:t>Date.From</a:t>
            </a:r>
            <a:r>
              <a:rPr lang="cs-CZ" sz="600" dirty="0"/>
              <a:t>(</a:t>
            </a:r>
            <a:r>
              <a:rPr lang="cs-CZ" sz="600" dirty="0" err="1"/>
              <a:t>DateTime.LocalNow</a:t>
            </a:r>
            <a:r>
              <a:rPr lang="cs-CZ" sz="600" dirty="0"/>
              <a:t>()))</a:t>
            </a:r>
            <a:br>
              <a:rPr lang="cs-CZ" sz="600" dirty="0"/>
            </a:br>
            <a:r>
              <a:rPr lang="cs-CZ" sz="600" dirty="0"/>
              <a:t>in</a:t>
            </a:r>
          </a:p>
          <a:p>
            <a:r>
              <a:rPr lang="cs-CZ" sz="600" dirty="0"/>
              <a:t>    </a:t>
            </a:r>
            <a:r>
              <a:rPr lang="cs-CZ" sz="600" dirty="0" err="1"/>
              <a:t>out</a:t>
            </a:r>
            <a:endParaRPr lang="cs-CZ" sz="600" dirty="0"/>
          </a:p>
          <a:p>
            <a:endParaRPr lang="cs-CZ" sz="200" dirty="0"/>
          </a:p>
          <a:p>
            <a:r>
              <a:rPr lang="en-GB" sz="600" dirty="0"/>
              <a:t>The input </a:t>
            </a:r>
            <a:r>
              <a:rPr lang="en-GB" sz="600" dirty="0" err="1"/>
              <a:t>argumets</a:t>
            </a:r>
            <a:r>
              <a:rPr lang="en-GB" sz="600" dirty="0"/>
              <a:t> to the functions are of two types</a:t>
            </a:r>
            <a:r>
              <a:rPr lang="cs-CZ" sz="600" dirty="0"/>
              <a:t>:</a:t>
            </a:r>
          </a:p>
          <a:p>
            <a:r>
              <a:rPr lang="cs-CZ" sz="600" b="1" dirty="0"/>
              <a:t>› </a:t>
            </a:r>
            <a:r>
              <a:rPr lang="cs-CZ" sz="600" b="1" dirty="0" err="1"/>
              <a:t>Required</a:t>
            </a:r>
            <a:r>
              <a:rPr lang="cs-CZ" sz="600" b="1" dirty="0"/>
              <a:t> –</a:t>
            </a:r>
            <a:r>
              <a:rPr lang="cs-CZ" sz="600" dirty="0"/>
              <a:t> </a:t>
            </a:r>
            <a:r>
              <a:rPr lang="en-GB" sz="600" dirty="0"/>
              <a:t>All commonly written </a:t>
            </a:r>
            <a:r>
              <a:rPr lang="en-GB" sz="600" dirty="0" err="1"/>
              <a:t>argumets</a:t>
            </a:r>
            <a:r>
              <a:rPr lang="en-GB" sz="600" dirty="0"/>
              <a:t> in ().</a:t>
            </a:r>
            <a:r>
              <a:rPr lang="cs-CZ" sz="600" dirty="0"/>
              <a:t> </a:t>
            </a:r>
            <a:r>
              <a:rPr lang="en-GB" sz="600" dirty="0"/>
              <a:t>Without </a:t>
            </a:r>
            <a:endParaRPr lang="cs-CZ" sz="600" dirty="0"/>
          </a:p>
          <a:p>
            <a:r>
              <a:rPr lang="cs-CZ" sz="600" dirty="0"/>
              <a:t>   </a:t>
            </a:r>
            <a:r>
              <a:rPr lang="en-GB" sz="600" dirty="0"/>
              <a:t>these </a:t>
            </a:r>
            <a:r>
              <a:rPr lang="en-GB" sz="600" dirty="0" err="1"/>
              <a:t>argumets</a:t>
            </a:r>
            <a:r>
              <a:rPr lang="en-GB" sz="600" dirty="0"/>
              <a:t>, the function cannot be called</a:t>
            </a:r>
            <a:r>
              <a:rPr lang="cs-CZ" sz="600" dirty="0"/>
              <a:t>.</a:t>
            </a:r>
            <a:br>
              <a:rPr lang="cs-CZ" sz="600" dirty="0"/>
            </a:br>
            <a:r>
              <a:rPr lang="cs-CZ" sz="600" b="1" dirty="0"/>
              <a:t>› </a:t>
            </a:r>
            <a:r>
              <a:rPr lang="cs-CZ" sz="600" b="1" dirty="0" err="1"/>
              <a:t>Optional</a:t>
            </a:r>
            <a:r>
              <a:rPr lang="cs-CZ" sz="600" b="1" dirty="0"/>
              <a:t> – </a:t>
            </a:r>
            <a:r>
              <a:rPr lang="en-GB" sz="600" dirty="0"/>
              <a:t>Such a parameter may or may not be to</a:t>
            </a:r>
            <a:r>
              <a:rPr lang="cs-CZ" sz="600" dirty="0"/>
              <a:t> </a:t>
            </a:r>
            <a:r>
              <a:rPr lang="en-GB" sz="600" dirty="0"/>
              <a:t>function to </a:t>
            </a:r>
            <a:endParaRPr lang="cs-CZ" sz="600" dirty="0"/>
          </a:p>
          <a:p>
            <a:r>
              <a:rPr lang="cs-CZ" sz="600" dirty="0"/>
              <a:t>   </a:t>
            </a:r>
            <a:r>
              <a:rPr lang="en-GB" sz="600" dirty="0"/>
              <a:t>enter. Mark the parameter as </a:t>
            </a:r>
            <a:r>
              <a:rPr lang="en-GB" sz="600" b="1" dirty="0"/>
              <a:t>optional</a:t>
            </a:r>
            <a:r>
              <a:rPr lang="cs-CZ" sz="600" b="1" dirty="0"/>
              <a:t> </a:t>
            </a:r>
            <a:r>
              <a:rPr lang="en-GB" sz="600" dirty="0"/>
              <a:t>by placing text before </a:t>
            </a:r>
            <a:endParaRPr lang="cs-CZ" sz="600" dirty="0"/>
          </a:p>
          <a:p>
            <a:r>
              <a:rPr lang="cs-CZ" sz="600" dirty="0"/>
              <a:t>   </a:t>
            </a:r>
            <a:r>
              <a:rPr lang="en-GB" sz="600" dirty="0"/>
              <a:t>the </a:t>
            </a:r>
            <a:r>
              <a:rPr lang="cs-CZ" sz="600" dirty="0"/>
              <a:t>argument</a:t>
            </a:r>
            <a:r>
              <a:rPr lang="en-GB" sz="600" dirty="0"/>
              <a:t> name</a:t>
            </a:r>
            <a:r>
              <a:rPr lang="cs-CZ" sz="600" dirty="0"/>
              <a:t> </a:t>
            </a:r>
            <a:r>
              <a:rPr lang="en-GB" sz="600" dirty="0"/>
              <a:t>“</a:t>
            </a:r>
            <a:r>
              <a:rPr lang="en-GB" sz="600" b="1" dirty="0"/>
              <a:t>Optional</a:t>
            </a:r>
            <a:r>
              <a:rPr lang="en-GB" sz="600" dirty="0"/>
              <a:t>“. For example </a:t>
            </a:r>
            <a:r>
              <a:rPr lang="en-GB" sz="600" b="1" dirty="0"/>
              <a:t>(optional x)</a:t>
            </a:r>
            <a:r>
              <a:rPr lang="en-GB" sz="600" dirty="0"/>
              <a:t>. If it </a:t>
            </a:r>
            <a:endParaRPr lang="cs-CZ" sz="600" dirty="0"/>
          </a:p>
          <a:p>
            <a:r>
              <a:rPr lang="cs-CZ" sz="600" dirty="0"/>
              <a:t>   </a:t>
            </a:r>
            <a:r>
              <a:rPr lang="en-GB" sz="600" dirty="0"/>
              <a:t>does not happen</a:t>
            </a:r>
            <a:r>
              <a:rPr lang="cs-CZ" sz="600" dirty="0"/>
              <a:t> </a:t>
            </a:r>
            <a:r>
              <a:rPr lang="en-GB" sz="600" dirty="0" err="1"/>
              <a:t>fulfillment</a:t>
            </a:r>
            <a:r>
              <a:rPr lang="en-GB" sz="600" dirty="0"/>
              <a:t> of an optional </a:t>
            </a:r>
            <a:r>
              <a:rPr lang="cs-CZ" sz="600" dirty="0"/>
              <a:t>argument</a:t>
            </a:r>
            <a:r>
              <a:rPr lang="en-GB" sz="600" dirty="0"/>
              <a:t>, so be the </a:t>
            </a:r>
            <a:endParaRPr lang="cs-CZ" sz="600" dirty="0"/>
          </a:p>
          <a:p>
            <a:r>
              <a:rPr lang="cs-CZ" sz="600" dirty="0"/>
              <a:t>   </a:t>
            </a:r>
            <a:r>
              <a:rPr lang="en-GB" sz="600" dirty="0"/>
              <a:t>same</a:t>
            </a:r>
            <a:r>
              <a:rPr lang="cs-CZ" sz="600" dirty="0"/>
              <a:t> </a:t>
            </a:r>
            <a:r>
              <a:rPr lang="en-GB" sz="600" dirty="0"/>
              <a:t>for</a:t>
            </a:r>
            <a:r>
              <a:rPr lang="cs-CZ" sz="600" dirty="0"/>
              <a:t> </a:t>
            </a:r>
            <a:r>
              <a:rPr lang="en-GB" sz="600" dirty="0"/>
              <a:t>for calculation purposes, but its value will be null</a:t>
            </a:r>
            <a:r>
              <a:rPr lang="cs-CZ" sz="600" dirty="0"/>
              <a:t>. </a:t>
            </a:r>
          </a:p>
          <a:p>
            <a:r>
              <a:rPr lang="cs-CZ" sz="600" dirty="0"/>
              <a:t>   </a:t>
            </a:r>
            <a:r>
              <a:rPr lang="cs-CZ" sz="600" b="1" dirty="0"/>
              <a:t>O</a:t>
            </a:r>
            <a:r>
              <a:rPr lang="en-GB" sz="600" b="1" dirty="0" err="1"/>
              <a:t>ptional</a:t>
            </a:r>
            <a:r>
              <a:rPr lang="en-GB" sz="600" b="1" dirty="0"/>
              <a:t> arguments must come after required arguments</a:t>
            </a:r>
            <a:r>
              <a:rPr lang="cs-CZ" sz="600" b="1" dirty="0"/>
              <a:t>.</a:t>
            </a:r>
          </a:p>
          <a:p>
            <a:endParaRPr lang="cs-CZ" sz="200" dirty="0"/>
          </a:p>
          <a:p>
            <a:r>
              <a:rPr lang="cs-CZ" sz="200" dirty="0"/>
              <a:t> </a:t>
            </a:r>
            <a:endParaRPr lang="cs-CZ" sz="600" dirty="0"/>
          </a:p>
          <a:p>
            <a:r>
              <a:rPr lang="en-GB" sz="600" dirty="0"/>
              <a:t>Arguments can be annotated with `as &lt;type&gt;` to indicate required type of the argument. The function will throw a type error if called with arguments of the wrong type.</a:t>
            </a:r>
            <a:r>
              <a:rPr lang="cs-CZ" sz="600" dirty="0"/>
              <a:t> </a:t>
            </a:r>
            <a:r>
              <a:rPr lang="cs-CZ" sz="600" dirty="0" err="1"/>
              <a:t>Functions</a:t>
            </a:r>
            <a:r>
              <a:rPr lang="cs-CZ" sz="600" dirty="0"/>
              <a:t> </a:t>
            </a:r>
            <a:r>
              <a:rPr lang="cs-CZ" sz="600" dirty="0" err="1"/>
              <a:t>can</a:t>
            </a:r>
            <a:r>
              <a:rPr lang="cs-CZ" sz="600" dirty="0"/>
              <a:t> </a:t>
            </a:r>
            <a:r>
              <a:rPr lang="cs-CZ" sz="600" dirty="0" err="1"/>
              <a:t>also</a:t>
            </a:r>
            <a:r>
              <a:rPr lang="cs-CZ" sz="600" dirty="0"/>
              <a:t> have </a:t>
            </a:r>
            <a:r>
              <a:rPr lang="cs-CZ" sz="600" dirty="0" err="1"/>
              <a:t>annotated</a:t>
            </a:r>
            <a:r>
              <a:rPr lang="cs-CZ" sz="600" dirty="0"/>
              <a:t> return </a:t>
            </a:r>
            <a:r>
              <a:rPr lang="cs-CZ" sz="600" dirty="0" err="1"/>
              <a:t>of</a:t>
            </a:r>
            <a:r>
              <a:rPr lang="cs-CZ" sz="600" dirty="0"/>
              <a:t> </a:t>
            </a:r>
            <a:r>
              <a:rPr lang="cs-CZ" sz="600" dirty="0" err="1"/>
              <a:t>them</a:t>
            </a:r>
            <a:r>
              <a:rPr lang="cs-CZ" sz="600" dirty="0"/>
              <a:t>. This </a:t>
            </a:r>
            <a:r>
              <a:rPr lang="cs-CZ" sz="600" dirty="0" err="1"/>
              <a:t>annotation</a:t>
            </a:r>
            <a:r>
              <a:rPr lang="cs-CZ" sz="600" dirty="0"/>
              <a:t> </a:t>
            </a:r>
            <a:r>
              <a:rPr lang="cs-CZ" sz="600" dirty="0" err="1"/>
              <a:t>is</a:t>
            </a:r>
            <a:r>
              <a:rPr lang="cs-CZ" sz="600" dirty="0"/>
              <a:t> </a:t>
            </a:r>
            <a:r>
              <a:rPr lang="cs-CZ" sz="600" dirty="0" err="1"/>
              <a:t>provided</a:t>
            </a:r>
            <a:r>
              <a:rPr lang="cs-CZ" sz="600" dirty="0"/>
              <a:t> as: </a:t>
            </a:r>
          </a:p>
          <a:p>
            <a:r>
              <a:rPr lang="cs-CZ" sz="600" b="1" dirty="0"/>
              <a:t>(x as </a:t>
            </a:r>
            <a:r>
              <a:rPr lang="cs-CZ" sz="600" b="1" dirty="0" err="1"/>
              <a:t>number</a:t>
            </a:r>
            <a:r>
              <a:rPr lang="cs-CZ" sz="600" b="1" dirty="0"/>
              <a:t>, y as text</a:t>
            </a:r>
            <a:r>
              <a:rPr lang="cs-CZ" sz="600" dirty="0"/>
              <a:t>) </a:t>
            </a:r>
            <a:r>
              <a:rPr lang="cs-CZ" sz="600" b="1" dirty="0"/>
              <a:t>as </a:t>
            </a:r>
            <a:r>
              <a:rPr lang="cs-CZ" sz="600" b="1" dirty="0" err="1"/>
              <a:t>logical</a:t>
            </a:r>
            <a:r>
              <a:rPr lang="cs-CZ" sz="600" dirty="0"/>
              <a:t> =&gt; &lt;</a:t>
            </a:r>
            <a:r>
              <a:rPr lang="cs-CZ" sz="600" dirty="0" err="1"/>
              <a:t>expression</a:t>
            </a:r>
            <a:r>
              <a:rPr lang="cs-CZ" sz="600" dirty="0"/>
              <a:t>&gt;</a:t>
            </a:r>
          </a:p>
          <a:p>
            <a:r>
              <a:rPr lang="cs-CZ" sz="200" dirty="0"/>
              <a:t> </a:t>
            </a:r>
            <a:endParaRPr lang="cs-CZ" sz="600" dirty="0"/>
          </a:p>
          <a:p>
            <a:r>
              <a:rPr lang="cs-CZ" sz="200" dirty="0"/>
              <a:t> </a:t>
            </a:r>
          </a:p>
          <a:p>
            <a:r>
              <a:rPr lang="en-GB" sz="600" dirty="0"/>
              <a:t>The </a:t>
            </a:r>
            <a:r>
              <a:rPr lang="cs-CZ" sz="600" dirty="0"/>
              <a:t>return</a:t>
            </a:r>
            <a:r>
              <a:rPr lang="en-GB" sz="600" dirty="0"/>
              <a:t> of the functions </a:t>
            </a:r>
            <a:r>
              <a:rPr lang="cs-CZ" sz="600" dirty="0" err="1"/>
              <a:t>is</a:t>
            </a:r>
            <a:r>
              <a:rPr lang="en-GB" sz="600" dirty="0"/>
              <a:t> very different. The output can be a sheet, a table, one value but also other functions. This means that one function can produce another function. Such a function is written as follows:</a:t>
            </a:r>
            <a:endParaRPr lang="cs-CZ" sz="600" dirty="0"/>
          </a:p>
          <a:p>
            <a:r>
              <a:rPr lang="cs-CZ" sz="200" dirty="0"/>
              <a:t> </a:t>
            </a:r>
            <a:br>
              <a:rPr lang="cs-CZ" sz="600" dirty="0"/>
            </a:br>
            <a:r>
              <a:rPr lang="en-GB" sz="600" dirty="0"/>
              <a:t>let</a:t>
            </a:r>
            <a:r>
              <a:rPr lang="cs-CZ" sz="600" dirty="0"/>
              <a:t> </a:t>
            </a:r>
            <a:r>
              <a:rPr lang="cs-CZ" sz="600" dirty="0" err="1"/>
              <a:t>first</a:t>
            </a:r>
            <a:r>
              <a:rPr lang="en-GB" sz="600" dirty="0"/>
              <a:t> = </a:t>
            </a:r>
            <a:r>
              <a:rPr lang="en-GB" sz="600" b="1" dirty="0"/>
              <a:t>(x)=&gt; () =&gt; </a:t>
            </a:r>
            <a:r>
              <a:rPr lang="en-GB" sz="600" dirty="0"/>
              <a:t>let</a:t>
            </a:r>
            <a:r>
              <a:rPr lang="cs-CZ" sz="600" dirty="0"/>
              <a:t> </a:t>
            </a:r>
            <a:r>
              <a:rPr lang="en-GB" sz="600" dirty="0"/>
              <a:t>out = {1..x}</a:t>
            </a:r>
            <a:r>
              <a:rPr lang="cs-CZ" sz="600" dirty="0"/>
              <a:t> in </a:t>
            </a:r>
            <a:r>
              <a:rPr lang="cs-CZ" sz="600" dirty="0" err="1"/>
              <a:t>out</a:t>
            </a:r>
            <a:r>
              <a:rPr lang="cs-CZ" sz="600" dirty="0"/>
              <a:t> in </a:t>
            </a:r>
            <a:r>
              <a:rPr lang="cs-CZ" sz="600" dirty="0" err="1"/>
              <a:t>first</a:t>
            </a:r>
            <a:r>
              <a:rPr lang="en-GB" sz="600" dirty="0"/>
              <a:t> </a:t>
            </a:r>
            <a:br>
              <a:rPr lang="cs-CZ" sz="600" dirty="0"/>
            </a:br>
            <a:r>
              <a:rPr lang="cs-CZ" sz="200" dirty="0"/>
              <a:t> </a:t>
            </a:r>
            <a:br>
              <a:rPr lang="cs-CZ" sz="600" dirty="0"/>
            </a:br>
            <a:r>
              <a:rPr lang="en-GB" sz="600" dirty="0"/>
              <a:t>When evaluating functions, it holds that</a:t>
            </a:r>
            <a:r>
              <a:rPr lang="cs-CZ" sz="600" dirty="0"/>
              <a:t>:</a:t>
            </a:r>
          </a:p>
          <a:p>
            <a:r>
              <a:rPr lang="cs-CZ" sz="200" dirty="0"/>
              <a:t> </a:t>
            </a:r>
            <a:endParaRPr lang="cs-CZ" sz="400" dirty="0"/>
          </a:p>
          <a:p>
            <a:r>
              <a:rPr lang="cs-CZ" sz="600" b="1" dirty="0"/>
              <a:t>› </a:t>
            </a:r>
            <a:r>
              <a:rPr lang="en-GB" sz="600" dirty="0"/>
              <a:t>Errors caused by evaluating expressions in a list of </a:t>
            </a:r>
            <a:endParaRPr lang="cs-CZ" sz="600" dirty="0"/>
          </a:p>
          <a:p>
            <a:r>
              <a:rPr lang="cs-CZ" sz="600" dirty="0"/>
              <a:t>  </a:t>
            </a:r>
            <a:r>
              <a:rPr lang="en-GB" sz="600" dirty="0"/>
              <a:t>expressions or in a function expression will propagate </a:t>
            </a:r>
            <a:endParaRPr lang="cs-CZ" sz="600" dirty="0"/>
          </a:p>
          <a:p>
            <a:r>
              <a:rPr lang="cs-CZ" sz="600" dirty="0"/>
              <a:t>  </a:t>
            </a:r>
            <a:r>
              <a:rPr lang="en-GB" sz="600" dirty="0"/>
              <a:t>further either as a failure or as an “</a:t>
            </a:r>
            <a:r>
              <a:rPr lang="en-GB" sz="600" b="1" dirty="0"/>
              <a:t>Error</a:t>
            </a:r>
            <a:r>
              <a:rPr lang="en-GB" sz="600" dirty="0"/>
              <a:t>“ value</a:t>
            </a:r>
            <a:br>
              <a:rPr lang="cs-CZ" sz="600" dirty="0"/>
            </a:br>
            <a:r>
              <a:rPr lang="cs-CZ" sz="600" b="1" dirty="0"/>
              <a:t>› </a:t>
            </a:r>
            <a:r>
              <a:rPr lang="en-GB" sz="600" dirty="0"/>
              <a:t>The number of arguments created from the argument </a:t>
            </a:r>
            <a:endParaRPr lang="cs-CZ" sz="600" dirty="0"/>
          </a:p>
          <a:p>
            <a:r>
              <a:rPr lang="cs-CZ" sz="600" dirty="0"/>
              <a:t>  </a:t>
            </a:r>
            <a:r>
              <a:rPr lang="en-GB" sz="600" dirty="0"/>
              <a:t>list must be compatible with the formal </a:t>
            </a:r>
            <a:r>
              <a:rPr lang="en-GB" sz="600" dirty="0" err="1"/>
              <a:t>argumets</a:t>
            </a:r>
            <a:r>
              <a:rPr lang="en-GB" sz="600" dirty="0"/>
              <a:t> of </a:t>
            </a:r>
            <a:endParaRPr lang="cs-CZ" sz="600" dirty="0"/>
          </a:p>
          <a:p>
            <a:r>
              <a:rPr lang="cs-CZ" sz="600" dirty="0"/>
              <a:t>  </a:t>
            </a:r>
            <a:r>
              <a:rPr lang="en-GB" sz="600" dirty="0"/>
              <a:t>the function, otherwise an error will occur with reason </a:t>
            </a:r>
            <a:endParaRPr lang="cs-CZ" sz="600" dirty="0"/>
          </a:p>
          <a:p>
            <a:r>
              <a:rPr lang="cs-CZ" sz="600" dirty="0"/>
              <a:t>  </a:t>
            </a:r>
            <a:r>
              <a:rPr lang="en-GB" sz="600" dirty="0"/>
              <a:t>code “</a:t>
            </a:r>
            <a:r>
              <a:rPr lang="en-GB" sz="600" b="1" dirty="0" err="1"/>
              <a:t>Expression.Error</a:t>
            </a:r>
            <a:r>
              <a:rPr lang="en-GB" sz="600" dirty="0"/>
              <a:t>“</a:t>
            </a:r>
            <a:endParaRPr lang="cs-CZ" sz="600" dirty="0"/>
          </a:p>
        </p:txBody>
      </p:sp>
      <p:sp>
        <p:nvSpPr>
          <p:cNvPr id="48" name="TextovéPole 47">
            <a:extLst>
              <a:ext uri="{FF2B5EF4-FFF2-40B4-BE49-F238E27FC236}">
                <a16:creationId xmlns:a16="http://schemas.microsoft.com/office/drawing/2014/main" id="{A41900E3-1936-4C16-82EA-43EE55044A7E}"/>
              </a:ext>
            </a:extLst>
          </p:cNvPr>
          <p:cNvSpPr txBox="1"/>
          <p:nvPr/>
        </p:nvSpPr>
        <p:spPr>
          <a:xfrm>
            <a:off x="6393689" y="5049106"/>
            <a:ext cx="2181803" cy="1031051"/>
          </a:xfrm>
          <a:prstGeom prst="rect">
            <a:avLst/>
          </a:prstGeom>
          <a:noFill/>
        </p:spPr>
        <p:txBody>
          <a:bodyPr wrap="square" rtlCol="0">
            <a:spAutoFit/>
          </a:bodyPr>
          <a:lstStyle/>
          <a:p>
            <a:r>
              <a:rPr lang="en-GB" sz="600" dirty="0"/>
              <a:t>For recursive functions</a:t>
            </a:r>
            <a:r>
              <a:rPr lang="cs-CZ" sz="600" dirty="0"/>
              <a:t> </a:t>
            </a:r>
            <a:r>
              <a:rPr lang="en-GB" sz="600" dirty="0"/>
              <a:t>is necessary to use the character “</a:t>
            </a:r>
            <a:r>
              <a:rPr lang="en-GB" sz="600" b="1" dirty="0"/>
              <a:t>@</a:t>
            </a:r>
            <a:r>
              <a:rPr lang="en-GB" sz="600" dirty="0"/>
              <a:t>“ which refers to the function within its calculation. A typical recursive function is the factorial. The function for the factorial can be written as follows</a:t>
            </a:r>
            <a:r>
              <a:rPr lang="cs-CZ" sz="600" dirty="0"/>
              <a:t>:</a:t>
            </a:r>
            <a:r>
              <a:rPr lang="cs-CZ" sz="400" dirty="0"/>
              <a:t> </a:t>
            </a:r>
            <a:endParaRPr lang="cs-CZ" sz="600" dirty="0"/>
          </a:p>
          <a:p>
            <a:r>
              <a:rPr lang="cs-CZ" sz="100" b="1" dirty="0"/>
              <a:t> </a:t>
            </a:r>
            <a:endParaRPr lang="cs-CZ" sz="600" b="1" dirty="0"/>
          </a:p>
          <a:p>
            <a:r>
              <a:rPr lang="en-GB" sz="600" dirty="0"/>
              <a:t>let</a:t>
            </a:r>
          </a:p>
          <a:p>
            <a:r>
              <a:rPr lang="en-GB" sz="600" dirty="0"/>
              <a:t> </a:t>
            </a:r>
            <a:r>
              <a:rPr lang="en-GB" sz="600" b="1" dirty="0"/>
              <a:t> Factorial</a:t>
            </a:r>
            <a:r>
              <a:rPr lang="en-GB" sz="600" dirty="0"/>
              <a:t> = (x) =&gt;</a:t>
            </a:r>
          </a:p>
          <a:p>
            <a:r>
              <a:rPr lang="en-GB" sz="600" dirty="0"/>
              <a:t>    if x = 0 then 1 else x * </a:t>
            </a:r>
            <a:r>
              <a:rPr lang="en-GB" sz="600" b="1" dirty="0"/>
              <a:t>@Factorial</a:t>
            </a:r>
            <a:r>
              <a:rPr lang="en-GB" sz="600" dirty="0"/>
              <a:t>(x - 1),</a:t>
            </a:r>
          </a:p>
          <a:p>
            <a:r>
              <a:rPr lang="en-GB" sz="600" dirty="0"/>
              <a:t>  Result = Factorial(3)</a:t>
            </a:r>
          </a:p>
          <a:p>
            <a:r>
              <a:rPr lang="en-GB" sz="600" dirty="0"/>
              <a:t>in</a:t>
            </a:r>
          </a:p>
          <a:p>
            <a:r>
              <a:rPr lang="en-GB" sz="600" dirty="0"/>
              <a:t>  Result </a:t>
            </a:r>
            <a:r>
              <a:rPr lang="cs-CZ" sz="600" dirty="0"/>
              <a:t>// = </a:t>
            </a:r>
            <a:r>
              <a:rPr lang="en-GB" sz="600" b="1" dirty="0">
                <a:sym typeface="Wingdings" panose="05000000000000000000" pitchFamily="2" charset="2"/>
              </a:rPr>
              <a:t>6</a:t>
            </a:r>
            <a:endParaRPr lang="cs-CZ" sz="400" b="1" dirty="0"/>
          </a:p>
        </p:txBody>
      </p:sp>
      <p:sp>
        <p:nvSpPr>
          <p:cNvPr id="50" name="TextovéPole 49">
            <a:extLst>
              <a:ext uri="{FF2B5EF4-FFF2-40B4-BE49-F238E27FC236}">
                <a16:creationId xmlns:a16="http://schemas.microsoft.com/office/drawing/2014/main" id="{03853EFA-3E7A-4848-91D2-9A7AF61F9E91}"/>
              </a:ext>
            </a:extLst>
          </p:cNvPr>
          <p:cNvSpPr txBox="1"/>
          <p:nvPr/>
        </p:nvSpPr>
        <p:spPr>
          <a:xfrm>
            <a:off x="8602749" y="2530254"/>
            <a:ext cx="2038547" cy="261610"/>
          </a:xfrm>
          <a:prstGeom prst="rect">
            <a:avLst/>
          </a:prstGeom>
          <a:solidFill>
            <a:srgbClr val="262626"/>
          </a:solidFill>
          <a:ln>
            <a:noFill/>
          </a:ln>
        </p:spPr>
        <p:txBody>
          <a:bodyPr wrap="square" rtlCol="0">
            <a:spAutoFit/>
          </a:bodyPr>
          <a:lstStyle/>
          <a:p>
            <a:r>
              <a:rPr lang="cs-CZ" sz="1100" dirty="0">
                <a:solidFill>
                  <a:schemeClr val="bg1"/>
                </a:solidFill>
                <a:latin typeface="Montserrat" panose="00000500000000000000" pitchFamily="2" charset="0"/>
              </a:rPr>
              <a:t>Query </a:t>
            </a:r>
            <a:r>
              <a:rPr lang="cs-CZ" sz="1100" dirty="0" err="1">
                <a:solidFill>
                  <a:schemeClr val="bg1"/>
                </a:solidFill>
                <a:latin typeface="Montserrat" panose="00000500000000000000" pitchFamily="2" charset="0"/>
              </a:rPr>
              <a:t>Folding</a:t>
            </a:r>
            <a:endParaRPr lang="cs-CZ" sz="1100" dirty="0">
              <a:solidFill>
                <a:schemeClr val="bg1"/>
              </a:solidFill>
              <a:latin typeface="Montserrat" panose="00000500000000000000" pitchFamily="2" charset="0"/>
            </a:endParaRPr>
          </a:p>
        </p:txBody>
      </p:sp>
      <p:sp>
        <p:nvSpPr>
          <p:cNvPr id="51" name="TextovéPole 50">
            <a:extLst>
              <a:ext uri="{FF2B5EF4-FFF2-40B4-BE49-F238E27FC236}">
                <a16:creationId xmlns:a16="http://schemas.microsoft.com/office/drawing/2014/main" id="{B03A3156-7DA0-4EE2-809A-EC1794F55537}"/>
              </a:ext>
            </a:extLst>
          </p:cNvPr>
          <p:cNvSpPr txBox="1"/>
          <p:nvPr/>
        </p:nvSpPr>
        <p:spPr>
          <a:xfrm>
            <a:off x="8557222" y="1019679"/>
            <a:ext cx="2130315" cy="1615827"/>
          </a:xfrm>
          <a:prstGeom prst="rect">
            <a:avLst/>
          </a:prstGeom>
          <a:noFill/>
        </p:spPr>
        <p:txBody>
          <a:bodyPr wrap="square" rtlCol="0">
            <a:spAutoFit/>
          </a:bodyPr>
          <a:lstStyle/>
          <a:p>
            <a:r>
              <a:rPr lang="cs-CZ" sz="200" dirty="0"/>
              <a:t> </a:t>
            </a:r>
            <a:endParaRPr lang="cs-CZ" sz="600" dirty="0"/>
          </a:p>
          <a:p>
            <a:r>
              <a:rPr lang="cs-CZ" sz="600" b="1" dirty="0"/>
              <a:t>› </a:t>
            </a:r>
            <a:r>
              <a:rPr lang="en-GB" sz="600" dirty="0"/>
              <a:t>Each is essentially a syntactic abbreviation for declaring non-</a:t>
            </a:r>
            <a:endParaRPr lang="cs-CZ" sz="600" dirty="0"/>
          </a:p>
          <a:p>
            <a:r>
              <a:rPr lang="cs-CZ" sz="600" dirty="0"/>
              <a:t>   </a:t>
            </a:r>
            <a:r>
              <a:rPr lang="en-GB" sz="600" dirty="0"/>
              <a:t>type functions, using a single formal parameter named. </a:t>
            </a:r>
            <a:endParaRPr lang="cs-CZ" sz="600" dirty="0"/>
          </a:p>
          <a:p>
            <a:r>
              <a:rPr lang="cs-CZ" sz="600" dirty="0"/>
              <a:t>   </a:t>
            </a:r>
            <a:r>
              <a:rPr lang="en-GB" sz="600" dirty="0"/>
              <a:t>Therefore, the following notations are semantically </a:t>
            </a:r>
            <a:endParaRPr lang="cs-CZ" sz="600" dirty="0"/>
          </a:p>
          <a:p>
            <a:r>
              <a:rPr lang="cs-CZ" sz="600" dirty="0"/>
              <a:t>   </a:t>
            </a:r>
            <a:r>
              <a:rPr lang="en-GB" sz="600" dirty="0"/>
              <a:t>equivalent</a:t>
            </a:r>
            <a:r>
              <a:rPr lang="cs-CZ" sz="600" dirty="0"/>
              <a:t>:</a:t>
            </a:r>
            <a:br>
              <a:rPr lang="cs-CZ" sz="600" b="1" dirty="0"/>
            </a:br>
            <a:r>
              <a:rPr lang="cs-CZ" sz="200" b="1" dirty="0"/>
              <a:t> </a:t>
            </a:r>
            <a:br>
              <a:rPr lang="cs-CZ" sz="600" dirty="0"/>
            </a:br>
            <a:r>
              <a:rPr lang="en-GB" sz="500" dirty="0"/>
              <a:t>let</a:t>
            </a:r>
          </a:p>
          <a:p>
            <a:r>
              <a:rPr lang="en-GB" sz="500" dirty="0"/>
              <a:t>  Source = ...,</a:t>
            </a:r>
          </a:p>
          <a:p>
            <a:r>
              <a:rPr lang="en-GB" sz="500" dirty="0"/>
              <a:t>  </a:t>
            </a:r>
            <a:r>
              <a:rPr lang="en-GB" sz="500" dirty="0" err="1"/>
              <a:t>addColumn</a:t>
            </a:r>
            <a:r>
              <a:rPr lang="en-GB" sz="500" dirty="0"/>
              <a:t> =</a:t>
            </a:r>
            <a:r>
              <a:rPr lang="cs-CZ" sz="500" dirty="0"/>
              <a:t> </a:t>
            </a:r>
            <a:r>
              <a:rPr lang="en-GB" sz="500" dirty="0" err="1"/>
              <a:t>Table.AddColumn</a:t>
            </a:r>
            <a:r>
              <a:rPr lang="en-GB" sz="500" dirty="0"/>
              <a:t>(Source, „</a:t>
            </a:r>
            <a:r>
              <a:rPr lang="cs-CZ" sz="500" dirty="0" err="1"/>
              <a:t>NewName</a:t>
            </a:r>
            <a:r>
              <a:rPr lang="en-GB" sz="500" dirty="0"/>
              <a:t>“, each [field1] + 1)</a:t>
            </a:r>
          </a:p>
          <a:p>
            <a:r>
              <a:rPr lang="en-GB" sz="500" dirty="0"/>
              <a:t>in</a:t>
            </a:r>
          </a:p>
          <a:p>
            <a:r>
              <a:rPr lang="en-GB" sz="500" dirty="0"/>
              <a:t>  </a:t>
            </a:r>
            <a:r>
              <a:rPr lang="en-GB" sz="500" dirty="0" err="1"/>
              <a:t>addColumn</a:t>
            </a:r>
            <a:endParaRPr lang="en-GB" sz="500" dirty="0"/>
          </a:p>
          <a:p>
            <a:pPr algn="ctr"/>
            <a:r>
              <a:rPr lang="en-GB" sz="400" dirty="0"/>
              <a:t>​</a:t>
            </a:r>
            <a:r>
              <a:rPr lang="cs-CZ" sz="300" dirty="0"/>
              <a:t>------------------------------------------------------------------------------------------------------------------------------------------------------------------</a:t>
            </a:r>
            <a:endParaRPr lang="cs-CZ" sz="600" dirty="0"/>
          </a:p>
          <a:p>
            <a:r>
              <a:rPr lang="en-GB" sz="500" dirty="0"/>
              <a:t>let</a:t>
            </a:r>
          </a:p>
          <a:p>
            <a:r>
              <a:rPr lang="en-GB" sz="500" dirty="0"/>
              <a:t>  Source = ...,</a:t>
            </a:r>
          </a:p>
          <a:p>
            <a:r>
              <a:rPr lang="en-GB" sz="500" dirty="0"/>
              <a:t>  add1ToField1 =</a:t>
            </a:r>
            <a:r>
              <a:rPr lang="cs-CZ" sz="500" dirty="0"/>
              <a:t> </a:t>
            </a:r>
            <a:r>
              <a:rPr lang="en-GB" sz="500" dirty="0"/>
              <a:t>(_) =&gt; [field1] + 1,</a:t>
            </a:r>
            <a:endParaRPr lang="cs-CZ" sz="500" dirty="0"/>
          </a:p>
          <a:p>
            <a:r>
              <a:rPr lang="cs-CZ" sz="500" dirty="0"/>
              <a:t>  </a:t>
            </a:r>
            <a:r>
              <a:rPr lang="en-GB" sz="500" dirty="0" err="1"/>
              <a:t>addColumn</a:t>
            </a:r>
            <a:r>
              <a:rPr lang="en-GB" sz="500" dirty="0"/>
              <a:t>(Source,</a:t>
            </a:r>
            <a:r>
              <a:rPr lang="cs-CZ" sz="500" dirty="0"/>
              <a:t>“</a:t>
            </a:r>
            <a:r>
              <a:rPr lang="cs-CZ" sz="500" dirty="0" err="1"/>
              <a:t>NewName</a:t>
            </a:r>
            <a:r>
              <a:rPr lang="en-GB" sz="500" dirty="0"/>
              <a:t>“,add1ToField1)</a:t>
            </a:r>
          </a:p>
          <a:p>
            <a:r>
              <a:rPr lang="en-GB" sz="500" dirty="0"/>
              <a:t>in</a:t>
            </a:r>
            <a:endParaRPr lang="cs-CZ" sz="500" dirty="0"/>
          </a:p>
          <a:p>
            <a:r>
              <a:rPr lang="cs-CZ" sz="200" dirty="0"/>
              <a:t> </a:t>
            </a:r>
            <a:endParaRPr lang="cs-CZ" sz="500" dirty="0"/>
          </a:p>
          <a:p>
            <a:r>
              <a:rPr lang="en-GB" sz="500" dirty="0"/>
              <a:t>The second piece of syntax sugar is that bare square brackets are syntax sugar for field access of a Record named `_`.</a:t>
            </a:r>
          </a:p>
          <a:p>
            <a:endParaRPr lang="cs-CZ" sz="600" b="1" dirty="0"/>
          </a:p>
        </p:txBody>
      </p:sp>
      <p:sp>
        <p:nvSpPr>
          <p:cNvPr id="52" name="TextovéPole 51">
            <a:extLst>
              <a:ext uri="{FF2B5EF4-FFF2-40B4-BE49-F238E27FC236}">
                <a16:creationId xmlns:a16="http://schemas.microsoft.com/office/drawing/2014/main" id="{29EEB495-D6FC-4A89-B89D-F885610AE132}"/>
              </a:ext>
            </a:extLst>
          </p:cNvPr>
          <p:cNvSpPr txBox="1"/>
          <p:nvPr/>
        </p:nvSpPr>
        <p:spPr>
          <a:xfrm>
            <a:off x="8554602" y="2779099"/>
            <a:ext cx="2130315" cy="1985159"/>
          </a:xfrm>
          <a:prstGeom prst="rect">
            <a:avLst/>
          </a:prstGeom>
          <a:noFill/>
        </p:spPr>
        <p:txBody>
          <a:bodyPr wrap="square" rtlCol="0">
            <a:spAutoFit/>
          </a:bodyPr>
          <a:lstStyle/>
          <a:p>
            <a:r>
              <a:rPr lang="en-GB" sz="600" dirty="0"/>
              <a:t>As the name implies, it is about composing. Specifically, the steps in Power Query are composed into a single query, which is then implemented </a:t>
            </a:r>
            <a:r>
              <a:rPr lang="cs-CZ" sz="600" dirty="0"/>
              <a:t>a</a:t>
            </a:r>
            <a:r>
              <a:rPr lang="en-GB" sz="600" dirty="0" err="1"/>
              <a:t>gainst</a:t>
            </a:r>
            <a:r>
              <a:rPr lang="en-GB" sz="600" dirty="0"/>
              <a:t> the data source.</a:t>
            </a:r>
            <a:r>
              <a:rPr lang="cs-CZ" sz="600" dirty="0"/>
              <a:t> Data </a:t>
            </a:r>
            <a:r>
              <a:rPr lang="cs-CZ" sz="600" dirty="0" err="1"/>
              <a:t>sources</a:t>
            </a:r>
            <a:r>
              <a:rPr lang="cs-CZ" sz="600" dirty="0"/>
              <a:t> </a:t>
            </a:r>
            <a:r>
              <a:rPr lang="cs-CZ" sz="600" dirty="0" err="1"/>
              <a:t>that</a:t>
            </a:r>
            <a:r>
              <a:rPr lang="cs-CZ" sz="600" dirty="0"/>
              <a:t> </a:t>
            </a:r>
            <a:r>
              <a:rPr lang="cs-CZ" sz="600" dirty="0" err="1"/>
              <a:t>supports</a:t>
            </a:r>
            <a:r>
              <a:rPr lang="cs-CZ" sz="600" dirty="0"/>
              <a:t> Query </a:t>
            </a:r>
            <a:r>
              <a:rPr lang="cs-CZ" sz="600" dirty="0" err="1"/>
              <a:t>folding</a:t>
            </a:r>
            <a:r>
              <a:rPr lang="cs-CZ" sz="600" dirty="0"/>
              <a:t> are </a:t>
            </a:r>
            <a:r>
              <a:rPr lang="en-GB" sz="600" dirty="0"/>
              <a:t>resources that support the concept of query languages</a:t>
            </a:r>
            <a:r>
              <a:rPr lang="cs-CZ" sz="600" dirty="0"/>
              <a:t> as </a:t>
            </a:r>
            <a:r>
              <a:rPr lang="cs-CZ" sz="600" dirty="0" err="1"/>
              <a:t>relational</a:t>
            </a:r>
            <a:r>
              <a:rPr lang="cs-CZ" sz="600" dirty="0"/>
              <a:t> database </a:t>
            </a:r>
            <a:r>
              <a:rPr lang="cs-CZ" sz="600" dirty="0" err="1"/>
              <a:t>sources</a:t>
            </a:r>
            <a:r>
              <a:rPr lang="en-GB" sz="600" dirty="0"/>
              <a:t>. This means that, for example, a CSV or XML file as a flat file with data will definitely not be supported by Query Folding.</a:t>
            </a:r>
            <a:r>
              <a:rPr lang="cs-CZ" sz="600" dirty="0"/>
              <a:t> </a:t>
            </a:r>
            <a:r>
              <a:rPr lang="en-GB" sz="600" dirty="0"/>
              <a:t> Therefore, the</a:t>
            </a:r>
            <a:r>
              <a:rPr lang="cs-CZ" sz="600" dirty="0"/>
              <a:t> </a:t>
            </a:r>
            <a:r>
              <a:rPr lang="en-GB" sz="600" dirty="0"/>
              <a:t>transformation does not have to take place until after the data is loaded, but it is possible to get the data ready immediately. Unfortunately, not every source supports this feature.</a:t>
            </a:r>
            <a:endParaRPr lang="cs-CZ" sz="600" dirty="0"/>
          </a:p>
          <a:p>
            <a:r>
              <a:rPr lang="cs-CZ" sz="600" dirty="0"/>
              <a:t>›  </a:t>
            </a:r>
            <a:r>
              <a:rPr lang="cs-CZ" sz="600" dirty="0" err="1"/>
              <a:t>Valid</a:t>
            </a:r>
            <a:r>
              <a:rPr lang="cs-CZ" sz="600" dirty="0"/>
              <a:t> </a:t>
            </a:r>
            <a:r>
              <a:rPr lang="cs-CZ" sz="600" dirty="0" err="1"/>
              <a:t>functions</a:t>
            </a:r>
            <a:endParaRPr lang="cs-CZ" sz="600" dirty="0"/>
          </a:p>
          <a:p>
            <a:r>
              <a:rPr lang="cs-CZ" sz="500" dirty="0"/>
              <a:t>    › </a:t>
            </a:r>
            <a:r>
              <a:rPr lang="cs-CZ" sz="500" dirty="0" err="1"/>
              <a:t>Remove</a:t>
            </a:r>
            <a:r>
              <a:rPr lang="cs-CZ" sz="500" dirty="0"/>
              <a:t>, </a:t>
            </a:r>
            <a:r>
              <a:rPr lang="cs-CZ" sz="500" dirty="0" err="1"/>
              <a:t>Rename</a:t>
            </a:r>
            <a:r>
              <a:rPr lang="cs-CZ" sz="500" dirty="0"/>
              <a:t> </a:t>
            </a:r>
            <a:r>
              <a:rPr lang="cs-CZ" sz="500" dirty="0" err="1"/>
              <a:t>columns</a:t>
            </a:r>
            <a:endParaRPr lang="cs-CZ" sz="500" dirty="0"/>
          </a:p>
          <a:p>
            <a:r>
              <a:rPr lang="cs-CZ" sz="500" dirty="0"/>
              <a:t>    › </a:t>
            </a:r>
            <a:r>
              <a:rPr lang="cs-CZ" sz="500" dirty="0" err="1"/>
              <a:t>Row</a:t>
            </a:r>
            <a:r>
              <a:rPr lang="cs-CZ" sz="500" dirty="0"/>
              <a:t> </a:t>
            </a:r>
            <a:r>
              <a:rPr lang="cs-CZ" sz="500" dirty="0" err="1"/>
              <a:t>filtering</a:t>
            </a:r>
            <a:endParaRPr lang="cs-CZ" sz="500" dirty="0"/>
          </a:p>
          <a:p>
            <a:r>
              <a:rPr lang="cs-CZ" sz="500" dirty="0"/>
              <a:t>    › </a:t>
            </a:r>
            <a:r>
              <a:rPr lang="en-GB" sz="500" dirty="0"/>
              <a:t>Grouping, summarizing, pivot and unpivot</a:t>
            </a:r>
            <a:endParaRPr lang="cs-CZ" sz="500" dirty="0"/>
          </a:p>
          <a:p>
            <a:r>
              <a:rPr lang="cs-CZ" sz="500" dirty="0"/>
              <a:t>    › </a:t>
            </a:r>
            <a:r>
              <a:rPr lang="en-GB" sz="500" dirty="0"/>
              <a:t>Merge and extract data from queries</a:t>
            </a:r>
            <a:r>
              <a:rPr lang="cs-CZ" sz="500" dirty="0"/>
              <a:t> </a:t>
            </a:r>
          </a:p>
          <a:p>
            <a:r>
              <a:rPr lang="cs-CZ" sz="500" dirty="0"/>
              <a:t>    › </a:t>
            </a:r>
            <a:r>
              <a:rPr lang="en-GB" sz="500" dirty="0"/>
              <a:t>Connect queries based on the same data source</a:t>
            </a:r>
            <a:endParaRPr lang="cs-CZ" sz="500" dirty="0"/>
          </a:p>
          <a:p>
            <a:r>
              <a:rPr lang="cs-CZ" sz="500" dirty="0"/>
              <a:t>    › </a:t>
            </a:r>
            <a:r>
              <a:rPr lang="en-GB" sz="500" dirty="0"/>
              <a:t>Add custom columns with simple logic</a:t>
            </a:r>
            <a:r>
              <a:rPr lang="cs-CZ" sz="500" dirty="0"/>
              <a:t>    </a:t>
            </a:r>
            <a:br>
              <a:rPr lang="cs-CZ" sz="600" dirty="0"/>
            </a:br>
            <a:r>
              <a:rPr lang="cs-CZ" sz="600" dirty="0"/>
              <a:t>› Invalid </a:t>
            </a:r>
            <a:r>
              <a:rPr lang="cs-CZ" sz="600" dirty="0" err="1"/>
              <a:t>functions</a:t>
            </a:r>
            <a:endParaRPr lang="cs-CZ" sz="600" dirty="0"/>
          </a:p>
          <a:p>
            <a:r>
              <a:rPr lang="cs-CZ" sz="500" dirty="0"/>
              <a:t>    › </a:t>
            </a:r>
            <a:r>
              <a:rPr lang="cs-CZ" sz="500" dirty="0" err="1"/>
              <a:t>Merge</a:t>
            </a:r>
            <a:r>
              <a:rPr lang="cs-CZ" sz="500" dirty="0"/>
              <a:t> </a:t>
            </a:r>
            <a:r>
              <a:rPr lang="cs-CZ" sz="500" dirty="0" err="1"/>
              <a:t>queries</a:t>
            </a:r>
            <a:r>
              <a:rPr lang="cs-CZ" sz="500" dirty="0"/>
              <a:t> </a:t>
            </a:r>
            <a:r>
              <a:rPr lang="cs-CZ" sz="500" dirty="0" err="1"/>
              <a:t>based</a:t>
            </a:r>
            <a:r>
              <a:rPr lang="cs-CZ" sz="500" dirty="0"/>
              <a:t> on </a:t>
            </a:r>
            <a:r>
              <a:rPr lang="cs-CZ" sz="500" dirty="0" err="1"/>
              <a:t>different</a:t>
            </a:r>
            <a:r>
              <a:rPr lang="cs-CZ" sz="500" dirty="0"/>
              <a:t> data </a:t>
            </a:r>
            <a:r>
              <a:rPr lang="cs-CZ" sz="500" dirty="0" err="1"/>
              <a:t>sources</a:t>
            </a:r>
            <a:endParaRPr lang="cs-CZ" sz="500" dirty="0"/>
          </a:p>
          <a:p>
            <a:r>
              <a:rPr lang="cs-CZ" sz="500" dirty="0"/>
              <a:t>    › </a:t>
            </a:r>
            <a:r>
              <a:rPr lang="cs-CZ" sz="500" dirty="0" err="1"/>
              <a:t>Adding</a:t>
            </a:r>
            <a:r>
              <a:rPr lang="cs-CZ" sz="500" dirty="0"/>
              <a:t> </a:t>
            </a:r>
            <a:r>
              <a:rPr lang="cs-CZ" sz="500" dirty="0" err="1"/>
              <a:t>columns</a:t>
            </a:r>
            <a:r>
              <a:rPr lang="cs-CZ" sz="500" dirty="0"/>
              <a:t> </a:t>
            </a:r>
            <a:r>
              <a:rPr lang="cs-CZ" sz="500" dirty="0" err="1"/>
              <a:t>with</a:t>
            </a:r>
            <a:r>
              <a:rPr lang="cs-CZ" sz="500" dirty="0"/>
              <a:t> Index</a:t>
            </a:r>
          </a:p>
          <a:p>
            <a:r>
              <a:rPr lang="cs-CZ" sz="500" dirty="0"/>
              <a:t>    › </a:t>
            </a:r>
            <a:r>
              <a:rPr lang="en-GB" sz="500" dirty="0"/>
              <a:t>Change the data type of a column</a:t>
            </a:r>
            <a:endParaRPr lang="cs-CZ" sz="500" dirty="0"/>
          </a:p>
        </p:txBody>
      </p:sp>
      <p:sp>
        <p:nvSpPr>
          <p:cNvPr id="54" name="TextovéPole 53">
            <a:extLst>
              <a:ext uri="{FF2B5EF4-FFF2-40B4-BE49-F238E27FC236}">
                <a16:creationId xmlns:a16="http://schemas.microsoft.com/office/drawing/2014/main" id="{4DA185AE-57B8-4742-A815-A69B7B068870}"/>
              </a:ext>
            </a:extLst>
          </p:cNvPr>
          <p:cNvSpPr txBox="1"/>
          <p:nvPr/>
        </p:nvSpPr>
        <p:spPr>
          <a:xfrm>
            <a:off x="2187317" y="6098408"/>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Comments</a:t>
            </a:r>
            <a:endParaRPr lang="cs-CZ" sz="1100" dirty="0">
              <a:solidFill>
                <a:schemeClr val="bg1"/>
              </a:solidFill>
              <a:latin typeface="Montserrat" panose="00000500000000000000" pitchFamily="2" charset="0"/>
            </a:endParaRPr>
          </a:p>
        </p:txBody>
      </p:sp>
      <p:sp>
        <p:nvSpPr>
          <p:cNvPr id="55" name="TextovéPole 54">
            <a:extLst>
              <a:ext uri="{FF2B5EF4-FFF2-40B4-BE49-F238E27FC236}">
                <a16:creationId xmlns:a16="http://schemas.microsoft.com/office/drawing/2014/main" id="{4BB40718-A922-44F8-B3E9-356425107AA3}"/>
              </a:ext>
            </a:extLst>
          </p:cNvPr>
          <p:cNvSpPr txBox="1"/>
          <p:nvPr/>
        </p:nvSpPr>
        <p:spPr>
          <a:xfrm>
            <a:off x="2146737" y="6360540"/>
            <a:ext cx="2141417" cy="769441"/>
          </a:xfrm>
          <a:prstGeom prst="rect">
            <a:avLst/>
          </a:prstGeom>
          <a:noFill/>
        </p:spPr>
        <p:txBody>
          <a:bodyPr wrap="square" rtlCol="0">
            <a:spAutoFit/>
          </a:bodyPr>
          <a:lstStyle/>
          <a:p>
            <a:r>
              <a:rPr lang="cs-CZ" sz="600" dirty="0"/>
              <a:t>M </a:t>
            </a:r>
            <a:r>
              <a:rPr lang="cs-CZ" sz="600" dirty="0" err="1"/>
              <a:t>language</a:t>
            </a:r>
            <a:r>
              <a:rPr lang="cs-CZ" sz="600" dirty="0"/>
              <a:t> </a:t>
            </a:r>
            <a:r>
              <a:rPr lang="cs-CZ" sz="600" dirty="0" err="1"/>
              <a:t>supports</a:t>
            </a:r>
            <a:r>
              <a:rPr lang="cs-CZ" sz="600" dirty="0"/>
              <a:t> </a:t>
            </a:r>
            <a:r>
              <a:rPr lang="cs-CZ" sz="600" b="1" dirty="0" err="1"/>
              <a:t>two</a:t>
            </a:r>
            <a:r>
              <a:rPr lang="cs-CZ" sz="600" dirty="0"/>
              <a:t> </a:t>
            </a:r>
            <a:r>
              <a:rPr lang="cs-CZ" sz="600" dirty="0" err="1"/>
              <a:t>versions</a:t>
            </a:r>
            <a:r>
              <a:rPr lang="cs-CZ" sz="600" dirty="0"/>
              <a:t> </a:t>
            </a:r>
            <a:r>
              <a:rPr lang="cs-CZ" sz="600" dirty="0" err="1"/>
              <a:t>of</a:t>
            </a:r>
            <a:r>
              <a:rPr lang="cs-CZ" sz="600" dirty="0"/>
              <a:t> </a:t>
            </a:r>
            <a:r>
              <a:rPr lang="cs-CZ" sz="600" dirty="0" err="1"/>
              <a:t>comments</a:t>
            </a:r>
            <a:r>
              <a:rPr lang="cs-CZ" sz="600" dirty="0"/>
              <a:t>:</a:t>
            </a:r>
          </a:p>
          <a:p>
            <a:r>
              <a:rPr lang="cs-CZ" sz="600" dirty="0"/>
              <a:t>› Single-line </a:t>
            </a:r>
            <a:r>
              <a:rPr lang="cs-CZ" sz="600" dirty="0" err="1"/>
              <a:t>comments</a:t>
            </a:r>
            <a:r>
              <a:rPr lang="cs-CZ" sz="600" dirty="0"/>
              <a:t> – </a:t>
            </a:r>
            <a:r>
              <a:rPr lang="cs-CZ" sz="600" dirty="0" err="1"/>
              <a:t>can</a:t>
            </a:r>
            <a:r>
              <a:rPr lang="cs-CZ" sz="600" dirty="0"/>
              <a:t> be </a:t>
            </a:r>
            <a:r>
              <a:rPr lang="cs-CZ" sz="600" dirty="0" err="1"/>
              <a:t>created</a:t>
            </a:r>
            <a:r>
              <a:rPr lang="cs-CZ" sz="600" dirty="0"/>
              <a:t> by </a:t>
            </a:r>
            <a:r>
              <a:rPr lang="cs-CZ" sz="600" b="1" dirty="0"/>
              <a:t>//</a:t>
            </a:r>
            <a:r>
              <a:rPr lang="cs-CZ" sz="600" dirty="0"/>
              <a:t> </a:t>
            </a:r>
            <a:r>
              <a:rPr lang="cs-CZ" sz="600" dirty="0" err="1"/>
              <a:t>before</a:t>
            </a:r>
            <a:r>
              <a:rPr lang="cs-CZ" sz="600" dirty="0"/>
              <a:t> </a:t>
            </a:r>
            <a:r>
              <a:rPr lang="cs-CZ" sz="600" dirty="0" err="1"/>
              <a:t>code</a:t>
            </a:r>
            <a:endParaRPr lang="cs-CZ" sz="600" dirty="0"/>
          </a:p>
          <a:p>
            <a:r>
              <a:rPr lang="cs-CZ" sz="600" dirty="0"/>
              <a:t>   › </a:t>
            </a:r>
            <a:r>
              <a:rPr lang="cs-CZ" sz="600" dirty="0" err="1"/>
              <a:t>Shortcut</a:t>
            </a:r>
            <a:r>
              <a:rPr lang="cs-CZ" sz="600" dirty="0"/>
              <a:t>: </a:t>
            </a:r>
            <a:r>
              <a:rPr lang="cs-CZ" sz="600" b="1" dirty="0"/>
              <a:t>CTRL + </a:t>
            </a:r>
            <a:r>
              <a:rPr lang="cs-CZ" sz="800" b="1" dirty="0"/>
              <a:t>´</a:t>
            </a:r>
            <a:endParaRPr lang="cs-CZ" sz="600" b="1" dirty="0"/>
          </a:p>
          <a:p>
            <a:r>
              <a:rPr lang="cs-CZ" sz="600" dirty="0"/>
              <a:t>› </a:t>
            </a:r>
            <a:r>
              <a:rPr lang="cs-CZ" sz="600" dirty="0" err="1"/>
              <a:t>Multi</a:t>
            </a:r>
            <a:r>
              <a:rPr lang="cs-CZ" sz="600" dirty="0"/>
              <a:t>-line </a:t>
            </a:r>
            <a:r>
              <a:rPr lang="cs-CZ" sz="600" dirty="0" err="1"/>
              <a:t>comments</a:t>
            </a:r>
            <a:r>
              <a:rPr lang="cs-CZ" sz="600" dirty="0"/>
              <a:t> – </a:t>
            </a:r>
            <a:r>
              <a:rPr lang="cs-CZ" sz="600" dirty="0" err="1"/>
              <a:t>can</a:t>
            </a:r>
            <a:r>
              <a:rPr lang="cs-CZ" sz="600" dirty="0"/>
              <a:t> be </a:t>
            </a:r>
            <a:r>
              <a:rPr lang="cs-CZ" sz="600" dirty="0" err="1"/>
              <a:t>created</a:t>
            </a:r>
            <a:r>
              <a:rPr lang="cs-CZ" sz="600" dirty="0"/>
              <a:t> by </a:t>
            </a:r>
            <a:r>
              <a:rPr lang="cs-CZ" sz="600" b="1" dirty="0"/>
              <a:t>/*</a:t>
            </a:r>
            <a:r>
              <a:rPr lang="cs-CZ" sz="600" dirty="0"/>
              <a:t> </a:t>
            </a:r>
            <a:r>
              <a:rPr lang="cs-CZ" sz="600" dirty="0" err="1"/>
              <a:t>before</a:t>
            </a:r>
            <a:r>
              <a:rPr lang="cs-CZ" sz="600" dirty="0"/>
              <a:t> </a:t>
            </a:r>
            <a:r>
              <a:rPr lang="cs-CZ" sz="600" dirty="0" err="1"/>
              <a:t>code</a:t>
            </a:r>
            <a:r>
              <a:rPr lang="cs-CZ" sz="600" dirty="0"/>
              <a:t> and </a:t>
            </a:r>
          </a:p>
          <a:p>
            <a:r>
              <a:rPr lang="cs-CZ" sz="600" b="1" dirty="0"/>
              <a:t>   */</a:t>
            </a:r>
            <a:r>
              <a:rPr lang="cs-CZ" sz="600" dirty="0"/>
              <a:t> </a:t>
            </a:r>
            <a:r>
              <a:rPr lang="cs-CZ" sz="600" dirty="0" err="1"/>
              <a:t>after</a:t>
            </a:r>
            <a:r>
              <a:rPr lang="cs-CZ" sz="600" dirty="0"/>
              <a:t> </a:t>
            </a:r>
            <a:r>
              <a:rPr lang="cs-CZ" sz="600" dirty="0" err="1"/>
              <a:t>code</a:t>
            </a:r>
            <a:endParaRPr lang="cs-CZ" sz="600" dirty="0"/>
          </a:p>
          <a:p>
            <a:r>
              <a:rPr lang="cs-CZ" sz="600" dirty="0"/>
              <a:t>   › </a:t>
            </a:r>
            <a:r>
              <a:rPr lang="cs-CZ" sz="600" dirty="0" err="1"/>
              <a:t>Shortcut</a:t>
            </a:r>
            <a:r>
              <a:rPr lang="cs-CZ" sz="600" dirty="0"/>
              <a:t>: </a:t>
            </a:r>
            <a:r>
              <a:rPr lang="cs-CZ" sz="600" b="1" dirty="0"/>
              <a:t>ALT + SHIFT + A</a:t>
            </a:r>
          </a:p>
          <a:p>
            <a:endParaRPr lang="cs-CZ" sz="600" dirty="0"/>
          </a:p>
        </p:txBody>
      </p:sp>
      <p:sp>
        <p:nvSpPr>
          <p:cNvPr id="56" name="TextovéPole 55">
            <a:extLst>
              <a:ext uri="{FF2B5EF4-FFF2-40B4-BE49-F238E27FC236}">
                <a16:creationId xmlns:a16="http://schemas.microsoft.com/office/drawing/2014/main" id="{8C4FF58D-5E87-4C94-8D00-D14EDBE58336}"/>
              </a:ext>
            </a:extLst>
          </p:cNvPr>
          <p:cNvSpPr txBox="1"/>
          <p:nvPr/>
        </p:nvSpPr>
        <p:spPr>
          <a:xfrm>
            <a:off x="6459018" y="6100531"/>
            <a:ext cx="2038547" cy="261610"/>
          </a:xfrm>
          <a:prstGeom prst="rect">
            <a:avLst/>
          </a:prstGeom>
          <a:solidFill>
            <a:srgbClr val="262626"/>
          </a:solidFill>
          <a:ln>
            <a:noFill/>
          </a:ln>
        </p:spPr>
        <p:txBody>
          <a:bodyPr wrap="square" rtlCol="0">
            <a:spAutoFit/>
          </a:bodyPr>
          <a:lstStyle/>
          <a:p>
            <a:r>
              <a:rPr lang="en-GB" sz="1100" dirty="0">
                <a:solidFill>
                  <a:schemeClr val="bg1"/>
                </a:solidFill>
                <a:latin typeface="Montserrat" panose="00000500000000000000" pitchFamily="2" charset="0"/>
              </a:rPr>
              <a:t>Each</a:t>
            </a:r>
            <a:endParaRPr lang="cs-CZ" sz="1100" dirty="0">
              <a:solidFill>
                <a:schemeClr val="bg1"/>
              </a:solidFill>
              <a:latin typeface="Montserrat" panose="00000500000000000000" pitchFamily="2" charset="0"/>
            </a:endParaRPr>
          </a:p>
        </p:txBody>
      </p:sp>
      <p:sp>
        <p:nvSpPr>
          <p:cNvPr id="57" name="TextovéPole 56">
            <a:extLst>
              <a:ext uri="{FF2B5EF4-FFF2-40B4-BE49-F238E27FC236}">
                <a16:creationId xmlns:a16="http://schemas.microsoft.com/office/drawing/2014/main" id="{EE815465-E7D9-4644-B973-8F8D097072F6}"/>
              </a:ext>
            </a:extLst>
          </p:cNvPr>
          <p:cNvSpPr txBox="1"/>
          <p:nvPr/>
        </p:nvSpPr>
        <p:spPr>
          <a:xfrm>
            <a:off x="6403015" y="6339464"/>
            <a:ext cx="2153403" cy="738664"/>
          </a:xfrm>
          <a:prstGeom prst="rect">
            <a:avLst/>
          </a:prstGeom>
          <a:noFill/>
        </p:spPr>
        <p:txBody>
          <a:bodyPr wrap="square" rtlCol="0">
            <a:spAutoFit/>
          </a:bodyPr>
          <a:lstStyle/>
          <a:p>
            <a:r>
              <a:rPr lang="en-GB" sz="600" dirty="0"/>
              <a:t>Functions can be called against specific arguments. However, if the function needs to be executed for each record, an entire sheet, or an entire column in a table, it is necessary to append the word </a:t>
            </a:r>
            <a:r>
              <a:rPr lang="en-GB" sz="600" b="1" dirty="0"/>
              <a:t>each</a:t>
            </a:r>
            <a:r>
              <a:rPr lang="en-GB" sz="600" dirty="0"/>
              <a:t> to the code. As the name implies, for each context record, it applies the procedure behind it.</a:t>
            </a:r>
            <a:r>
              <a:rPr lang="cs-CZ" sz="600" dirty="0"/>
              <a:t> </a:t>
            </a:r>
            <a:r>
              <a:rPr lang="cs-CZ" sz="600" b="1" dirty="0"/>
              <a:t>E</a:t>
            </a:r>
            <a:r>
              <a:rPr lang="en-GB" sz="600" b="1" dirty="0"/>
              <a:t>ach</a:t>
            </a:r>
            <a:r>
              <a:rPr lang="en-GB" sz="600" dirty="0"/>
              <a:t> is never required</a:t>
            </a:r>
            <a:r>
              <a:rPr lang="cs-CZ" sz="600" dirty="0"/>
              <a:t>!</a:t>
            </a:r>
            <a:r>
              <a:rPr lang="en-GB" sz="600" dirty="0"/>
              <a:t> It simply makes it easier to define a function in-line for functions which require a function as their argument.</a:t>
            </a:r>
            <a:endParaRPr lang="cs-CZ" sz="600" dirty="0"/>
          </a:p>
        </p:txBody>
      </p:sp>
      <p:sp>
        <p:nvSpPr>
          <p:cNvPr id="53" name="TextovéPole 52">
            <a:extLst>
              <a:ext uri="{FF2B5EF4-FFF2-40B4-BE49-F238E27FC236}">
                <a16:creationId xmlns:a16="http://schemas.microsoft.com/office/drawing/2014/main" id="{929DB1BD-CAF7-4D27-9020-7FD2825CA31D}"/>
              </a:ext>
            </a:extLst>
          </p:cNvPr>
          <p:cNvSpPr txBox="1"/>
          <p:nvPr/>
        </p:nvSpPr>
        <p:spPr>
          <a:xfrm>
            <a:off x="4325043" y="824117"/>
            <a:ext cx="2038547" cy="261610"/>
          </a:xfrm>
          <a:prstGeom prst="rect">
            <a:avLst/>
          </a:prstGeom>
          <a:solidFill>
            <a:srgbClr val="262626"/>
          </a:solidFill>
          <a:ln>
            <a:noFill/>
          </a:ln>
        </p:spPr>
        <p:txBody>
          <a:bodyPr wrap="square" rtlCol="0">
            <a:spAutoFit/>
          </a:bodyPr>
          <a:lstStyle/>
          <a:p>
            <a:r>
              <a:rPr lang="cs-CZ" sz="1100" dirty="0">
                <a:solidFill>
                  <a:schemeClr val="bg1"/>
                </a:solidFill>
                <a:latin typeface="Montserrat" panose="00000500000000000000" pitchFamily="2" charset="0"/>
              </a:rPr>
              <a:t>let </a:t>
            </a:r>
            <a:r>
              <a:rPr lang="cs-CZ" sz="1100" dirty="0" err="1">
                <a:solidFill>
                  <a:schemeClr val="bg1"/>
                </a:solidFill>
                <a:latin typeface="Montserrat" panose="00000500000000000000" pitchFamily="2" charset="0"/>
              </a:rPr>
              <a:t>expression</a:t>
            </a:r>
            <a:endParaRPr lang="cs-CZ" sz="1100" dirty="0">
              <a:solidFill>
                <a:schemeClr val="bg1"/>
              </a:solidFill>
              <a:latin typeface="Montserrat" panose="00000500000000000000" pitchFamily="2" charset="0"/>
            </a:endParaRPr>
          </a:p>
        </p:txBody>
      </p:sp>
      <p:sp>
        <p:nvSpPr>
          <p:cNvPr id="58" name="TextovéPole 57">
            <a:extLst>
              <a:ext uri="{FF2B5EF4-FFF2-40B4-BE49-F238E27FC236}">
                <a16:creationId xmlns:a16="http://schemas.microsoft.com/office/drawing/2014/main" id="{3B20F278-C1F2-4C0C-A18B-C64C0EAF95CB}"/>
              </a:ext>
            </a:extLst>
          </p:cNvPr>
          <p:cNvSpPr txBox="1"/>
          <p:nvPr/>
        </p:nvSpPr>
        <p:spPr>
          <a:xfrm>
            <a:off x="4321160" y="3092922"/>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Conditions</a:t>
            </a:r>
            <a:endParaRPr lang="cs-CZ" sz="1100" dirty="0">
              <a:solidFill>
                <a:schemeClr val="bg1"/>
              </a:solidFill>
              <a:latin typeface="Montserrat" panose="00000500000000000000" pitchFamily="2" charset="0"/>
            </a:endParaRPr>
          </a:p>
        </p:txBody>
      </p:sp>
      <p:sp>
        <p:nvSpPr>
          <p:cNvPr id="59" name="TextovéPole 58">
            <a:extLst>
              <a:ext uri="{FF2B5EF4-FFF2-40B4-BE49-F238E27FC236}">
                <a16:creationId xmlns:a16="http://schemas.microsoft.com/office/drawing/2014/main" id="{D6C657BF-B543-4665-9161-BA69D4AF0BBE}"/>
              </a:ext>
            </a:extLst>
          </p:cNvPr>
          <p:cNvSpPr txBox="1"/>
          <p:nvPr/>
        </p:nvSpPr>
        <p:spPr>
          <a:xfrm>
            <a:off x="4244243" y="1060630"/>
            <a:ext cx="2226500" cy="2108269"/>
          </a:xfrm>
          <a:prstGeom prst="rect">
            <a:avLst/>
          </a:prstGeom>
          <a:noFill/>
        </p:spPr>
        <p:txBody>
          <a:bodyPr wrap="square" rtlCol="0">
            <a:spAutoFit/>
          </a:bodyPr>
          <a:lstStyle/>
          <a:p>
            <a:r>
              <a:rPr lang="en-GB" sz="600" dirty="0"/>
              <a:t>The </a:t>
            </a:r>
            <a:r>
              <a:rPr lang="cs-CZ" sz="600" dirty="0" err="1"/>
              <a:t>expression</a:t>
            </a:r>
            <a:r>
              <a:rPr lang="cs-CZ" sz="600" dirty="0"/>
              <a:t> let </a:t>
            </a:r>
            <a:r>
              <a:rPr lang="en-GB" sz="600" dirty="0"/>
              <a:t>is used to capture the value from an</a:t>
            </a:r>
            <a:r>
              <a:rPr lang="cs-CZ" sz="600" dirty="0"/>
              <a:t> </a:t>
            </a:r>
            <a:r>
              <a:rPr lang="en-GB" sz="600" dirty="0"/>
              <a:t>intermediate calculation in a</a:t>
            </a:r>
            <a:r>
              <a:rPr lang="cs-CZ" sz="600" dirty="0"/>
              <a:t> </a:t>
            </a:r>
            <a:r>
              <a:rPr lang="cs-CZ" sz="600" dirty="0" err="1"/>
              <a:t>named</a:t>
            </a:r>
            <a:r>
              <a:rPr lang="en-GB" sz="600" dirty="0"/>
              <a:t> variable. These name</a:t>
            </a:r>
            <a:r>
              <a:rPr lang="cs-CZ" sz="600" dirty="0"/>
              <a:t>d </a:t>
            </a:r>
            <a:r>
              <a:rPr lang="cs-CZ" sz="600" dirty="0" err="1"/>
              <a:t>variables</a:t>
            </a:r>
            <a:r>
              <a:rPr lang="en-GB" sz="600" dirty="0"/>
              <a:t> are local in scope to the `let` expression.</a:t>
            </a:r>
            <a:r>
              <a:rPr lang="cs-CZ" sz="600" dirty="0"/>
              <a:t> </a:t>
            </a:r>
            <a:r>
              <a:rPr lang="en-GB" sz="600" dirty="0"/>
              <a:t>The construction of the term let looks like this:</a:t>
            </a:r>
            <a:endParaRPr lang="cs-CZ" sz="600" dirty="0"/>
          </a:p>
          <a:p>
            <a:r>
              <a:rPr lang="cs-CZ" sz="200" dirty="0"/>
              <a:t> </a:t>
            </a:r>
            <a:endParaRPr lang="cs-CZ" sz="600" dirty="0"/>
          </a:p>
          <a:p>
            <a:r>
              <a:rPr lang="cs-CZ" sz="600" dirty="0"/>
              <a:t>    </a:t>
            </a:r>
            <a:r>
              <a:rPr lang="cs-CZ" sz="600" b="1" dirty="0"/>
              <a:t>let</a:t>
            </a:r>
          </a:p>
          <a:p>
            <a:r>
              <a:rPr lang="cs-CZ" sz="600" dirty="0"/>
              <a:t>        </a:t>
            </a:r>
            <a:r>
              <a:rPr lang="cs-CZ" sz="600" b="1" dirty="0" err="1"/>
              <a:t>name_of_variable</a:t>
            </a:r>
            <a:r>
              <a:rPr lang="cs-CZ" sz="600" b="1" dirty="0"/>
              <a:t> = &lt;</a:t>
            </a:r>
            <a:r>
              <a:rPr lang="cs-CZ" sz="600" b="1" dirty="0" err="1"/>
              <a:t>expression</a:t>
            </a:r>
            <a:r>
              <a:rPr lang="cs-CZ" sz="600" b="1" dirty="0"/>
              <a:t>&gt;,</a:t>
            </a:r>
          </a:p>
          <a:p>
            <a:r>
              <a:rPr lang="cs-CZ" sz="600" b="1" dirty="0"/>
              <a:t>       </a:t>
            </a:r>
            <a:r>
              <a:rPr lang="cs-CZ" sz="600" b="1" dirty="0" err="1"/>
              <a:t>returnVariable</a:t>
            </a:r>
            <a:r>
              <a:rPr lang="cs-CZ" sz="600" b="1" dirty="0"/>
              <a:t> = &lt;</a:t>
            </a:r>
            <a:r>
              <a:rPr lang="cs-CZ" sz="600" b="1" dirty="0" err="1"/>
              <a:t>function</a:t>
            </a:r>
            <a:r>
              <a:rPr lang="cs-CZ" sz="600" b="1" dirty="0"/>
              <a:t>&gt;(</a:t>
            </a:r>
            <a:r>
              <a:rPr lang="cs-CZ" sz="600" b="1" dirty="0" err="1"/>
              <a:t>name_of_variable</a:t>
            </a:r>
            <a:r>
              <a:rPr lang="cs-CZ" sz="600" b="1" dirty="0"/>
              <a:t>)</a:t>
            </a:r>
          </a:p>
          <a:p>
            <a:r>
              <a:rPr lang="cs-CZ" sz="600" dirty="0"/>
              <a:t>    </a:t>
            </a:r>
            <a:r>
              <a:rPr lang="cs-CZ" sz="600" b="1" dirty="0"/>
              <a:t>in</a:t>
            </a:r>
          </a:p>
          <a:p>
            <a:r>
              <a:rPr lang="cs-CZ" sz="600" dirty="0"/>
              <a:t> </a:t>
            </a:r>
            <a:r>
              <a:rPr lang="cs-CZ" sz="600" b="1" dirty="0" err="1"/>
              <a:t>returnVariable</a:t>
            </a:r>
            <a:endParaRPr lang="cs-CZ" sz="600" b="1" dirty="0"/>
          </a:p>
          <a:p>
            <a:r>
              <a:rPr lang="cs-CZ" sz="200" dirty="0"/>
              <a:t> </a:t>
            </a:r>
            <a:endParaRPr lang="cs-CZ" sz="600" dirty="0"/>
          </a:p>
          <a:p>
            <a:r>
              <a:rPr lang="en-GB" sz="600" dirty="0"/>
              <a:t>When it is evaluated, the following always applies:</a:t>
            </a:r>
            <a:endParaRPr lang="cs-CZ" sz="600" dirty="0"/>
          </a:p>
          <a:p>
            <a:r>
              <a:rPr lang="cs-CZ" sz="200" dirty="0"/>
              <a:t> </a:t>
            </a:r>
            <a:r>
              <a:rPr lang="cs-CZ" sz="100" dirty="0"/>
              <a:t> </a:t>
            </a:r>
            <a:endParaRPr lang="cs-CZ" sz="500" dirty="0"/>
          </a:p>
          <a:p>
            <a:r>
              <a:rPr lang="cs-CZ" sz="600" dirty="0"/>
              <a:t>› </a:t>
            </a:r>
            <a:r>
              <a:rPr lang="en-GB" sz="600" dirty="0"/>
              <a:t>Expressions in variables define a new range </a:t>
            </a:r>
            <a:r>
              <a:rPr lang="en-GB" sz="600" dirty="0" err="1"/>
              <a:t>containin</a:t>
            </a:r>
            <a:r>
              <a:rPr lang="cs-CZ" sz="600" dirty="0"/>
              <a:t>g </a:t>
            </a:r>
          </a:p>
          <a:p>
            <a:r>
              <a:rPr lang="cs-CZ" sz="600" dirty="0"/>
              <a:t>   </a:t>
            </a:r>
            <a:r>
              <a:rPr lang="en-GB" sz="600" dirty="0"/>
              <a:t>identifiers from the production of the list of variables</a:t>
            </a:r>
            <a:r>
              <a:rPr lang="cs-CZ" sz="600" dirty="0"/>
              <a:t> </a:t>
            </a:r>
            <a:r>
              <a:rPr lang="en-GB" sz="600" dirty="0"/>
              <a:t>and must</a:t>
            </a:r>
            <a:r>
              <a:rPr lang="cs-CZ" sz="600" dirty="0"/>
              <a:t> </a:t>
            </a:r>
          </a:p>
          <a:p>
            <a:r>
              <a:rPr lang="cs-CZ" sz="600" dirty="0"/>
              <a:t>   </a:t>
            </a:r>
            <a:r>
              <a:rPr lang="en-GB" sz="600" dirty="0"/>
              <a:t>be present when evaluating terms within a list</a:t>
            </a:r>
            <a:r>
              <a:rPr lang="cs-CZ" sz="600" dirty="0"/>
              <a:t> </a:t>
            </a:r>
            <a:r>
              <a:rPr lang="en-GB" sz="600" dirty="0"/>
              <a:t>variables. The </a:t>
            </a:r>
            <a:endParaRPr lang="cs-CZ" sz="600" dirty="0"/>
          </a:p>
          <a:p>
            <a:r>
              <a:rPr lang="cs-CZ" sz="600" dirty="0"/>
              <a:t>   </a:t>
            </a:r>
            <a:r>
              <a:rPr lang="en-GB" sz="600" dirty="0"/>
              <a:t>expressions in the list of variables are</a:t>
            </a:r>
            <a:r>
              <a:rPr lang="cs-CZ" sz="600" dirty="0"/>
              <a:t> </a:t>
            </a:r>
            <a:r>
              <a:rPr lang="en-GB" sz="600" dirty="0"/>
              <a:t>they can refer to each </a:t>
            </a:r>
            <a:endParaRPr lang="cs-CZ" sz="600" dirty="0"/>
          </a:p>
          <a:p>
            <a:r>
              <a:rPr lang="cs-CZ" sz="600" dirty="0"/>
              <a:t>   </a:t>
            </a:r>
            <a:r>
              <a:rPr lang="en-GB" sz="600" dirty="0"/>
              <a:t>other</a:t>
            </a:r>
            <a:endParaRPr lang="cs-CZ" sz="600" dirty="0"/>
          </a:p>
          <a:p>
            <a:r>
              <a:rPr lang="cs-CZ" sz="600" dirty="0"/>
              <a:t>› </a:t>
            </a:r>
            <a:r>
              <a:rPr lang="en-GB" sz="600" dirty="0"/>
              <a:t>All variables must be evaluated before the term </a:t>
            </a:r>
            <a:r>
              <a:rPr lang="cs-CZ" sz="600" dirty="0"/>
              <a:t>let</a:t>
            </a:r>
            <a:r>
              <a:rPr lang="en-GB" sz="600" dirty="0"/>
              <a:t> is</a:t>
            </a:r>
            <a:r>
              <a:rPr lang="cs-CZ" sz="600" dirty="0"/>
              <a:t> </a:t>
            </a:r>
            <a:r>
              <a:rPr lang="en-GB" sz="600" dirty="0"/>
              <a:t>evaluated.</a:t>
            </a:r>
            <a:endParaRPr lang="cs-CZ" sz="600" dirty="0"/>
          </a:p>
          <a:p>
            <a:r>
              <a:rPr lang="cs-CZ" sz="600" dirty="0"/>
              <a:t>› </a:t>
            </a:r>
            <a:r>
              <a:rPr lang="en-GB" sz="600" dirty="0"/>
              <a:t>If expressions in variables are not available, </a:t>
            </a:r>
            <a:r>
              <a:rPr lang="cs-CZ" sz="600" dirty="0"/>
              <a:t>let </a:t>
            </a:r>
            <a:r>
              <a:rPr lang="cs-CZ" sz="600" dirty="0" err="1"/>
              <a:t>will</a:t>
            </a:r>
            <a:r>
              <a:rPr lang="cs-CZ" sz="600" dirty="0"/>
              <a:t> not be </a:t>
            </a:r>
          </a:p>
          <a:p>
            <a:r>
              <a:rPr lang="cs-CZ" sz="600" dirty="0"/>
              <a:t>   </a:t>
            </a:r>
            <a:r>
              <a:rPr lang="cs-CZ" sz="600" dirty="0" err="1"/>
              <a:t>evaluated</a:t>
            </a:r>
            <a:endParaRPr lang="cs-CZ" sz="600" dirty="0"/>
          </a:p>
          <a:p>
            <a:r>
              <a:rPr lang="cs-CZ" sz="600" dirty="0"/>
              <a:t>› </a:t>
            </a:r>
            <a:r>
              <a:rPr lang="en-GB" sz="600" dirty="0"/>
              <a:t>Errors that occur during query evaluation propagate as an error </a:t>
            </a:r>
            <a:endParaRPr lang="cs-CZ" sz="600" dirty="0"/>
          </a:p>
          <a:p>
            <a:r>
              <a:rPr lang="cs-CZ" sz="600" dirty="0"/>
              <a:t>   </a:t>
            </a:r>
            <a:r>
              <a:rPr lang="en-GB" sz="600" dirty="0"/>
              <a:t>to other linked queries.</a:t>
            </a:r>
            <a:endParaRPr lang="cs-CZ" sz="400" dirty="0"/>
          </a:p>
        </p:txBody>
      </p:sp>
      <p:sp>
        <p:nvSpPr>
          <p:cNvPr id="60" name="TextovéPole 59">
            <a:extLst>
              <a:ext uri="{FF2B5EF4-FFF2-40B4-BE49-F238E27FC236}">
                <a16:creationId xmlns:a16="http://schemas.microsoft.com/office/drawing/2014/main" id="{1C52958D-93CE-43B3-A9CF-1023DBE70B1D}"/>
              </a:ext>
            </a:extLst>
          </p:cNvPr>
          <p:cNvSpPr txBox="1"/>
          <p:nvPr/>
        </p:nvSpPr>
        <p:spPr>
          <a:xfrm>
            <a:off x="4254518" y="3338903"/>
            <a:ext cx="2180247" cy="2831544"/>
          </a:xfrm>
          <a:prstGeom prst="rect">
            <a:avLst/>
          </a:prstGeom>
          <a:noFill/>
        </p:spPr>
        <p:txBody>
          <a:bodyPr wrap="square" rtlCol="0">
            <a:spAutoFit/>
          </a:bodyPr>
          <a:lstStyle/>
          <a:p>
            <a:r>
              <a:rPr lang="en-GB" sz="600" dirty="0"/>
              <a:t>Even in Power Query, there is a</a:t>
            </a:r>
            <a:r>
              <a:rPr lang="cs-CZ" sz="600" dirty="0"/>
              <a:t>n</a:t>
            </a:r>
            <a:r>
              <a:rPr lang="en-GB" sz="600" dirty="0"/>
              <a:t> “</a:t>
            </a:r>
            <a:r>
              <a:rPr lang="en-GB" sz="600" b="1" dirty="0"/>
              <a:t>If</a:t>
            </a:r>
            <a:r>
              <a:rPr lang="en-GB" sz="600" dirty="0"/>
              <a:t>“ </a:t>
            </a:r>
            <a:r>
              <a:rPr lang="cs-CZ" sz="600" dirty="0" err="1"/>
              <a:t>expression</a:t>
            </a:r>
            <a:r>
              <a:rPr lang="en-GB" sz="600" dirty="0"/>
              <a:t>, which, based on the inserted condition, decides whether the result will be a </a:t>
            </a:r>
            <a:r>
              <a:rPr lang="en-GB" sz="600" dirty="0" err="1"/>
              <a:t>tru</a:t>
            </a:r>
            <a:r>
              <a:rPr lang="cs-CZ" sz="600" dirty="0"/>
              <a:t>e-</a:t>
            </a:r>
            <a:r>
              <a:rPr lang="cs-CZ" sz="600" dirty="0" err="1"/>
              <a:t>expression</a:t>
            </a:r>
            <a:r>
              <a:rPr lang="en-GB" sz="600" dirty="0"/>
              <a:t> or a </a:t>
            </a:r>
            <a:r>
              <a:rPr lang="cs-CZ" sz="600" dirty="0" err="1"/>
              <a:t>false-expression</a:t>
            </a:r>
            <a:r>
              <a:rPr lang="en-GB" sz="600" dirty="0"/>
              <a:t>.</a:t>
            </a:r>
            <a:r>
              <a:rPr lang="cs-CZ" sz="600" dirty="0"/>
              <a:t> </a:t>
            </a:r>
          </a:p>
          <a:p>
            <a:r>
              <a:rPr lang="cs-CZ" sz="200" dirty="0"/>
              <a:t> </a:t>
            </a:r>
            <a:endParaRPr lang="cs-CZ" sz="600" dirty="0"/>
          </a:p>
          <a:p>
            <a:r>
              <a:rPr lang="cs-CZ" sz="600" dirty="0" err="1"/>
              <a:t>Syntactic</a:t>
            </a:r>
            <a:r>
              <a:rPr lang="cs-CZ" sz="600" dirty="0"/>
              <a:t> </a:t>
            </a:r>
            <a:r>
              <a:rPr lang="cs-CZ" sz="600" dirty="0" err="1"/>
              <a:t>form</a:t>
            </a:r>
            <a:r>
              <a:rPr lang="cs-CZ" sz="600" dirty="0"/>
              <a:t> </a:t>
            </a:r>
            <a:r>
              <a:rPr lang="cs-CZ" sz="600" dirty="0" err="1"/>
              <a:t>of</a:t>
            </a:r>
            <a:r>
              <a:rPr lang="cs-CZ" sz="600" dirty="0"/>
              <a:t> </a:t>
            </a:r>
            <a:r>
              <a:rPr lang="cs-CZ" sz="600" dirty="0" err="1"/>
              <a:t>If</a:t>
            </a:r>
            <a:r>
              <a:rPr lang="cs-CZ" sz="600" dirty="0"/>
              <a:t> </a:t>
            </a:r>
            <a:r>
              <a:rPr lang="cs-CZ" sz="600" dirty="0" err="1"/>
              <a:t>expression</a:t>
            </a:r>
            <a:r>
              <a:rPr lang="cs-CZ" sz="600" dirty="0"/>
              <a:t>:</a:t>
            </a:r>
          </a:p>
          <a:p>
            <a:r>
              <a:rPr lang="en-GB" sz="600" b="1" dirty="0"/>
              <a:t>if</a:t>
            </a:r>
            <a:r>
              <a:rPr lang="en-GB" sz="600" dirty="0"/>
              <a:t> &lt;predicate&gt; </a:t>
            </a:r>
            <a:r>
              <a:rPr lang="en-GB" sz="600" b="1" dirty="0"/>
              <a:t>then</a:t>
            </a:r>
            <a:r>
              <a:rPr lang="en-GB" sz="600" dirty="0"/>
              <a:t> &lt; </a:t>
            </a:r>
            <a:r>
              <a:rPr lang="en-GB" sz="600" dirty="0" err="1"/>
              <a:t>tru</a:t>
            </a:r>
            <a:r>
              <a:rPr lang="cs-CZ" sz="600" dirty="0"/>
              <a:t>e-</a:t>
            </a:r>
            <a:r>
              <a:rPr lang="cs-CZ" sz="600" dirty="0" err="1"/>
              <a:t>expression</a:t>
            </a:r>
            <a:r>
              <a:rPr lang="cs-CZ" sz="600" dirty="0"/>
              <a:t> </a:t>
            </a:r>
            <a:r>
              <a:rPr lang="en-GB" sz="600" dirty="0"/>
              <a:t>&gt; </a:t>
            </a:r>
            <a:r>
              <a:rPr lang="en-GB" sz="600" b="1" dirty="0"/>
              <a:t>else</a:t>
            </a:r>
            <a:r>
              <a:rPr lang="en-GB" sz="600" dirty="0"/>
              <a:t> &lt;</a:t>
            </a:r>
            <a:r>
              <a:rPr lang="cs-CZ" sz="600" dirty="0"/>
              <a:t> </a:t>
            </a:r>
            <a:r>
              <a:rPr lang="cs-CZ" sz="600" dirty="0" err="1"/>
              <a:t>false-expression</a:t>
            </a:r>
            <a:r>
              <a:rPr lang="cs-CZ" sz="600" dirty="0"/>
              <a:t> </a:t>
            </a:r>
            <a:r>
              <a:rPr lang="en-GB" sz="600" dirty="0"/>
              <a:t>&gt;</a:t>
            </a:r>
          </a:p>
          <a:p>
            <a:pPr algn="ctr"/>
            <a:r>
              <a:rPr lang="cs-CZ" sz="600" dirty="0"/>
              <a:t>“</a:t>
            </a:r>
            <a:r>
              <a:rPr lang="en-GB" sz="600" b="1" dirty="0"/>
              <a:t>else</a:t>
            </a:r>
            <a:r>
              <a:rPr lang="en-GB" sz="600" dirty="0"/>
              <a:t> is required in M's conditional expression </a:t>
            </a:r>
            <a:r>
              <a:rPr lang="cs-CZ" sz="600" dirty="0"/>
              <a:t>“</a:t>
            </a:r>
            <a:br>
              <a:rPr lang="cs-CZ" sz="200" dirty="0"/>
            </a:br>
            <a:r>
              <a:rPr lang="cs-CZ" sz="200" dirty="0"/>
              <a:t> </a:t>
            </a:r>
            <a:endParaRPr lang="en-GB" sz="600" dirty="0"/>
          </a:p>
          <a:p>
            <a:r>
              <a:rPr lang="en-GB" sz="600" dirty="0"/>
              <a:t>Condition entry:</a:t>
            </a:r>
            <a:endParaRPr lang="cs-CZ" sz="600" dirty="0"/>
          </a:p>
          <a:p>
            <a:r>
              <a:rPr lang="cs-CZ" sz="600" b="1" dirty="0" err="1"/>
              <a:t>If</a:t>
            </a:r>
            <a:r>
              <a:rPr lang="cs-CZ" sz="600" dirty="0"/>
              <a:t> x &gt; 2 </a:t>
            </a:r>
            <a:r>
              <a:rPr lang="cs-CZ" sz="600" b="1" dirty="0" err="1"/>
              <a:t>then</a:t>
            </a:r>
            <a:r>
              <a:rPr lang="cs-CZ" sz="600" dirty="0"/>
              <a:t> 1 </a:t>
            </a:r>
            <a:r>
              <a:rPr lang="cs-CZ" sz="600" b="1" dirty="0" err="1"/>
              <a:t>else</a:t>
            </a:r>
            <a:r>
              <a:rPr lang="cs-CZ" sz="600" dirty="0"/>
              <a:t> 0</a:t>
            </a:r>
          </a:p>
          <a:p>
            <a:r>
              <a:rPr lang="cs-CZ" sz="600" b="1" dirty="0" err="1"/>
              <a:t>If</a:t>
            </a:r>
            <a:r>
              <a:rPr lang="cs-CZ" sz="600" dirty="0"/>
              <a:t> [</a:t>
            </a:r>
            <a:r>
              <a:rPr lang="cs-CZ" sz="600" dirty="0" err="1"/>
              <a:t>Month</a:t>
            </a:r>
            <a:r>
              <a:rPr lang="cs-CZ" sz="600" dirty="0"/>
              <a:t>] &gt; [</a:t>
            </a:r>
            <a:r>
              <a:rPr lang="cs-CZ" sz="600" dirty="0" err="1"/>
              <a:t>Fiscal_Month</a:t>
            </a:r>
            <a:r>
              <a:rPr lang="cs-CZ" sz="600" dirty="0"/>
              <a:t>] </a:t>
            </a:r>
            <a:r>
              <a:rPr lang="cs-CZ" sz="600" b="1" dirty="0" err="1"/>
              <a:t>then</a:t>
            </a:r>
            <a:r>
              <a:rPr lang="cs-CZ" sz="600" dirty="0"/>
              <a:t> </a:t>
            </a:r>
            <a:r>
              <a:rPr lang="cs-CZ" sz="600" dirty="0" err="1"/>
              <a:t>true</a:t>
            </a:r>
            <a:r>
              <a:rPr lang="cs-CZ" sz="600" dirty="0"/>
              <a:t> </a:t>
            </a:r>
            <a:r>
              <a:rPr lang="cs-CZ" sz="600" b="1" dirty="0" err="1"/>
              <a:t>else</a:t>
            </a:r>
            <a:r>
              <a:rPr lang="cs-CZ" sz="600" dirty="0"/>
              <a:t> </a:t>
            </a:r>
            <a:r>
              <a:rPr lang="cs-CZ" sz="600" dirty="0" err="1"/>
              <a:t>false</a:t>
            </a:r>
            <a:endParaRPr lang="cs-CZ" sz="600" dirty="0"/>
          </a:p>
          <a:p>
            <a:r>
              <a:rPr lang="cs-CZ" sz="200" dirty="0"/>
              <a:t> </a:t>
            </a:r>
            <a:endParaRPr lang="cs-CZ" sz="600" dirty="0"/>
          </a:p>
          <a:p>
            <a:r>
              <a:rPr lang="cs-CZ" sz="600" b="1" dirty="0" err="1"/>
              <a:t>If</a:t>
            </a:r>
            <a:r>
              <a:rPr lang="cs-CZ" sz="600" b="1" dirty="0"/>
              <a:t> </a:t>
            </a:r>
            <a:r>
              <a:rPr lang="cs-CZ" sz="600" b="1" dirty="0" err="1"/>
              <a:t>expression</a:t>
            </a:r>
            <a:r>
              <a:rPr lang="cs-CZ" sz="600" b="1" dirty="0"/>
              <a:t> </a:t>
            </a:r>
            <a:r>
              <a:rPr lang="cs-CZ" sz="600" b="1" dirty="0" err="1"/>
              <a:t>is</a:t>
            </a:r>
            <a:r>
              <a:rPr lang="cs-CZ" sz="600" b="1" dirty="0"/>
              <a:t> </a:t>
            </a:r>
            <a:r>
              <a:rPr lang="cs-CZ" sz="600" b="1" dirty="0" err="1"/>
              <a:t>the</a:t>
            </a:r>
            <a:r>
              <a:rPr lang="cs-CZ" sz="600" b="1" dirty="0"/>
              <a:t> </a:t>
            </a:r>
            <a:r>
              <a:rPr lang="cs-CZ" sz="600" b="1" dirty="0" err="1"/>
              <a:t>only</a:t>
            </a:r>
            <a:r>
              <a:rPr lang="cs-CZ" sz="600" b="1" dirty="0"/>
              <a:t> </a:t>
            </a:r>
            <a:r>
              <a:rPr lang="cs-CZ" sz="600" b="1" dirty="0" err="1"/>
              <a:t>conditional</a:t>
            </a:r>
            <a:r>
              <a:rPr lang="cs-CZ" sz="600" b="1" dirty="0"/>
              <a:t> in M. </a:t>
            </a:r>
            <a:r>
              <a:rPr lang="en-GB" sz="600" dirty="0"/>
              <a:t>If you have multiple predicates to test, you must chain together</a:t>
            </a:r>
            <a:r>
              <a:rPr lang="cs-CZ" sz="600" dirty="0"/>
              <a:t> like:</a:t>
            </a:r>
          </a:p>
          <a:p>
            <a:r>
              <a:rPr lang="en-GB" sz="600" b="1" dirty="0"/>
              <a:t>if</a:t>
            </a:r>
            <a:r>
              <a:rPr lang="en-GB" sz="600" dirty="0"/>
              <a:t> &lt;predicate&gt;</a:t>
            </a:r>
            <a:br>
              <a:rPr lang="cs-CZ" sz="600" dirty="0"/>
            </a:br>
            <a:r>
              <a:rPr lang="cs-CZ" sz="600" dirty="0"/>
              <a:t>   </a:t>
            </a:r>
            <a:r>
              <a:rPr lang="en-GB" sz="600" b="1" dirty="0"/>
              <a:t>then</a:t>
            </a:r>
            <a:r>
              <a:rPr lang="en-GB" sz="600" dirty="0"/>
              <a:t> &lt; </a:t>
            </a:r>
            <a:r>
              <a:rPr lang="en-GB" sz="600" dirty="0" err="1"/>
              <a:t>tru</a:t>
            </a:r>
            <a:r>
              <a:rPr lang="cs-CZ" sz="600" dirty="0"/>
              <a:t>e-</a:t>
            </a:r>
            <a:r>
              <a:rPr lang="cs-CZ" sz="600" dirty="0" err="1"/>
              <a:t>expression</a:t>
            </a:r>
            <a:r>
              <a:rPr lang="cs-CZ" sz="600" dirty="0"/>
              <a:t> </a:t>
            </a:r>
            <a:r>
              <a:rPr lang="en-GB" sz="600" dirty="0"/>
              <a:t>&gt; </a:t>
            </a:r>
            <a:br>
              <a:rPr lang="cs-CZ" sz="600" dirty="0"/>
            </a:br>
            <a:r>
              <a:rPr lang="cs-CZ" sz="600" dirty="0"/>
              <a:t>   </a:t>
            </a:r>
            <a:r>
              <a:rPr lang="en-GB" sz="600" b="1" dirty="0"/>
              <a:t>else</a:t>
            </a:r>
            <a:r>
              <a:rPr lang="en-GB" sz="600" dirty="0"/>
              <a:t> </a:t>
            </a:r>
            <a:r>
              <a:rPr lang="en-GB" sz="600" b="1" dirty="0"/>
              <a:t>if</a:t>
            </a:r>
            <a:r>
              <a:rPr lang="en-GB" sz="600" dirty="0"/>
              <a:t> &lt;predicate&gt;</a:t>
            </a:r>
            <a:br>
              <a:rPr lang="cs-CZ" sz="600" dirty="0"/>
            </a:br>
            <a:r>
              <a:rPr lang="cs-CZ" sz="600" dirty="0"/>
              <a:t>      </a:t>
            </a:r>
            <a:r>
              <a:rPr lang="en-GB" sz="600" b="1" dirty="0"/>
              <a:t>then</a:t>
            </a:r>
            <a:r>
              <a:rPr lang="en-GB" sz="600" dirty="0"/>
              <a:t> &lt; </a:t>
            </a:r>
            <a:r>
              <a:rPr lang="cs-CZ" sz="600" dirty="0" err="1"/>
              <a:t>false</a:t>
            </a:r>
            <a:r>
              <a:rPr lang="cs-CZ" sz="600" dirty="0"/>
              <a:t>-</a:t>
            </a:r>
            <a:r>
              <a:rPr lang="en-GB" sz="600" dirty="0" err="1"/>
              <a:t>tru</a:t>
            </a:r>
            <a:r>
              <a:rPr lang="cs-CZ" sz="600" dirty="0"/>
              <a:t>e-</a:t>
            </a:r>
            <a:r>
              <a:rPr lang="cs-CZ" sz="600" dirty="0" err="1"/>
              <a:t>expression</a:t>
            </a:r>
            <a:r>
              <a:rPr lang="cs-CZ" sz="600" dirty="0"/>
              <a:t> </a:t>
            </a:r>
            <a:r>
              <a:rPr lang="en-GB" sz="600" dirty="0"/>
              <a:t>&gt; </a:t>
            </a:r>
            <a:br>
              <a:rPr lang="cs-CZ" sz="600" dirty="0"/>
            </a:br>
            <a:r>
              <a:rPr lang="cs-CZ" sz="600" dirty="0"/>
              <a:t>      </a:t>
            </a:r>
            <a:r>
              <a:rPr lang="en-GB" sz="600" b="1" dirty="0"/>
              <a:t>else</a:t>
            </a:r>
            <a:r>
              <a:rPr lang="en-GB" sz="600" dirty="0"/>
              <a:t> </a:t>
            </a:r>
            <a:r>
              <a:rPr lang="cs-CZ" sz="600" dirty="0"/>
              <a:t> </a:t>
            </a:r>
            <a:r>
              <a:rPr lang="en-GB" sz="600" dirty="0"/>
              <a:t>&lt;</a:t>
            </a:r>
            <a:r>
              <a:rPr lang="cs-CZ" sz="600" dirty="0"/>
              <a:t> </a:t>
            </a:r>
            <a:r>
              <a:rPr lang="cs-CZ" sz="600" dirty="0" err="1"/>
              <a:t>false-false-expression</a:t>
            </a:r>
            <a:r>
              <a:rPr lang="cs-CZ" sz="600" dirty="0"/>
              <a:t> </a:t>
            </a:r>
            <a:r>
              <a:rPr lang="en-GB" sz="600" dirty="0"/>
              <a:t>&gt;</a:t>
            </a:r>
            <a:endParaRPr lang="cs-CZ" sz="600" dirty="0"/>
          </a:p>
          <a:p>
            <a:r>
              <a:rPr lang="cs-CZ" sz="200" dirty="0"/>
              <a:t> </a:t>
            </a:r>
            <a:endParaRPr lang="cs-CZ" sz="600" dirty="0"/>
          </a:p>
          <a:p>
            <a:r>
              <a:rPr lang="en-GB" sz="600" dirty="0"/>
              <a:t>When evaluating the conditions, the following applies</a:t>
            </a:r>
            <a:r>
              <a:rPr lang="cs-CZ" sz="600" dirty="0"/>
              <a:t>:</a:t>
            </a:r>
          </a:p>
          <a:p>
            <a:r>
              <a:rPr lang="cs-CZ" sz="200" dirty="0"/>
              <a:t> </a:t>
            </a:r>
            <a:endParaRPr lang="cs-CZ" sz="600" dirty="0"/>
          </a:p>
          <a:p>
            <a:r>
              <a:rPr lang="cs-CZ" sz="600" dirty="0"/>
              <a:t>› </a:t>
            </a:r>
            <a:r>
              <a:rPr lang="en-GB" sz="600" dirty="0"/>
              <a:t>If the value created by evaluating the if</a:t>
            </a:r>
            <a:r>
              <a:rPr lang="cs-CZ" sz="600" dirty="0"/>
              <a:t> a</a:t>
            </a:r>
            <a:r>
              <a:rPr lang="en-GB" sz="600" dirty="0"/>
              <a:t> condition is not a </a:t>
            </a:r>
            <a:endParaRPr lang="cs-CZ" sz="600" dirty="0"/>
          </a:p>
          <a:p>
            <a:r>
              <a:rPr lang="cs-CZ" sz="600" dirty="0"/>
              <a:t>   </a:t>
            </a:r>
            <a:r>
              <a:rPr lang="en-GB" sz="600" dirty="0"/>
              <a:t>logical value, then an error with the reason code</a:t>
            </a:r>
            <a:r>
              <a:rPr lang="cs-CZ" sz="600" dirty="0"/>
              <a:t> </a:t>
            </a:r>
          </a:p>
          <a:p>
            <a:r>
              <a:rPr lang="cs-CZ" sz="600" dirty="0"/>
              <a:t>   </a:t>
            </a:r>
            <a:r>
              <a:rPr lang="en-GB" sz="600" dirty="0"/>
              <a:t>“</a:t>
            </a:r>
            <a:r>
              <a:rPr lang="en-GB" sz="600" b="1" dirty="0" err="1"/>
              <a:t>Expression.Error</a:t>
            </a:r>
            <a:r>
              <a:rPr lang="en-GB" sz="600" dirty="0"/>
              <a:t>„</a:t>
            </a:r>
            <a:r>
              <a:rPr lang="cs-CZ" sz="600" dirty="0"/>
              <a:t> </a:t>
            </a:r>
            <a:r>
              <a:rPr lang="en-GB" sz="600" dirty="0"/>
              <a:t>is raised</a:t>
            </a:r>
            <a:endParaRPr lang="cs-CZ" sz="600" dirty="0"/>
          </a:p>
          <a:p>
            <a:r>
              <a:rPr lang="cs-CZ" sz="600" dirty="0"/>
              <a:t>› </a:t>
            </a:r>
            <a:r>
              <a:rPr lang="en-GB" sz="600" dirty="0"/>
              <a:t>A true</a:t>
            </a:r>
            <a:r>
              <a:rPr lang="cs-CZ" sz="600" dirty="0"/>
              <a:t>-</a:t>
            </a:r>
            <a:r>
              <a:rPr lang="en-GB" sz="600" dirty="0"/>
              <a:t>expression is evaluated only if the </a:t>
            </a:r>
            <a:r>
              <a:rPr lang="en-GB" sz="600" b="1" dirty="0"/>
              <a:t>if </a:t>
            </a:r>
            <a:r>
              <a:rPr lang="en-GB" sz="600" dirty="0"/>
              <a:t>condition</a:t>
            </a:r>
            <a:r>
              <a:rPr lang="cs-CZ" sz="600" dirty="0"/>
              <a:t> </a:t>
            </a:r>
          </a:p>
          <a:p>
            <a:r>
              <a:rPr lang="cs-CZ" sz="600" dirty="0"/>
              <a:t>  </a:t>
            </a:r>
            <a:r>
              <a:rPr lang="en-GB" sz="600" dirty="0"/>
              <a:t>evaluates to </a:t>
            </a:r>
            <a:r>
              <a:rPr lang="en-GB" sz="600" b="1" dirty="0"/>
              <a:t>true</a:t>
            </a:r>
            <a:r>
              <a:rPr lang="cs-CZ" sz="600" b="1" dirty="0"/>
              <a:t>. </a:t>
            </a:r>
            <a:r>
              <a:rPr lang="cs-CZ" sz="600" b="1" dirty="0" err="1"/>
              <a:t>Otherwise</a:t>
            </a:r>
            <a:r>
              <a:rPr lang="cs-CZ" sz="600" dirty="0"/>
              <a:t>,</a:t>
            </a:r>
            <a:r>
              <a:rPr lang="cs-CZ" sz="600" b="1" dirty="0"/>
              <a:t> </a:t>
            </a:r>
            <a:r>
              <a:rPr lang="cs-CZ" sz="600" dirty="0" err="1"/>
              <a:t>false-expression</a:t>
            </a:r>
            <a:r>
              <a:rPr lang="cs-CZ" sz="600" dirty="0"/>
              <a:t> </a:t>
            </a:r>
            <a:r>
              <a:rPr lang="cs-CZ" sz="600" dirty="0" err="1"/>
              <a:t>is</a:t>
            </a:r>
            <a:r>
              <a:rPr lang="cs-CZ" sz="600" dirty="0"/>
              <a:t> </a:t>
            </a:r>
            <a:r>
              <a:rPr lang="cs-CZ" sz="600" dirty="0" err="1"/>
              <a:t>evaluated</a:t>
            </a:r>
            <a:r>
              <a:rPr lang="cs-CZ" sz="600" b="1" dirty="0"/>
              <a:t>.</a:t>
            </a:r>
            <a:r>
              <a:rPr lang="en-GB" sz="600" dirty="0"/>
              <a:t> </a:t>
            </a:r>
            <a:endParaRPr lang="cs-CZ" sz="600" dirty="0"/>
          </a:p>
          <a:p>
            <a:r>
              <a:rPr lang="cs-CZ" sz="600" dirty="0"/>
              <a:t>› </a:t>
            </a:r>
            <a:r>
              <a:rPr lang="en-GB" sz="600" dirty="0"/>
              <a:t>If expressions in variables are not available, they must not be </a:t>
            </a:r>
            <a:endParaRPr lang="cs-CZ" sz="600" dirty="0"/>
          </a:p>
          <a:p>
            <a:r>
              <a:rPr lang="cs-CZ" sz="600" dirty="0"/>
              <a:t>  </a:t>
            </a:r>
            <a:r>
              <a:rPr lang="en-GB" sz="600" dirty="0"/>
              <a:t>evaluated</a:t>
            </a:r>
            <a:endParaRPr lang="cs-CZ" sz="600" dirty="0"/>
          </a:p>
          <a:p>
            <a:r>
              <a:rPr lang="cs-CZ" sz="600" dirty="0"/>
              <a:t>› </a:t>
            </a:r>
            <a:r>
              <a:rPr lang="en-GB" sz="600" dirty="0"/>
              <a:t>The error that occurred during the evaluation of the condition </a:t>
            </a:r>
            <a:endParaRPr lang="cs-CZ" sz="600" dirty="0"/>
          </a:p>
          <a:p>
            <a:r>
              <a:rPr lang="cs-CZ" sz="600" dirty="0"/>
              <a:t>  </a:t>
            </a:r>
            <a:r>
              <a:rPr lang="en-GB" sz="600" dirty="0"/>
              <a:t>will spread further either in the form of a failure of the entire </a:t>
            </a:r>
            <a:endParaRPr lang="cs-CZ" sz="600" dirty="0"/>
          </a:p>
          <a:p>
            <a:r>
              <a:rPr lang="cs-CZ" sz="600" dirty="0"/>
              <a:t>  </a:t>
            </a:r>
            <a:r>
              <a:rPr lang="en-GB" sz="600" dirty="0"/>
              <a:t>query or</a:t>
            </a:r>
            <a:r>
              <a:rPr lang="cs-CZ" sz="600" dirty="0"/>
              <a:t> </a:t>
            </a:r>
            <a:r>
              <a:rPr lang="en-GB" sz="600" dirty="0"/>
              <a:t>“</a:t>
            </a:r>
            <a:r>
              <a:rPr lang="en-GB" sz="600" b="1" dirty="0"/>
              <a:t>Error</a:t>
            </a:r>
            <a:r>
              <a:rPr lang="en-GB" sz="600" dirty="0"/>
              <a:t>“ value in the record.</a:t>
            </a:r>
            <a:endParaRPr lang="cs-CZ" sz="400" dirty="0"/>
          </a:p>
        </p:txBody>
      </p:sp>
      <p:sp>
        <p:nvSpPr>
          <p:cNvPr id="61" name="TextovéPole 60">
            <a:extLst>
              <a:ext uri="{FF2B5EF4-FFF2-40B4-BE49-F238E27FC236}">
                <a16:creationId xmlns:a16="http://schemas.microsoft.com/office/drawing/2014/main" id="{5D3A8A1A-160C-4921-B238-0F95C8813CFB}"/>
              </a:ext>
            </a:extLst>
          </p:cNvPr>
          <p:cNvSpPr txBox="1"/>
          <p:nvPr/>
        </p:nvSpPr>
        <p:spPr>
          <a:xfrm>
            <a:off x="4321159" y="6105478"/>
            <a:ext cx="2038547" cy="230832"/>
          </a:xfrm>
          <a:prstGeom prst="rect">
            <a:avLst/>
          </a:prstGeom>
          <a:solidFill>
            <a:srgbClr val="262626"/>
          </a:solidFill>
          <a:ln>
            <a:noFill/>
          </a:ln>
        </p:spPr>
        <p:txBody>
          <a:bodyPr wrap="square" rtlCol="0">
            <a:spAutoFit/>
          </a:bodyPr>
          <a:lstStyle/>
          <a:p>
            <a:r>
              <a:rPr lang="cs-CZ" sz="900" dirty="0" err="1">
                <a:solidFill>
                  <a:schemeClr val="bg1"/>
                </a:solidFill>
                <a:latin typeface="Montserrat" panose="00000500000000000000" pitchFamily="2" charset="0"/>
              </a:rPr>
              <a:t>The</a:t>
            </a:r>
            <a:r>
              <a:rPr lang="cs-CZ" sz="900" dirty="0">
                <a:solidFill>
                  <a:schemeClr val="bg1"/>
                </a:solidFill>
                <a:latin typeface="Montserrat" panose="00000500000000000000" pitchFamily="2" charset="0"/>
              </a:rPr>
              <a:t> </a:t>
            </a:r>
            <a:r>
              <a:rPr lang="cs-CZ" sz="900" dirty="0" err="1">
                <a:solidFill>
                  <a:schemeClr val="bg1"/>
                </a:solidFill>
                <a:latin typeface="Montserrat" panose="00000500000000000000" pitchFamily="2" charset="0"/>
              </a:rPr>
              <a:t>expression</a:t>
            </a:r>
            <a:r>
              <a:rPr lang="cs-CZ" sz="900" dirty="0">
                <a:solidFill>
                  <a:schemeClr val="bg1"/>
                </a:solidFill>
                <a:latin typeface="Montserrat" panose="00000500000000000000" pitchFamily="2" charset="0"/>
              </a:rPr>
              <a:t> </a:t>
            </a:r>
            <a:r>
              <a:rPr lang="cs-CZ" sz="900" dirty="0" err="1">
                <a:solidFill>
                  <a:schemeClr val="bg1"/>
                </a:solidFill>
                <a:latin typeface="Montserrat" panose="00000500000000000000" pitchFamily="2" charset="0"/>
              </a:rPr>
              <a:t>try</a:t>
            </a:r>
            <a:r>
              <a:rPr lang="cs-CZ" sz="900" dirty="0">
                <a:solidFill>
                  <a:schemeClr val="bg1"/>
                </a:solidFill>
                <a:latin typeface="Montserrat" panose="00000500000000000000" pitchFamily="2" charset="0"/>
              </a:rPr>
              <a:t>… </a:t>
            </a:r>
            <a:r>
              <a:rPr lang="cs-CZ" sz="900" dirty="0" err="1">
                <a:solidFill>
                  <a:schemeClr val="bg1"/>
                </a:solidFill>
                <a:latin typeface="Montserrat" panose="00000500000000000000" pitchFamily="2" charset="0"/>
              </a:rPr>
              <a:t>otherwise</a:t>
            </a:r>
            <a:endParaRPr lang="cs-CZ" sz="900" dirty="0">
              <a:solidFill>
                <a:schemeClr val="bg1"/>
              </a:solidFill>
              <a:latin typeface="Montserrat" panose="00000500000000000000" pitchFamily="2" charset="0"/>
            </a:endParaRPr>
          </a:p>
        </p:txBody>
      </p:sp>
      <p:sp>
        <p:nvSpPr>
          <p:cNvPr id="62" name="TextovéPole 61">
            <a:extLst>
              <a:ext uri="{FF2B5EF4-FFF2-40B4-BE49-F238E27FC236}">
                <a16:creationId xmlns:a16="http://schemas.microsoft.com/office/drawing/2014/main" id="{F965C186-D00B-4896-A0C6-44924FFCF891}"/>
              </a:ext>
            </a:extLst>
          </p:cNvPr>
          <p:cNvSpPr txBox="1"/>
          <p:nvPr/>
        </p:nvSpPr>
        <p:spPr>
          <a:xfrm>
            <a:off x="4280114" y="6313300"/>
            <a:ext cx="2134171" cy="692497"/>
          </a:xfrm>
          <a:prstGeom prst="rect">
            <a:avLst/>
          </a:prstGeom>
          <a:noFill/>
        </p:spPr>
        <p:txBody>
          <a:bodyPr wrap="square" rtlCol="0">
            <a:spAutoFit/>
          </a:bodyPr>
          <a:lstStyle/>
          <a:p>
            <a:r>
              <a:rPr lang="en-GB" sz="600" dirty="0"/>
              <a:t>Capturing errors is possible, for example, using the </a:t>
            </a:r>
            <a:r>
              <a:rPr lang="en-GB" sz="600" b="1" dirty="0"/>
              <a:t>try </a:t>
            </a:r>
            <a:r>
              <a:rPr lang="en-GB" sz="600" dirty="0"/>
              <a:t>expression. An attempt is made to evaluate the expression after the word </a:t>
            </a:r>
            <a:r>
              <a:rPr lang="en-GB" sz="600" b="1" dirty="0"/>
              <a:t>try</a:t>
            </a:r>
            <a:r>
              <a:rPr lang="en-GB" sz="600" dirty="0"/>
              <a:t>. If an error occurs during the evaluation, the expression after the word </a:t>
            </a:r>
            <a:r>
              <a:rPr lang="en-GB" sz="600" b="1" dirty="0"/>
              <a:t>otherwise </a:t>
            </a:r>
            <a:r>
              <a:rPr lang="en-GB" sz="600" dirty="0"/>
              <a:t>is applied</a:t>
            </a:r>
            <a:endParaRPr lang="cs-CZ" sz="600" b="1" dirty="0"/>
          </a:p>
          <a:p>
            <a:r>
              <a:rPr lang="cs-CZ" sz="300" dirty="0"/>
              <a:t> </a:t>
            </a:r>
            <a:endParaRPr lang="cs-CZ" sz="600" dirty="0"/>
          </a:p>
          <a:p>
            <a:r>
              <a:rPr lang="cs-CZ" sz="600" dirty="0"/>
              <a:t>Syntax </a:t>
            </a:r>
            <a:r>
              <a:rPr lang="cs-CZ" sz="600" dirty="0" err="1"/>
              <a:t>example</a:t>
            </a:r>
            <a:r>
              <a:rPr lang="cs-CZ" sz="600" dirty="0"/>
              <a:t>:</a:t>
            </a:r>
          </a:p>
          <a:p>
            <a:r>
              <a:rPr lang="cs-CZ" sz="600" b="1" dirty="0" err="1"/>
              <a:t>try</a:t>
            </a:r>
            <a:r>
              <a:rPr lang="cs-CZ" sz="600" dirty="0"/>
              <a:t> </a:t>
            </a:r>
            <a:r>
              <a:rPr lang="cs-CZ" sz="600" dirty="0" err="1"/>
              <a:t>Date.From</a:t>
            </a:r>
            <a:r>
              <a:rPr lang="cs-CZ" sz="600" dirty="0"/>
              <a:t>([</a:t>
            </a:r>
            <a:r>
              <a:rPr lang="cs-CZ" sz="600" dirty="0" err="1"/>
              <a:t>textDate</a:t>
            </a:r>
            <a:r>
              <a:rPr lang="cs-CZ" sz="600" dirty="0"/>
              <a:t>]) </a:t>
            </a:r>
            <a:r>
              <a:rPr lang="cs-CZ" sz="600" b="1" dirty="0" err="1"/>
              <a:t>otherwise</a:t>
            </a:r>
            <a:r>
              <a:rPr lang="cs-CZ" sz="600" dirty="0"/>
              <a:t> </a:t>
            </a:r>
            <a:r>
              <a:rPr lang="cs-CZ" sz="600" dirty="0" err="1"/>
              <a:t>null</a:t>
            </a:r>
            <a:endParaRPr lang="cs-CZ" sz="400" dirty="0"/>
          </a:p>
        </p:txBody>
      </p:sp>
    </p:spTree>
    <p:extLst>
      <p:ext uri="{BB962C8B-B14F-4D97-AF65-F5344CB8AC3E}">
        <p14:creationId xmlns:p14="http://schemas.microsoft.com/office/powerpoint/2010/main" val="1860393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délník 2">
            <a:extLst>
              <a:ext uri="{FF2B5EF4-FFF2-40B4-BE49-F238E27FC236}">
                <a16:creationId xmlns:a16="http://schemas.microsoft.com/office/drawing/2014/main" id="{D0897BEE-C53A-4D09-A050-7A50B04371AC}"/>
              </a:ext>
            </a:extLst>
          </p:cNvPr>
          <p:cNvSpPr/>
          <p:nvPr/>
        </p:nvSpPr>
        <p:spPr>
          <a:xfrm>
            <a:off x="-2308" y="196004"/>
            <a:ext cx="10689846" cy="72634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a:t> </a:t>
            </a:r>
          </a:p>
        </p:txBody>
      </p:sp>
      <p:sp>
        <p:nvSpPr>
          <p:cNvPr id="14" name="Obdélník 13">
            <a:extLst>
              <a:ext uri="{FF2B5EF4-FFF2-40B4-BE49-F238E27FC236}">
                <a16:creationId xmlns:a16="http://schemas.microsoft.com/office/drawing/2014/main" id="{825C3F41-CFDA-4622-8397-07443DF58F4E}"/>
              </a:ext>
            </a:extLst>
          </p:cNvPr>
          <p:cNvSpPr/>
          <p:nvPr/>
        </p:nvSpPr>
        <p:spPr>
          <a:xfrm>
            <a:off x="-9236" y="-37916"/>
            <a:ext cx="10697874" cy="758918"/>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nvGrpSpPr>
          <p:cNvPr id="16" name="Skupina 15">
            <a:extLst>
              <a:ext uri="{FF2B5EF4-FFF2-40B4-BE49-F238E27FC236}">
                <a16:creationId xmlns:a16="http://schemas.microsoft.com/office/drawing/2014/main" id="{858FEA5A-7303-483C-8CE9-43F88C0B3E60}"/>
              </a:ext>
            </a:extLst>
          </p:cNvPr>
          <p:cNvGrpSpPr/>
          <p:nvPr/>
        </p:nvGrpSpPr>
        <p:grpSpPr>
          <a:xfrm>
            <a:off x="2137727" y="811789"/>
            <a:ext cx="6413184" cy="6237709"/>
            <a:chOff x="2137728" y="460587"/>
            <a:chExt cx="6413184" cy="6786880"/>
          </a:xfrm>
        </p:grpSpPr>
        <p:cxnSp>
          <p:nvCxnSpPr>
            <p:cNvPr id="6" name="Přímá spojnice 5">
              <a:extLst>
                <a:ext uri="{FF2B5EF4-FFF2-40B4-BE49-F238E27FC236}">
                  <a16:creationId xmlns:a16="http://schemas.microsoft.com/office/drawing/2014/main" id="{913D45F1-50E5-477D-9365-0F45C01887AF}"/>
                </a:ext>
              </a:extLst>
            </p:cNvPr>
            <p:cNvCxnSpPr>
              <a:cxnSpLocks/>
            </p:cNvCxnSpPr>
            <p:nvPr/>
          </p:nvCxnSpPr>
          <p:spPr>
            <a:xfrm>
              <a:off x="2137728"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cxnSp>
          <p:nvCxnSpPr>
            <p:cNvPr id="9" name="Přímá spojnice 8">
              <a:extLst>
                <a:ext uri="{FF2B5EF4-FFF2-40B4-BE49-F238E27FC236}">
                  <a16:creationId xmlns:a16="http://schemas.microsoft.com/office/drawing/2014/main" id="{A07860A4-0F63-45D1-AED6-C79A9AADDDCC}"/>
                </a:ext>
              </a:extLst>
            </p:cNvPr>
            <p:cNvCxnSpPr>
              <a:cxnSpLocks/>
            </p:cNvCxnSpPr>
            <p:nvPr/>
          </p:nvCxnSpPr>
          <p:spPr>
            <a:xfrm>
              <a:off x="4275456"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cxnSp>
          <p:nvCxnSpPr>
            <p:cNvPr id="10" name="Přímá spojnice 9">
              <a:extLst>
                <a:ext uri="{FF2B5EF4-FFF2-40B4-BE49-F238E27FC236}">
                  <a16:creationId xmlns:a16="http://schemas.microsoft.com/office/drawing/2014/main" id="{698767D2-BB65-4A24-8C88-A9BC7817268E}"/>
                </a:ext>
              </a:extLst>
            </p:cNvPr>
            <p:cNvCxnSpPr>
              <a:cxnSpLocks/>
            </p:cNvCxnSpPr>
            <p:nvPr/>
          </p:nvCxnSpPr>
          <p:spPr>
            <a:xfrm>
              <a:off x="8550912"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cxnSp>
          <p:nvCxnSpPr>
            <p:cNvPr id="11" name="Přímá spojnice 10">
              <a:extLst>
                <a:ext uri="{FF2B5EF4-FFF2-40B4-BE49-F238E27FC236}">
                  <a16:creationId xmlns:a16="http://schemas.microsoft.com/office/drawing/2014/main" id="{FB0FEE3D-CBB1-4002-AD1F-A9D593920E1F}"/>
                </a:ext>
              </a:extLst>
            </p:cNvPr>
            <p:cNvCxnSpPr>
              <a:cxnSpLocks/>
            </p:cNvCxnSpPr>
            <p:nvPr/>
          </p:nvCxnSpPr>
          <p:spPr>
            <a:xfrm>
              <a:off x="6413184"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grpSp>
      <p:sp>
        <p:nvSpPr>
          <p:cNvPr id="21" name="Obdélník 20">
            <a:extLst>
              <a:ext uri="{FF2B5EF4-FFF2-40B4-BE49-F238E27FC236}">
                <a16:creationId xmlns:a16="http://schemas.microsoft.com/office/drawing/2014/main" id="{341FD0AC-2532-464F-9735-941903F4160E}"/>
              </a:ext>
            </a:extLst>
          </p:cNvPr>
          <p:cNvSpPr/>
          <p:nvPr/>
        </p:nvSpPr>
        <p:spPr>
          <a:xfrm>
            <a:off x="-5687" y="7141066"/>
            <a:ext cx="10694326" cy="481336"/>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2" name="TextovéPole 21">
            <a:extLst>
              <a:ext uri="{FF2B5EF4-FFF2-40B4-BE49-F238E27FC236}">
                <a16:creationId xmlns:a16="http://schemas.microsoft.com/office/drawing/2014/main" id="{FC5FB706-8E40-4DF5-8DEB-8D6730F31DE7}"/>
              </a:ext>
            </a:extLst>
          </p:cNvPr>
          <p:cNvSpPr txBox="1"/>
          <p:nvPr/>
        </p:nvSpPr>
        <p:spPr>
          <a:xfrm>
            <a:off x="-19435" y="7211523"/>
            <a:ext cx="10706973" cy="338554"/>
          </a:xfrm>
          <a:prstGeom prst="rect">
            <a:avLst/>
          </a:prstGeom>
          <a:noFill/>
        </p:spPr>
        <p:txBody>
          <a:bodyPr wrap="square" rtlCol="0">
            <a:spAutoFit/>
          </a:bodyPr>
          <a:lstStyle/>
          <a:p>
            <a:pPr algn="ctr"/>
            <a:r>
              <a:rPr lang="cs-CZ" sz="1600" dirty="0">
                <a:solidFill>
                  <a:schemeClr val="bg1"/>
                </a:solidFill>
                <a:latin typeface="Montserrat Light" panose="00000400000000000000" pitchFamily="2" charset="0"/>
              </a:rPr>
              <a:t>JAK NA </a:t>
            </a:r>
            <a:r>
              <a:rPr lang="cs-CZ" sz="1600" b="1" dirty="0">
                <a:solidFill>
                  <a:srgbClr val="F5C300"/>
                </a:solidFill>
                <a:latin typeface="Montserrat" panose="00000500000000000000" pitchFamily="2" charset="0"/>
              </a:rPr>
              <a:t>POWER BI </a:t>
            </a:r>
            <a:r>
              <a:rPr lang="cs-CZ" sz="1600" dirty="0">
                <a:solidFill>
                  <a:schemeClr val="bg1"/>
                </a:solidFill>
                <a:latin typeface="Montserrat Light" panose="00000400000000000000" pitchFamily="2" charset="0"/>
              </a:rPr>
              <a:t>CHEATSHEET</a:t>
            </a:r>
          </a:p>
        </p:txBody>
      </p:sp>
      <p:sp>
        <p:nvSpPr>
          <p:cNvPr id="12" name="TextovéPole 11">
            <a:extLst>
              <a:ext uri="{FF2B5EF4-FFF2-40B4-BE49-F238E27FC236}">
                <a16:creationId xmlns:a16="http://schemas.microsoft.com/office/drawing/2014/main" id="{80FA34CA-A4E4-48C9-BDFB-1B9C7E807F69}"/>
              </a:ext>
            </a:extLst>
          </p:cNvPr>
          <p:cNvSpPr txBox="1"/>
          <p:nvPr/>
        </p:nvSpPr>
        <p:spPr>
          <a:xfrm>
            <a:off x="994355" y="196004"/>
            <a:ext cx="1849115" cy="338554"/>
          </a:xfrm>
          <a:prstGeom prst="rect">
            <a:avLst/>
          </a:prstGeom>
          <a:noFill/>
        </p:spPr>
        <p:txBody>
          <a:bodyPr wrap="square" rtlCol="0">
            <a:spAutoFit/>
          </a:bodyPr>
          <a:lstStyle/>
          <a:p>
            <a:r>
              <a:rPr lang="cs-CZ" sz="1600" dirty="0">
                <a:solidFill>
                  <a:schemeClr val="bg1"/>
                </a:solidFill>
                <a:latin typeface="Montserrat" panose="00000500000000000000" pitchFamily="2" charset="0"/>
              </a:rPr>
              <a:t>POWER QUERY</a:t>
            </a:r>
          </a:p>
        </p:txBody>
      </p:sp>
      <p:sp>
        <p:nvSpPr>
          <p:cNvPr id="13" name="TextovéPole 12">
            <a:extLst>
              <a:ext uri="{FF2B5EF4-FFF2-40B4-BE49-F238E27FC236}">
                <a16:creationId xmlns:a16="http://schemas.microsoft.com/office/drawing/2014/main" id="{A6DE30E9-52A5-43F4-A135-01CF49D04DE1}"/>
              </a:ext>
            </a:extLst>
          </p:cNvPr>
          <p:cNvSpPr txBox="1"/>
          <p:nvPr/>
        </p:nvSpPr>
        <p:spPr>
          <a:xfrm>
            <a:off x="49590" y="824117"/>
            <a:ext cx="2038547" cy="261610"/>
          </a:xfrm>
          <a:prstGeom prst="rect">
            <a:avLst/>
          </a:prstGeom>
          <a:solidFill>
            <a:srgbClr val="262626"/>
          </a:solidFill>
          <a:ln>
            <a:noFill/>
          </a:ln>
        </p:spPr>
        <p:txBody>
          <a:bodyPr wrap="square" rtlCol="0">
            <a:spAutoFit/>
          </a:bodyPr>
          <a:lstStyle/>
          <a:p>
            <a:r>
              <a:rPr lang="cs-CZ" sz="1100" dirty="0">
                <a:solidFill>
                  <a:schemeClr val="bg1"/>
                </a:solidFill>
                <a:latin typeface="Montserrat" panose="00000500000000000000" pitchFamily="2" charset="0"/>
              </a:rPr>
              <a:t>What </a:t>
            </a:r>
            <a:r>
              <a:rPr lang="cs-CZ" sz="1100" dirty="0" err="1">
                <a:solidFill>
                  <a:schemeClr val="bg1"/>
                </a:solidFill>
                <a:latin typeface="Montserrat" panose="00000500000000000000" pitchFamily="2" charset="0"/>
              </a:rPr>
              <a:t>is</a:t>
            </a:r>
            <a:r>
              <a:rPr lang="cs-CZ" sz="1100" dirty="0">
                <a:solidFill>
                  <a:schemeClr val="bg1"/>
                </a:solidFill>
                <a:latin typeface="Montserrat" panose="00000500000000000000" pitchFamily="2" charset="0"/>
              </a:rPr>
              <a:t> </a:t>
            </a:r>
            <a:r>
              <a:rPr lang="cs-CZ" sz="1100" b="1" dirty="0">
                <a:solidFill>
                  <a:srgbClr val="F5C300"/>
                </a:solidFill>
                <a:latin typeface="Montserrat" panose="00000500000000000000" pitchFamily="2" charset="0"/>
              </a:rPr>
              <a:t>Power Query</a:t>
            </a:r>
            <a:r>
              <a:rPr lang="cs-CZ" sz="1050" dirty="0">
                <a:solidFill>
                  <a:schemeClr val="bg1"/>
                </a:solidFill>
                <a:latin typeface="Montserrat" panose="00000500000000000000" pitchFamily="2" charset="0"/>
              </a:rPr>
              <a:t>?</a:t>
            </a:r>
            <a:endParaRPr lang="cs-CZ" sz="1100" dirty="0">
              <a:solidFill>
                <a:schemeClr val="bg1"/>
              </a:solidFill>
              <a:latin typeface="Montserrat" panose="00000500000000000000" pitchFamily="2" charset="0"/>
            </a:endParaRPr>
          </a:p>
        </p:txBody>
      </p:sp>
      <p:sp>
        <p:nvSpPr>
          <p:cNvPr id="15" name="TextovéPole 14">
            <a:extLst>
              <a:ext uri="{FF2B5EF4-FFF2-40B4-BE49-F238E27FC236}">
                <a16:creationId xmlns:a16="http://schemas.microsoft.com/office/drawing/2014/main" id="{E79509B0-B7A4-4307-8140-1A7EFCAE552C}"/>
              </a:ext>
            </a:extLst>
          </p:cNvPr>
          <p:cNvSpPr txBox="1"/>
          <p:nvPr/>
        </p:nvSpPr>
        <p:spPr>
          <a:xfrm>
            <a:off x="48436" y="1349184"/>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Components</a:t>
            </a:r>
            <a:endParaRPr lang="cs-CZ" sz="1100" dirty="0">
              <a:solidFill>
                <a:schemeClr val="bg1"/>
              </a:solidFill>
              <a:latin typeface="Montserrat" panose="00000500000000000000" pitchFamily="2" charset="0"/>
            </a:endParaRPr>
          </a:p>
        </p:txBody>
      </p:sp>
      <p:sp>
        <p:nvSpPr>
          <p:cNvPr id="20" name="TextovéPole 19">
            <a:extLst>
              <a:ext uri="{FF2B5EF4-FFF2-40B4-BE49-F238E27FC236}">
                <a16:creationId xmlns:a16="http://schemas.microsoft.com/office/drawing/2014/main" id="{CE147D7D-F1E0-4872-A0EF-256E248218AE}"/>
              </a:ext>
            </a:extLst>
          </p:cNvPr>
          <p:cNvSpPr txBox="1"/>
          <p:nvPr/>
        </p:nvSpPr>
        <p:spPr>
          <a:xfrm>
            <a:off x="2187317" y="824117"/>
            <a:ext cx="2038547" cy="261610"/>
          </a:xfrm>
          <a:prstGeom prst="rect">
            <a:avLst/>
          </a:prstGeom>
          <a:solidFill>
            <a:srgbClr val="262626"/>
          </a:solidFill>
          <a:ln>
            <a:noFill/>
          </a:ln>
        </p:spPr>
        <p:txBody>
          <a:bodyPr wrap="square" rtlCol="0">
            <a:spAutoFit/>
          </a:bodyPr>
          <a:lstStyle/>
          <a:p>
            <a:r>
              <a:rPr lang="cs-CZ" sz="1100" dirty="0">
                <a:solidFill>
                  <a:schemeClr val="bg1"/>
                </a:solidFill>
                <a:latin typeface="Montserrat" panose="00000500000000000000" pitchFamily="2" charset="0"/>
              </a:rPr>
              <a:t>Data </a:t>
            </a:r>
            <a:r>
              <a:rPr lang="cs-CZ" sz="1100" dirty="0" err="1">
                <a:solidFill>
                  <a:schemeClr val="bg1"/>
                </a:solidFill>
                <a:latin typeface="Montserrat" panose="00000500000000000000" pitchFamily="2" charset="0"/>
              </a:rPr>
              <a:t>values</a:t>
            </a:r>
            <a:endParaRPr lang="cs-CZ" sz="1100" dirty="0">
              <a:solidFill>
                <a:schemeClr val="bg1"/>
              </a:solidFill>
              <a:latin typeface="Montserrat" panose="00000500000000000000" pitchFamily="2" charset="0"/>
            </a:endParaRPr>
          </a:p>
        </p:txBody>
      </p:sp>
      <p:sp>
        <p:nvSpPr>
          <p:cNvPr id="24" name="TextovéPole 23">
            <a:extLst>
              <a:ext uri="{FF2B5EF4-FFF2-40B4-BE49-F238E27FC236}">
                <a16:creationId xmlns:a16="http://schemas.microsoft.com/office/drawing/2014/main" id="{09E5DEB9-2026-4BD4-9B58-26532E1CF746}"/>
              </a:ext>
            </a:extLst>
          </p:cNvPr>
          <p:cNvSpPr txBox="1"/>
          <p:nvPr/>
        </p:nvSpPr>
        <p:spPr>
          <a:xfrm>
            <a:off x="6462771" y="824117"/>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Custom</a:t>
            </a:r>
            <a:r>
              <a:rPr lang="cs-CZ" sz="1100" dirty="0">
                <a:solidFill>
                  <a:schemeClr val="bg1"/>
                </a:solidFill>
                <a:latin typeface="Montserrat" panose="00000500000000000000" pitchFamily="2" charset="0"/>
              </a:rPr>
              <a:t> </a:t>
            </a:r>
            <a:r>
              <a:rPr lang="cs-CZ" sz="1100" dirty="0" err="1">
                <a:solidFill>
                  <a:schemeClr val="bg1"/>
                </a:solidFill>
                <a:latin typeface="Montserrat" panose="00000500000000000000" pitchFamily="2" charset="0"/>
              </a:rPr>
              <a:t>function</a:t>
            </a:r>
            <a:endParaRPr lang="cs-CZ" sz="1100" dirty="0">
              <a:solidFill>
                <a:schemeClr val="bg1"/>
              </a:solidFill>
              <a:latin typeface="Montserrat" panose="00000500000000000000" pitchFamily="2" charset="0"/>
            </a:endParaRPr>
          </a:p>
        </p:txBody>
      </p:sp>
      <p:sp>
        <p:nvSpPr>
          <p:cNvPr id="25" name="TextovéPole 24">
            <a:extLst>
              <a:ext uri="{FF2B5EF4-FFF2-40B4-BE49-F238E27FC236}">
                <a16:creationId xmlns:a16="http://schemas.microsoft.com/office/drawing/2014/main" id="{DA699195-2B72-487A-B933-0F19E49C9177}"/>
              </a:ext>
            </a:extLst>
          </p:cNvPr>
          <p:cNvSpPr txBox="1"/>
          <p:nvPr/>
        </p:nvSpPr>
        <p:spPr>
          <a:xfrm>
            <a:off x="8599397" y="824117"/>
            <a:ext cx="2038547" cy="253916"/>
          </a:xfrm>
          <a:prstGeom prst="rect">
            <a:avLst/>
          </a:prstGeom>
          <a:solidFill>
            <a:srgbClr val="262626"/>
          </a:solidFill>
          <a:ln>
            <a:noFill/>
          </a:ln>
        </p:spPr>
        <p:txBody>
          <a:bodyPr wrap="square" rtlCol="0">
            <a:spAutoFit/>
          </a:bodyPr>
          <a:lstStyle/>
          <a:p>
            <a:r>
              <a:rPr lang="cs-CZ" sz="1050" dirty="0">
                <a:solidFill>
                  <a:schemeClr val="bg1"/>
                </a:solidFill>
                <a:latin typeface="Montserrat" panose="00000500000000000000" pitchFamily="2" charset="0"/>
              </a:rPr>
              <a:t>Syntax </a:t>
            </a:r>
            <a:r>
              <a:rPr lang="cs-CZ" sz="1050" dirty="0" err="1">
                <a:solidFill>
                  <a:schemeClr val="bg1"/>
                </a:solidFill>
                <a:latin typeface="Montserrat" panose="00000500000000000000" pitchFamily="2" charset="0"/>
              </a:rPr>
              <a:t>Sugar</a:t>
            </a:r>
            <a:endParaRPr lang="cs-CZ" sz="1050" dirty="0">
              <a:solidFill>
                <a:schemeClr val="bg1"/>
              </a:solidFill>
              <a:latin typeface="Montserrat" panose="00000500000000000000" pitchFamily="2" charset="0"/>
            </a:endParaRPr>
          </a:p>
        </p:txBody>
      </p:sp>
      <p:pic>
        <p:nvPicPr>
          <p:cNvPr id="5" name="Obrázek 4">
            <a:extLst>
              <a:ext uri="{FF2B5EF4-FFF2-40B4-BE49-F238E27FC236}">
                <a16:creationId xmlns:a16="http://schemas.microsoft.com/office/drawing/2014/main" id="{8B832062-B536-4FFC-A0CA-88AC447E9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88" y="7212258"/>
            <a:ext cx="944767" cy="332816"/>
          </a:xfrm>
          <a:prstGeom prst="rect">
            <a:avLst/>
          </a:prstGeom>
        </p:spPr>
      </p:pic>
      <p:sp>
        <p:nvSpPr>
          <p:cNvPr id="33" name="TextovéPole 32">
            <a:extLst>
              <a:ext uri="{FF2B5EF4-FFF2-40B4-BE49-F238E27FC236}">
                <a16:creationId xmlns:a16="http://schemas.microsoft.com/office/drawing/2014/main" id="{40B42CA5-D81A-445B-8345-E1891AA37727}"/>
              </a:ext>
            </a:extLst>
          </p:cNvPr>
          <p:cNvSpPr txBox="1"/>
          <p:nvPr/>
        </p:nvSpPr>
        <p:spPr>
          <a:xfrm>
            <a:off x="-8618" y="1592638"/>
            <a:ext cx="2184190" cy="3662541"/>
          </a:xfrm>
          <a:prstGeom prst="rect">
            <a:avLst/>
          </a:prstGeom>
          <a:noFill/>
        </p:spPr>
        <p:txBody>
          <a:bodyPr wrap="square" rtlCol="0">
            <a:spAutoFit/>
          </a:bodyPr>
          <a:lstStyle/>
          <a:p>
            <a:r>
              <a:rPr lang="cs-CZ" sz="600" b="1" dirty="0"/>
              <a:t>› </a:t>
            </a:r>
            <a:r>
              <a:rPr lang="cs-CZ" sz="600" b="1" dirty="0" err="1"/>
              <a:t>Ribbon</a:t>
            </a:r>
            <a:r>
              <a:rPr lang="cs-CZ" sz="600" b="1" dirty="0"/>
              <a:t> –</a:t>
            </a:r>
            <a:r>
              <a:rPr lang="cs-CZ" sz="600" dirty="0"/>
              <a:t> </a:t>
            </a:r>
            <a:r>
              <a:rPr lang="en-GB" sz="500" dirty="0"/>
              <a:t>A ribbon containing settings and</a:t>
            </a:r>
            <a:r>
              <a:rPr lang="cs-CZ" sz="500" dirty="0"/>
              <a:t> </a:t>
            </a:r>
            <a:r>
              <a:rPr lang="en-GB" sz="500" dirty="0"/>
              <a:t>pre-built features by Power </a:t>
            </a:r>
            <a:endParaRPr lang="cs-CZ" sz="500" dirty="0"/>
          </a:p>
          <a:p>
            <a:r>
              <a:rPr lang="cs-CZ" sz="500" dirty="0"/>
              <a:t>   </a:t>
            </a:r>
            <a:r>
              <a:rPr lang="en-GB" sz="500" dirty="0"/>
              <a:t>Query itself rewrites in M ​​language for user convenience</a:t>
            </a:r>
            <a:r>
              <a:rPr lang="cs-CZ" sz="500" dirty="0"/>
              <a:t>.</a:t>
            </a:r>
            <a:br>
              <a:rPr lang="cs-CZ" sz="600" b="1" dirty="0"/>
            </a:br>
            <a:r>
              <a:rPr lang="cs-CZ" sz="600" b="1" dirty="0"/>
              <a:t>› </a:t>
            </a:r>
            <a:r>
              <a:rPr lang="cs-CZ" sz="600" b="1" dirty="0" err="1"/>
              <a:t>Queries</a:t>
            </a:r>
            <a:r>
              <a:rPr lang="cs-CZ" sz="600" b="1" dirty="0"/>
              <a:t> – </a:t>
            </a:r>
            <a:r>
              <a:rPr lang="en-GB" sz="500" dirty="0"/>
              <a:t>simply a named M expression</a:t>
            </a:r>
            <a:r>
              <a:rPr lang="cs-CZ" sz="500" dirty="0"/>
              <a:t>.</a:t>
            </a:r>
            <a:r>
              <a:rPr lang="cs-CZ" sz="600" b="1" dirty="0"/>
              <a:t> </a:t>
            </a:r>
            <a:r>
              <a:rPr lang="cs-CZ" sz="500" dirty="0" err="1"/>
              <a:t>Queries</a:t>
            </a:r>
            <a:r>
              <a:rPr lang="cs-CZ" sz="500" dirty="0"/>
              <a:t> </a:t>
            </a:r>
            <a:r>
              <a:rPr lang="cs-CZ" sz="500" dirty="0" err="1"/>
              <a:t>can</a:t>
            </a:r>
            <a:r>
              <a:rPr lang="cs-CZ" sz="500" dirty="0"/>
              <a:t> be </a:t>
            </a:r>
            <a:r>
              <a:rPr lang="cs-CZ" sz="500" dirty="0" err="1"/>
              <a:t>moved</a:t>
            </a:r>
            <a:r>
              <a:rPr lang="cs-CZ" sz="500" dirty="0"/>
              <a:t> </a:t>
            </a:r>
            <a:r>
              <a:rPr lang="cs-CZ" sz="500" dirty="0" err="1"/>
              <a:t>into</a:t>
            </a:r>
            <a:r>
              <a:rPr lang="cs-CZ" sz="500" dirty="0"/>
              <a:t> </a:t>
            </a:r>
          </a:p>
          <a:p>
            <a:r>
              <a:rPr lang="cs-CZ" sz="500" dirty="0"/>
              <a:t>   </a:t>
            </a:r>
            <a:r>
              <a:rPr lang="cs-CZ" sz="500" dirty="0" err="1"/>
              <a:t>groups</a:t>
            </a:r>
            <a:endParaRPr lang="cs-CZ" sz="500" dirty="0"/>
          </a:p>
          <a:p>
            <a:r>
              <a:rPr lang="cs-CZ" sz="600" b="1" dirty="0"/>
              <a:t>  ›</a:t>
            </a:r>
            <a:r>
              <a:rPr lang="cs-CZ" sz="500" b="1" dirty="0"/>
              <a:t> Primitive – </a:t>
            </a:r>
            <a:r>
              <a:rPr lang="en-GB" sz="500" dirty="0"/>
              <a:t>A primitive value is</a:t>
            </a:r>
            <a:r>
              <a:rPr lang="cs-CZ" sz="500" dirty="0"/>
              <a:t> a</a:t>
            </a:r>
            <a:r>
              <a:rPr lang="en-GB" sz="500" dirty="0"/>
              <a:t> single-part value, such as a</a:t>
            </a:r>
            <a:r>
              <a:rPr lang="cs-CZ" sz="500" dirty="0"/>
              <a:t> </a:t>
            </a:r>
            <a:r>
              <a:rPr lang="en-GB" sz="500" dirty="0"/>
              <a:t>number, </a:t>
            </a:r>
            <a:endParaRPr lang="cs-CZ" sz="500" dirty="0"/>
          </a:p>
          <a:p>
            <a:r>
              <a:rPr lang="cs-CZ" sz="500" dirty="0"/>
              <a:t>   </a:t>
            </a:r>
            <a:r>
              <a:rPr lang="en-GB" sz="500" dirty="0"/>
              <a:t>logical,</a:t>
            </a:r>
            <a:r>
              <a:rPr lang="cs-CZ" sz="500" dirty="0"/>
              <a:t> </a:t>
            </a:r>
            <a:r>
              <a:rPr lang="cs-CZ" sz="500" dirty="0" err="1"/>
              <a:t>date</a:t>
            </a:r>
            <a:r>
              <a:rPr lang="cs-CZ" sz="500" dirty="0"/>
              <a:t>,</a:t>
            </a:r>
            <a:r>
              <a:rPr lang="en-GB" sz="500" dirty="0"/>
              <a:t> text, or null. A </a:t>
            </a:r>
            <a:r>
              <a:rPr lang="en-GB" sz="500" b="1" dirty="0"/>
              <a:t>null </a:t>
            </a:r>
            <a:r>
              <a:rPr lang="en-GB" sz="500" dirty="0"/>
              <a:t>value can be used to indicate the absence </a:t>
            </a:r>
            <a:endParaRPr lang="cs-CZ" sz="500" dirty="0"/>
          </a:p>
          <a:p>
            <a:r>
              <a:rPr lang="cs-CZ" sz="500" dirty="0"/>
              <a:t>   </a:t>
            </a:r>
            <a:r>
              <a:rPr lang="en-GB" sz="500" dirty="0"/>
              <a:t>of any data</a:t>
            </a:r>
            <a:r>
              <a:rPr lang="cs-CZ" sz="500" dirty="0"/>
              <a:t>.</a:t>
            </a:r>
          </a:p>
          <a:p>
            <a:r>
              <a:rPr lang="cs-CZ" sz="600" b="1" dirty="0"/>
              <a:t> ›</a:t>
            </a:r>
            <a:r>
              <a:rPr lang="cs-CZ" sz="500" b="1" dirty="0"/>
              <a:t> List – </a:t>
            </a:r>
            <a:r>
              <a:rPr lang="en-GB" sz="500" dirty="0"/>
              <a:t>The list is an ordered sequence of values.</a:t>
            </a:r>
            <a:r>
              <a:rPr lang="cs-CZ" sz="500" dirty="0"/>
              <a:t> </a:t>
            </a:r>
            <a:r>
              <a:rPr lang="en-GB" sz="500" dirty="0"/>
              <a:t>M supports endless lists. </a:t>
            </a:r>
            <a:r>
              <a:rPr lang="cs-CZ" sz="500" dirty="0"/>
              <a:t>  </a:t>
            </a:r>
          </a:p>
          <a:p>
            <a:r>
              <a:rPr lang="cs-CZ" sz="500" dirty="0"/>
              <a:t>   </a:t>
            </a:r>
            <a:r>
              <a:rPr lang="en-GB" sz="500" dirty="0"/>
              <a:t>Lists define</a:t>
            </a:r>
            <a:r>
              <a:rPr lang="cs-CZ" sz="500" dirty="0"/>
              <a:t> </a:t>
            </a:r>
            <a:r>
              <a:rPr lang="en-GB" sz="500" dirty="0"/>
              <a:t>the characters </a:t>
            </a:r>
            <a:r>
              <a:rPr lang="en-GB" sz="500" b="1" dirty="0"/>
              <a:t>“{“</a:t>
            </a:r>
            <a:r>
              <a:rPr lang="en-GB" sz="500" dirty="0"/>
              <a:t> and </a:t>
            </a:r>
            <a:r>
              <a:rPr lang="en-GB" sz="500" b="1" dirty="0"/>
              <a:t>“}“</a:t>
            </a:r>
            <a:r>
              <a:rPr lang="en-GB" sz="500" dirty="0"/>
              <a:t> indicate the beginning and </a:t>
            </a:r>
            <a:r>
              <a:rPr lang="cs-CZ" sz="500" dirty="0" err="1"/>
              <a:t>the</a:t>
            </a:r>
            <a:r>
              <a:rPr lang="cs-CZ" sz="500" dirty="0"/>
              <a:t> </a:t>
            </a:r>
            <a:r>
              <a:rPr lang="en-GB" sz="500" dirty="0"/>
              <a:t>end of </a:t>
            </a:r>
            <a:endParaRPr lang="cs-CZ" sz="500" dirty="0"/>
          </a:p>
          <a:p>
            <a:r>
              <a:rPr lang="cs-CZ" sz="500" dirty="0"/>
              <a:t>   </a:t>
            </a:r>
            <a:r>
              <a:rPr lang="en-GB" sz="500" dirty="0"/>
              <a:t>the list.</a:t>
            </a:r>
            <a:endParaRPr lang="cs-CZ" sz="500" dirty="0"/>
          </a:p>
          <a:p>
            <a:r>
              <a:rPr lang="cs-CZ" sz="600" b="1" dirty="0"/>
              <a:t> ›</a:t>
            </a:r>
            <a:r>
              <a:rPr lang="cs-CZ" sz="500" b="1" dirty="0"/>
              <a:t> </a:t>
            </a:r>
            <a:r>
              <a:rPr lang="cs-CZ" sz="500" b="1" dirty="0" err="1"/>
              <a:t>Record</a:t>
            </a:r>
            <a:r>
              <a:rPr lang="cs-CZ" sz="500" b="1" dirty="0"/>
              <a:t> – </a:t>
            </a:r>
            <a:r>
              <a:rPr lang="en-GB" sz="500" dirty="0"/>
              <a:t>A record is a set of fields, where the field is a pair of which form</a:t>
            </a:r>
            <a:r>
              <a:rPr lang="cs-CZ" sz="500" dirty="0"/>
              <a:t> </a:t>
            </a:r>
          </a:p>
          <a:p>
            <a:r>
              <a:rPr lang="cs-CZ" sz="500" dirty="0"/>
              <a:t>   </a:t>
            </a:r>
            <a:r>
              <a:rPr lang="en-GB" sz="500" dirty="0"/>
              <a:t>the name and value. The name is a text value that is in</a:t>
            </a:r>
            <a:r>
              <a:rPr lang="cs-CZ" sz="500" dirty="0"/>
              <a:t> </a:t>
            </a:r>
            <a:r>
              <a:rPr lang="cs-CZ" sz="500" dirty="0" err="1"/>
              <a:t>the</a:t>
            </a:r>
            <a:r>
              <a:rPr lang="cs-CZ" sz="500" dirty="0"/>
              <a:t> </a:t>
            </a:r>
            <a:r>
              <a:rPr lang="en-GB" sz="500" dirty="0"/>
              <a:t>field record </a:t>
            </a:r>
            <a:endParaRPr lang="cs-CZ" sz="500" dirty="0"/>
          </a:p>
          <a:p>
            <a:r>
              <a:rPr lang="cs-CZ" sz="500" dirty="0"/>
              <a:t>   </a:t>
            </a:r>
            <a:r>
              <a:rPr lang="en-GB" sz="500" dirty="0"/>
              <a:t>unique</a:t>
            </a:r>
            <a:r>
              <a:rPr lang="cs-CZ" sz="500" dirty="0"/>
              <a:t>. </a:t>
            </a:r>
          </a:p>
          <a:p>
            <a:r>
              <a:rPr lang="cs-CZ" sz="500" b="1" dirty="0"/>
              <a:t> </a:t>
            </a:r>
            <a:r>
              <a:rPr lang="cs-CZ" sz="600" b="1" dirty="0"/>
              <a:t>›</a:t>
            </a:r>
            <a:r>
              <a:rPr lang="cs-CZ" sz="500" b="1" dirty="0"/>
              <a:t> Table – </a:t>
            </a:r>
            <a:r>
              <a:rPr lang="en-GB" sz="500" dirty="0"/>
              <a:t>A table is a set of values ​​arranged in</a:t>
            </a:r>
            <a:r>
              <a:rPr lang="cs-CZ" sz="500" dirty="0"/>
              <a:t> </a:t>
            </a:r>
            <a:r>
              <a:rPr lang="en-GB" sz="500" dirty="0"/>
              <a:t>named columns and rows.</a:t>
            </a:r>
            <a:r>
              <a:rPr lang="cs-CZ" sz="600" b="1" dirty="0"/>
              <a:t> </a:t>
            </a:r>
            <a:r>
              <a:rPr lang="cs-CZ" sz="500" b="1" dirty="0"/>
              <a:t>T</a:t>
            </a:r>
            <a:r>
              <a:rPr lang="en-GB" sz="500" dirty="0"/>
              <a:t>able can be operated on as if it is a list of records, or as if it is a record of lists. Table[Field]` (field reference syntax for records) returns a list of values in that field. `Table{i}` (list index access syntax) returns a record representing a row of the table.</a:t>
            </a:r>
            <a:endParaRPr lang="cs-CZ" sz="500" dirty="0"/>
          </a:p>
          <a:p>
            <a:r>
              <a:rPr lang="cs-CZ" sz="600" b="1" dirty="0"/>
              <a:t>›</a:t>
            </a:r>
            <a:r>
              <a:rPr lang="cs-CZ" sz="500" b="1" dirty="0"/>
              <a:t> </a:t>
            </a:r>
            <a:r>
              <a:rPr lang="en-GB" sz="500" b="1" dirty="0"/>
              <a:t>Function </a:t>
            </a:r>
            <a:r>
              <a:rPr lang="cs-CZ" sz="500" b="1" dirty="0"/>
              <a:t>–</a:t>
            </a:r>
            <a:r>
              <a:rPr lang="en-GB" sz="500" b="1" dirty="0"/>
              <a:t> </a:t>
            </a:r>
            <a:r>
              <a:rPr lang="en-GB" sz="500" dirty="0"/>
              <a:t>A function is a value that when called using</a:t>
            </a:r>
            <a:r>
              <a:rPr lang="cs-CZ" sz="500" dirty="0"/>
              <a:t>  </a:t>
            </a:r>
            <a:r>
              <a:rPr lang="en-GB" sz="500" dirty="0"/>
              <a:t>arguments creates a </a:t>
            </a:r>
            <a:endParaRPr lang="cs-CZ" sz="500" dirty="0"/>
          </a:p>
          <a:p>
            <a:r>
              <a:rPr lang="cs-CZ" sz="500" dirty="0"/>
              <a:t>   </a:t>
            </a:r>
            <a:r>
              <a:rPr lang="en-GB" sz="500" dirty="0"/>
              <a:t>new value. Functions are written by listing</a:t>
            </a:r>
            <a:r>
              <a:rPr lang="cs-CZ" sz="500" dirty="0"/>
              <a:t> </a:t>
            </a:r>
            <a:r>
              <a:rPr lang="en-GB" sz="500" dirty="0"/>
              <a:t>the function </a:t>
            </a:r>
            <a:r>
              <a:rPr lang="en-GB" sz="500" dirty="0" err="1"/>
              <a:t>argumets</a:t>
            </a:r>
            <a:r>
              <a:rPr lang="en-GB" sz="500" dirty="0"/>
              <a:t> in </a:t>
            </a:r>
            <a:endParaRPr lang="cs-CZ" sz="500" dirty="0"/>
          </a:p>
          <a:p>
            <a:r>
              <a:rPr lang="cs-CZ" sz="500" dirty="0"/>
              <a:t>   </a:t>
            </a:r>
            <a:r>
              <a:rPr lang="en-GB" sz="500" dirty="0"/>
              <a:t>parentheses, followed by</a:t>
            </a:r>
            <a:r>
              <a:rPr lang="cs-CZ" sz="500" dirty="0"/>
              <a:t> </a:t>
            </a:r>
            <a:r>
              <a:rPr lang="en-GB" sz="500" dirty="0"/>
              <a:t>the transition symbol “=&gt;“ and the expression </a:t>
            </a:r>
            <a:endParaRPr lang="cs-CZ" sz="500" dirty="0"/>
          </a:p>
          <a:p>
            <a:r>
              <a:rPr lang="cs-CZ" sz="500" dirty="0"/>
              <a:t>   </a:t>
            </a:r>
            <a:r>
              <a:rPr lang="en-GB" sz="500" dirty="0"/>
              <a:t>defining the</a:t>
            </a:r>
            <a:r>
              <a:rPr lang="cs-CZ" sz="500" dirty="0"/>
              <a:t> </a:t>
            </a:r>
            <a:r>
              <a:rPr lang="en-GB" sz="500" dirty="0"/>
              <a:t>function.</a:t>
            </a:r>
            <a:r>
              <a:rPr lang="cs-CZ" sz="500" dirty="0"/>
              <a:t> </a:t>
            </a:r>
            <a:r>
              <a:rPr lang="en-GB" sz="500" dirty="0"/>
              <a:t>This</a:t>
            </a:r>
            <a:r>
              <a:rPr lang="cs-CZ" sz="500" dirty="0"/>
              <a:t> </a:t>
            </a:r>
            <a:r>
              <a:rPr lang="en-GB" sz="500" dirty="0"/>
              <a:t>expression usually refers to </a:t>
            </a:r>
            <a:r>
              <a:rPr lang="en-GB" sz="500" dirty="0" err="1"/>
              <a:t>argumets</a:t>
            </a:r>
            <a:r>
              <a:rPr lang="en-GB" sz="500" dirty="0"/>
              <a:t> by </a:t>
            </a:r>
            <a:r>
              <a:rPr lang="cs-CZ" sz="500" dirty="0"/>
              <a:t> </a:t>
            </a:r>
          </a:p>
          <a:p>
            <a:r>
              <a:rPr lang="cs-CZ" sz="500" dirty="0"/>
              <a:t>   </a:t>
            </a:r>
            <a:r>
              <a:rPr lang="en-GB" sz="500" dirty="0"/>
              <a:t>name. There</a:t>
            </a:r>
            <a:r>
              <a:rPr lang="cs-CZ" sz="500" dirty="0"/>
              <a:t> </a:t>
            </a:r>
            <a:r>
              <a:rPr lang="en-GB" sz="500" dirty="0"/>
              <a:t>are also</a:t>
            </a:r>
            <a:r>
              <a:rPr lang="cs-CZ" sz="500" dirty="0"/>
              <a:t> </a:t>
            </a:r>
            <a:r>
              <a:rPr lang="en-GB" sz="500" dirty="0"/>
              <a:t>functions without </a:t>
            </a:r>
            <a:r>
              <a:rPr lang="en-GB" sz="500" dirty="0" err="1"/>
              <a:t>argumets</a:t>
            </a:r>
            <a:r>
              <a:rPr lang="en-GB" sz="500" dirty="0"/>
              <a:t>.</a:t>
            </a:r>
            <a:r>
              <a:rPr lang="cs-CZ" sz="500" dirty="0"/>
              <a:t> </a:t>
            </a:r>
          </a:p>
          <a:p>
            <a:r>
              <a:rPr lang="cs-CZ" sz="600" b="1" dirty="0"/>
              <a:t>›</a:t>
            </a:r>
            <a:r>
              <a:rPr lang="cs-CZ" sz="500" b="1" dirty="0"/>
              <a:t> </a:t>
            </a:r>
            <a:r>
              <a:rPr lang="en-GB" sz="500" b="1" dirty="0"/>
              <a:t>Parameter </a:t>
            </a:r>
            <a:r>
              <a:rPr lang="cs-CZ" sz="500" b="1" dirty="0"/>
              <a:t>–</a:t>
            </a:r>
            <a:r>
              <a:rPr lang="en-GB" sz="500" b="1" dirty="0"/>
              <a:t> </a:t>
            </a:r>
            <a:r>
              <a:rPr lang="en-GB" sz="500" dirty="0"/>
              <a:t>The parameter stores a value that can be used for </a:t>
            </a:r>
            <a:endParaRPr lang="cs-CZ" sz="500" dirty="0"/>
          </a:p>
          <a:p>
            <a:r>
              <a:rPr lang="cs-CZ" sz="500" dirty="0"/>
              <a:t>   </a:t>
            </a:r>
            <a:r>
              <a:rPr lang="en-GB" sz="500" dirty="0"/>
              <a:t>transformations. In addition to the name of the parameter and the value it </a:t>
            </a:r>
            <a:endParaRPr lang="cs-CZ" sz="500" dirty="0"/>
          </a:p>
          <a:p>
            <a:r>
              <a:rPr lang="cs-CZ" sz="500" dirty="0"/>
              <a:t>   </a:t>
            </a:r>
            <a:r>
              <a:rPr lang="en-GB" sz="500" dirty="0"/>
              <a:t>stores, it also has other properties that provide metadata. The undeniable </a:t>
            </a:r>
            <a:endParaRPr lang="cs-CZ" sz="500" dirty="0"/>
          </a:p>
          <a:p>
            <a:r>
              <a:rPr lang="cs-CZ" sz="500" dirty="0"/>
              <a:t>   </a:t>
            </a:r>
            <a:r>
              <a:rPr lang="en-GB" sz="500" dirty="0"/>
              <a:t>advantage of the parameter is that it can be changed from the </a:t>
            </a:r>
            <a:r>
              <a:rPr lang="en-GB" sz="500" b="1" dirty="0"/>
              <a:t>Power BI </a:t>
            </a:r>
            <a:endParaRPr lang="cs-CZ" sz="500" b="1" dirty="0"/>
          </a:p>
          <a:p>
            <a:r>
              <a:rPr lang="cs-CZ" sz="500" b="1" dirty="0"/>
              <a:t>   </a:t>
            </a:r>
            <a:r>
              <a:rPr lang="en-GB" sz="500" b="1" dirty="0"/>
              <a:t>Service </a:t>
            </a:r>
            <a:r>
              <a:rPr lang="en-GB" sz="500" dirty="0"/>
              <a:t>environment without the need for direct intervention in the data </a:t>
            </a:r>
            <a:endParaRPr lang="cs-CZ" sz="500" dirty="0"/>
          </a:p>
          <a:p>
            <a:r>
              <a:rPr lang="cs-CZ" sz="500" dirty="0"/>
              <a:t>   </a:t>
            </a:r>
            <a:r>
              <a:rPr lang="en-GB" sz="500" dirty="0"/>
              <a:t>set</a:t>
            </a:r>
            <a:r>
              <a:rPr lang="cs-CZ" sz="500" dirty="0"/>
              <a:t>. Syntax </a:t>
            </a:r>
            <a:r>
              <a:rPr lang="cs-CZ" sz="500" dirty="0" err="1"/>
              <a:t>of</a:t>
            </a:r>
            <a:r>
              <a:rPr lang="cs-CZ" sz="500" dirty="0"/>
              <a:t> </a:t>
            </a:r>
            <a:r>
              <a:rPr lang="cs-CZ" sz="500" dirty="0" err="1"/>
              <a:t>parameter</a:t>
            </a:r>
            <a:r>
              <a:rPr lang="cs-CZ" sz="500" dirty="0"/>
              <a:t> </a:t>
            </a:r>
            <a:r>
              <a:rPr lang="cs-CZ" sz="500" dirty="0" err="1"/>
              <a:t>is</a:t>
            </a:r>
            <a:r>
              <a:rPr lang="cs-CZ" sz="500" dirty="0"/>
              <a:t> as </a:t>
            </a:r>
            <a:r>
              <a:rPr lang="en-GB" sz="500" dirty="0"/>
              <a:t>regular query</a:t>
            </a:r>
            <a:r>
              <a:rPr lang="cs-CZ" sz="500" dirty="0"/>
              <a:t> </a:t>
            </a:r>
            <a:r>
              <a:rPr lang="en-GB" sz="500" dirty="0"/>
              <a:t>only thing that is special is that </a:t>
            </a:r>
            <a:endParaRPr lang="cs-CZ" sz="500" dirty="0"/>
          </a:p>
          <a:p>
            <a:r>
              <a:rPr lang="cs-CZ" sz="500" dirty="0"/>
              <a:t>   </a:t>
            </a:r>
            <a:r>
              <a:rPr lang="en-GB" sz="500" dirty="0"/>
              <a:t>the metadata follows a specific format.</a:t>
            </a:r>
            <a:br>
              <a:rPr lang="cs-CZ" sz="600" b="1" dirty="0"/>
            </a:br>
            <a:r>
              <a:rPr lang="cs-CZ" sz="600" b="1" dirty="0"/>
              <a:t>› </a:t>
            </a:r>
            <a:r>
              <a:rPr lang="en-GB" sz="600" b="1" dirty="0"/>
              <a:t>Formula Bar </a:t>
            </a:r>
            <a:r>
              <a:rPr lang="cs-CZ" sz="600" b="1" dirty="0"/>
              <a:t>–</a:t>
            </a:r>
            <a:r>
              <a:rPr lang="en-GB" sz="600" b="1" dirty="0"/>
              <a:t> </a:t>
            </a:r>
            <a:r>
              <a:rPr lang="en-GB" sz="500" dirty="0"/>
              <a:t>Displays the currently loaded step and allows you to edit </a:t>
            </a:r>
            <a:endParaRPr lang="cs-CZ" sz="500" dirty="0"/>
          </a:p>
          <a:p>
            <a:r>
              <a:rPr lang="cs-CZ" sz="500" dirty="0"/>
              <a:t>   </a:t>
            </a:r>
            <a:r>
              <a:rPr lang="en-GB" sz="500" dirty="0"/>
              <a:t>it</a:t>
            </a:r>
            <a:r>
              <a:rPr lang="cs-CZ" sz="500" dirty="0"/>
              <a:t>.To be </a:t>
            </a:r>
            <a:r>
              <a:rPr lang="cs-CZ" sz="500" dirty="0" err="1"/>
              <a:t>able</a:t>
            </a:r>
            <a:r>
              <a:rPr lang="cs-CZ" sz="500" dirty="0"/>
              <a:t> to </a:t>
            </a:r>
            <a:r>
              <a:rPr lang="cs-CZ" sz="500" dirty="0" err="1"/>
              <a:t>see</a:t>
            </a:r>
            <a:r>
              <a:rPr lang="cs-CZ" sz="500" dirty="0"/>
              <a:t> </a:t>
            </a:r>
            <a:r>
              <a:rPr lang="cs-CZ" sz="500" dirty="0" err="1"/>
              <a:t>formula</a:t>
            </a:r>
            <a:r>
              <a:rPr lang="cs-CZ" sz="500" dirty="0"/>
              <a:t> bar, It has to be </a:t>
            </a:r>
            <a:r>
              <a:rPr lang="cs-CZ" sz="500" dirty="0" err="1"/>
              <a:t>enabled</a:t>
            </a:r>
            <a:r>
              <a:rPr lang="cs-CZ" sz="500" dirty="0"/>
              <a:t> in </a:t>
            </a:r>
            <a:r>
              <a:rPr lang="cs-CZ" sz="500" dirty="0" err="1"/>
              <a:t>the</a:t>
            </a:r>
            <a:r>
              <a:rPr lang="cs-CZ" sz="500" dirty="0"/>
              <a:t> </a:t>
            </a:r>
            <a:r>
              <a:rPr lang="cs-CZ" sz="500" dirty="0" err="1"/>
              <a:t>ribbon</a:t>
            </a:r>
            <a:r>
              <a:rPr lang="cs-CZ" sz="500" dirty="0"/>
              <a:t> menu </a:t>
            </a:r>
          </a:p>
          <a:p>
            <a:r>
              <a:rPr lang="cs-CZ" sz="500" dirty="0"/>
              <a:t>   </a:t>
            </a:r>
            <a:r>
              <a:rPr lang="cs-CZ" sz="500" dirty="0" err="1"/>
              <a:t>inside</a:t>
            </a:r>
            <a:r>
              <a:rPr lang="cs-CZ" sz="500" dirty="0"/>
              <a:t> </a:t>
            </a:r>
            <a:r>
              <a:rPr lang="cs-CZ" sz="500" b="1" dirty="0" err="1"/>
              <a:t>View</a:t>
            </a:r>
            <a:r>
              <a:rPr lang="cs-CZ" sz="500" b="1" dirty="0"/>
              <a:t> </a:t>
            </a:r>
            <a:r>
              <a:rPr lang="cs-CZ" sz="500" dirty="0" err="1"/>
              <a:t>category</a:t>
            </a:r>
            <a:r>
              <a:rPr lang="cs-CZ" sz="500" dirty="0"/>
              <a:t>.</a:t>
            </a:r>
          </a:p>
          <a:p>
            <a:r>
              <a:rPr lang="cs-CZ" sz="600" b="1" dirty="0">
                <a:latin typeface="Arial" panose="020B0604020202020204" pitchFamily="34" charset="0"/>
              </a:rPr>
              <a:t>›</a:t>
            </a:r>
            <a:r>
              <a:rPr lang="cs-CZ" sz="600" b="1" dirty="0">
                <a:latin typeface="MS Shell Dlg 2" panose="020B0604030504040204" pitchFamily="34" charset="0"/>
              </a:rPr>
              <a:t> </a:t>
            </a:r>
            <a:r>
              <a:rPr lang="en-GB" sz="600" b="1" dirty="0"/>
              <a:t>Query settings </a:t>
            </a:r>
            <a:r>
              <a:rPr lang="cs-CZ" sz="600" b="1" dirty="0"/>
              <a:t>–</a:t>
            </a:r>
            <a:r>
              <a:rPr lang="en-GB" sz="600" b="1" dirty="0"/>
              <a:t> </a:t>
            </a:r>
            <a:r>
              <a:rPr lang="en-GB" sz="500" dirty="0"/>
              <a:t>Settings that include the ability to edit the name and </a:t>
            </a:r>
            <a:endParaRPr lang="cs-CZ" sz="500" dirty="0"/>
          </a:p>
          <a:p>
            <a:r>
              <a:rPr lang="cs-CZ" sz="500" dirty="0"/>
              <a:t>   </a:t>
            </a:r>
            <a:r>
              <a:rPr lang="en-GB" sz="500" dirty="0"/>
              <a:t>description of the query. It also contains an overview of all currently applied </a:t>
            </a:r>
            <a:endParaRPr lang="cs-CZ" sz="500" dirty="0"/>
          </a:p>
          <a:p>
            <a:r>
              <a:rPr lang="cs-CZ" sz="500" dirty="0"/>
              <a:t>   </a:t>
            </a:r>
            <a:r>
              <a:rPr lang="cs-CZ" sz="500" dirty="0" err="1"/>
              <a:t>steps</a:t>
            </a:r>
            <a:r>
              <a:rPr lang="cs-CZ" sz="500" dirty="0"/>
              <a:t>.</a:t>
            </a:r>
            <a:r>
              <a:rPr lang="en-GB" sz="500" dirty="0"/>
              <a:t> Applied Steps are</a:t>
            </a:r>
            <a:r>
              <a:rPr lang="cs-CZ" sz="500" dirty="0"/>
              <a:t> </a:t>
            </a:r>
            <a:r>
              <a:rPr lang="en-GB" sz="500" dirty="0"/>
              <a:t>the variables defined in a let expression</a:t>
            </a:r>
            <a:r>
              <a:rPr lang="cs-CZ" sz="500" dirty="0"/>
              <a:t> and </a:t>
            </a:r>
            <a:r>
              <a:rPr lang="cs-CZ" sz="500" dirty="0" err="1"/>
              <a:t>they</a:t>
            </a:r>
            <a:r>
              <a:rPr lang="cs-CZ" sz="500" dirty="0"/>
              <a:t> </a:t>
            </a:r>
          </a:p>
          <a:p>
            <a:r>
              <a:rPr lang="cs-CZ" sz="500" dirty="0"/>
              <a:t>   are </a:t>
            </a:r>
            <a:r>
              <a:rPr lang="cs-CZ" sz="500" dirty="0" err="1"/>
              <a:t>represented</a:t>
            </a:r>
            <a:r>
              <a:rPr lang="cs-CZ" sz="500" dirty="0"/>
              <a:t> by </a:t>
            </a:r>
            <a:r>
              <a:rPr lang="cs-CZ" sz="500" dirty="0" err="1"/>
              <a:t>varaibles</a:t>
            </a:r>
            <a:r>
              <a:rPr lang="cs-CZ" sz="500" dirty="0"/>
              <a:t> </a:t>
            </a:r>
            <a:r>
              <a:rPr lang="cs-CZ" sz="500" dirty="0" err="1"/>
              <a:t>names</a:t>
            </a:r>
            <a:r>
              <a:rPr lang="cs-CZ" sz="500" dirty="0"/>
              <a:t>.</a:t>
            </a:r>
          </a:p>
          <a:p>
            <a:r>
              <a:rPr lang="cs-CZ" sz="600" b="1" dirty="0"/>
              <a:t>› </a:t>
            </a:r>
            <a:r>
              <a:rPr lang="en-GB" sz="600" b="1" dirty="0"/>
              <a:t>Data preview </a:t>
            </a:r>
            <a:r>
              <a:rPr lang="cs-CZ" sz="600" b="1" dirty="0"/>
              <a:t>–</a:t>
            </a:r>
            <a:r>
              <a:rPr lang="en-GB" sz="600" b="1" dirty="0"/>
              <a:t> </a:t>
            </a:r>
            <a:r>
              <a:rPr lang="en-GB" sz="500" dirty="0"/>
              <a:t>A component that displays a preview of the data in the </a:t>
            </a:r>
            <a:endParaRPr lang="cs-CZ" sz="500" dirty="0"/>
          </a:p>
          <a:p>
            <a:r>
              <a:rPr lang="cs-CZ" sz="500" dirty="0"/>
              <a:t>   </a:t>
            </a:r>
            <a:r>
              <a:rPr lang="en-GB" sz="500" dirty="0"/>
              <a:t>currently selected transformation step</a:t>
            </a:r>
            <a:r>
              <a:rPr lang="cs-CZ" sz="500" dirty="0"/>
              <a:t>.</a:t>
            </a:r>
          </a:p>
          <a:p>
            <a:r>
              <a:rPr lang="cs-CZ" sz="600" b="1" dirty="0"/>
              <a:t>› </a:t>
            </a:r>
            <a:r>
              <a:rPr lang="en-GB" sz="600" b="1" dirty="0"/>
              <a:t>Status bar </a:t>
            </a:r>
            <a:r>
              <a:rPr lang="cs-CZ" sz="600" b="1" dirty="0"/>
              <a:t>–</a:t>
            </a:r>
            <a:r>
              <a:rPr lang="en-GB" sz="600" b="1" dirty="0"/>
              <a:t> </a:t>
            </a:r>
            <a:r>
              <a:rPr lang="en-GB" sz="500" dirty="0"/>
              <a:t>This is the bar located at the bottom of the screen. The row </a:t>
            </a:r>
            <a:endParaRPr lang="cs-CZ" sz="500" dirty="0"/>
          </a:p>
          <a:p>
            <a:r>
              <a:rPr lang="cs-CZ" sz="500" dirty="0"/>
              <a:t>   </a:t>
            </a:r>
            <a:r>
              <a:rPr lang="en-GB" sz="500" dirty="0"/>
              <a:t>contains information about the approximate state of the rows, columns, </a:t>
            </a:r>
            <a:endParaRPr lang="cs-CZ" sz="500" dirty="0"/>
          </a:p>
          <a:p>
            <a:r>
              <a:rPr lang="cs-CZ" sz="500" dirty="0"/>
              <a:t>   </a:t>
            </a:r>
            <a:r>
              <a:rPr lang="en-GB" sz="500" dirty="0"/>
              <a:t>and time the data was last reviewed. In addition to this information, there is </a:t>
            </a:r>
            <a:endParaRPr lang="cs-CZ" sz="500" dirty="0"/>
          </a:p>
          <a:p>
            <a:r>
              <a:rPr lang="cs-CZ" sz="500" dirty="0"/>
              <a:t>   </a:t>
            </a:r>
            <a:r>
              <a:rPr lang="en-GB" sz="500" dirty="0"/>
              <a:t>profiling source information for the columns. Here it is possible to switch </a:t>
            </a:r>
            <a:endParaRPr lang="cs-CZ" sz="500" dirty="0"/>
          </a:p>
          <a:p>
            <a:r>
              <a:rPr lang="cs-CZ" sz="500" dirty="0"/>
              <a:t>   </a:t>
            </a:r>
            <a:r>
              <a:rPr lang="en-GB" sz="500" dirty="0"/>
              <a:t>the profiling from 1000 rows to the entire data set.</a:t>
            </a:r>
            <a:endParaRPr lang="cs-CZ" sz="600" dirty="0"/>
          </a:p>
        </p:txBody>
      </p:sp>
      <p:sp>
        <p:nvSpPr>
          <p:cNvPr id="35" name="TextovéPole 34">
            <a:extLst>
              <a:ext uri="{FF2B5EF4-FFF2-40B4-BE49-F238E27FC236}">
                <a16:creationId xmlns:a16="http://schemas.microsoft.com/office/drawing/2014/main" id="{1DDCB4D7-AFD0-466E-85D2-579E583D070A}"/>
              </a:ext>
            </a:extLst>
          </p:cNvPr>
          <p:cNvSpPr txBox="1"/>
          <p:nvPr/>
        </p:nvSpPr>
        <p:spPr>
          <a:xfrm>
            <a:off x="-5688" y="1086128"/>
            <a:ext cx="2152652" cy="230832"/>
          </a:xfrm>
          <a:prstGeom prst="rect">
            <a:avLst/>
          </a:prstGeom>
          <a:noFill/>
        </p:spPr>
        <p:txBody>
          <a:bodyPr wrap="square" rtlCol="0">
            <a:spAutoFit/>
          </a:bodyPr>
          <a:lstStyle/>
          <a:p>
            <a:pPr algn="ctr"/>
            <a:r>
              <a:rPr lang="cs-CZ" sz="900" i="1" dirty="0"/>
              <a:t>“</a:t>
            </a:r>
            <a:r>
              <a:rPr lang="en-GB" sz="900" i="1" dirty="0"/>
              <a:t>An IDE for M development</a:t>
            </a:r>
            <a:r>
              <a:rPr lang="cs-CZ" sz="900" i="1" dirty="0"/>
              <a:t>“</a:t>
            </a:r>
            <a:endParaRPr lang="cs-CZ" sz="700" i="1" dirty="0"/>
          </a:p>
        </p:txBody>
      </p:sp>
      <p:pic>
        <p:nvPicPr>
          <p:cNvPr id="89" name="Obrázek 17">
            <a:extLst>
              <a:ext uri="{FF2B5EF4-FFF2-40B4-BE49-F238E27FC236}">
                <a16:creationId xmlns:a16="http://schemas.microsoft.com/office/drawing/2014/main" id="{CBA4A321-E386-4FF5-A4BA-59940B77B6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96377" y="50018"/>
            <a:ext cx="599294" cy="599294"/>
          </a:xfrm>
          <a:prstGeom prst="rect">
            <a:avLst/>
          </a:prstGeom>
        </p:spPr>
      </p:pic>
      <p:sp>
        <p:nvSpPr>
          <p:cNvPr id="90" name="TextovéPole 89">
            <a:extLst>
              <a:ext uri="{FF2B5EF4-FFF2-40B4-BE49-F238E27FC236}">
                <a16:creationId xmlns:a16="http://schemas.microsoft.com/office/drawing/2014/main" id="{ADEC0A97-EDC6-4F5E-AAFB-5DF1788E815B}"/>
              </a:ext>
            </a:extLst>
          </p:cNvPr>
          <p:cNvSpPr txBox="1"/>
          <p:nvPr/>
        </p:nvSpPr>
        <p:spPr>
          <a:xfrm>
            <a:off x="48435" y="5214200"/>
            <a:ext cx="2038547" cy="230832"/>
          </a:xfrm>
          <a:prstGeom prst="rect">
            <a:avLst/>
          </a:prstGeom>
          <a:solidFill>
            <a:srgbClr val="262626"/>
          </a:solidFill>
          <a:ln>
            <a:noFill/>
          </a:ln>
        </p:spPr>
        <p:txBody>
          <a:bodyPr wrap="square" rtlCol="0">
            <a:spAutoFit/>
          </a:bodyPr>
          <a:lstStyle/>
          <a:p>
            <a:r>
              <a:rPr lang="cs-CZ" sz="900" dirty="0" err="1">
                <a:solidFill>
                  <a:schemeClr val="bg1"/>
                </a:solidFill>
                <a:latin typeface="Montserrat" panose="00000500000000000000" pitchFamily="2" charset="0"/>
              </a:rPr>
              <a:t>Functions</a:t>
            </a:r>
            <a:r>
              <a:rPr lang="cs-CZ" sz="900" dirty="0">
                <a:solidFill>
                  <a:schemeClr val="bg1"/>
                </a:solidFill>
                <a:latin typeface="Montserrat" panose="00000500000000000000" pitchFamily="2" charset="0"/>
              </a:rPr>
              <a:t> in Power Query</a:t>
            </a:r>
          </a:p>
        </p:txBody>
      </p:sp>
      <p:sp>
        <p:nvSpPr>
          <p:cNvPr id="91" name="TextovéPole 90">
            <a:extLst>
              <a:ext uri="{FF2B5EF4-FFF2-40B4-BE49-F238E27FC236}">
                <a16:creationId xmlns:a16="http://schemas.microsoft.com/office/drawing/2014/main" id="{5DAEB8A1-D878-480E-910F-A667AB02772E}"/>
              </a:ext>
            </a:extLst>
          </p:cNvPr>
          <p:cNvSpPr txBox="1"/>
          <p:nvPr/>
        </p:nvSpPr>
        <p:spPr>
          <a:xfrm>
            <a:off x="-9236" y="5434851"/>
            <a:ext cx="2152652" cy="1815882"/>
          </a:xfrm>
          <a:prstGeom prst="rect">
            <a:avLst/>
          </a:prstGeom>
          <a:noFill/>
        </p:spPr>
        <p:txBody>
          <a:bodyPr wrap="square" rtlCol="0">
            <a:spAutoFit/>
          </a:bodyPr>
          <a:lstStyle/>
          <a:p>
            <a:r>
              <a:rPr lang="en-GB" sz="600" dirty="0"/>
              <a:t>Knowledge of functions is your best helper when working with a functional language such as </a:t>
            </a:r>
            <a:r>
              <a:rPr lang="en-GB" sz="600" b="1" dirty="0"/>
              <a:t>M</a:t>
            </a:r>
            <a:r>
              <a:rPr lang="cs-CZ" sz="600" dirty="0"/>
              <a:t>. </a:t>
            </a:r>
            <a:r>
              <a:rPr lang="en-GB" sz="600" dirty="0"/>
              <a:t>Functions are called with parentheses</a:t>
            </a:r>
            <a:r>
              <a:rPr lang="cs-CZ" sz="600" dirty="0"/>
              <a:t>.</a:t>
            </a:r>
            <a:br>
              <a:rPr lang="cs-CZ" sz="600" b="1" dirty="0"/>
            </a:br>
            <a:r>
              <a:rPr lang="cs-CZ" sz="600" b="1" dirty="0"/>
              <a:t>› </a:t>
            </a:r>
            <a:r>
              <a:rPr lang="en-GB" sz="600" b="1" dirty="0"/>
              <a:t>Shared </a:t>
            </a:r>
            <a:r>
              <a:rPr lang="cs-CZ" sz="600" b="1" dirty="0"/>
              <a:t>–</a:t>
            </a:r>
            <a:r>
              <a:rPr lang="en-GB" sz="600" b="1" dirty="0"/>
              <a:t> </a:t>
            </a:r>
            <a:r>
              <a:rPr lang="en-GB" sz="600" dirty="0"/>
              <a:t>Is a keyword that loads all</a:t>
            </a:r>
            <a:r>
              <a:rPr lang="cs-CZ" sz="600" dirty="0"/>
              <a:t> </a:t>
            </a:r>
            <a:r>
              <a:rPr lang="en-GB" sz="600" dirty="0"/>
              <a:t>functions </a:t>
            </a:r>
            <a:endParaRPr lang="cs-CZ" sz="600" dirty="0"/>
          </a:p>
          <a:p>
            <a:r>
              <a:rPr lang="cs-CZ" sz="600" dirty="0"/>
              <a:t>  </a:t>
            </a:r>
            <a:r>
              <a:rPr lang="en-GB" sz="600" dirty="0"/>
              <a:t>(including help and example) and enumerators in</a:t>
            </a:r>
            <a:r>
              <a:rPr lang="cs-CZ" sz="600" dirty="0"/>
              <a:t> </a:t>
            </a:r>
          </a:p>
          <a:p>
            <a:r>
              <a:rPr lang="cs-CZ" sz="600" dirty="0"/>
              <a:t>  </a:t>
            </a:r>
            <a:r>
              <a:rPr lang="en-GB" sz="600" dirty="0"/>
              <a:t>result set. The call</a:t>
            </a:r>
            <a:r>
              <a:rPr lang="cs-CZ" sz="600" dirty="0"/>
              <a:t> </a:t>
            </a:r>
            <a:r>
              <a:rPr lang="cs-CZ" sz="600" dirty="0" err="1"/>
              <a:t>of</a:t>
            </a:r>
            <a:r>
              <a:rPr lang="cs-CZ" sz="600" dirty="0"/>
              <a:t> </a:t>
            </a:r>
            <a:r>
              <a:rPr lang="cs-CZ" sz="600" dirty="0" err="1"/>
              <a:t>function</a:t>
            </a:r>
            <a:r>
              <a:rPr lang="en-GB" sz="600" dirty="0"/>
              <a:t> is made</a:t>
            </a:r>
            <a:r>
              <a:rPr lang="cs-CZ" sz="600" dirty="0"/>
              <a:t> </a:t>
            </a:r>
            <a:r>
              <a:rPr lang="cs-CZ" sz="600" dirty="0" err="1"/>
              <a:t>inside</a:t>
            </a:r>
            <a:r>
              <a:rPr lang="en-GB" sz="600" dirty="0"/>
              <a:t> empty</a:t>
            </a:r>
            <a:r>
              <a:rPr lang="cs-CZ" sz="600" dirty="0"/>
              <a:t> </a:t>
            </a:r>
          </a:p>
          <a:p>
            <a:r>
              <a:rPr lang="cs-CZ" sz="600" dirty="0"/>
              <a:t>  </a:t>
            </a:r>
            <a:r>
              <a:rPr lang="en-GB" sz="600" dirty="0"/>
              <a:t>query using </a:t>
            </a:r>
            <a:r>
              <a:rPr lang="cs-CZ" sz="600" dirty="0"/>
              <a:t>by </a:t>
            </a:r>
            <a:r>
              <a:rPr lang="en-GB" sz="600" b="1" dirty="0"/>
              <a:t>= # shared</a:t>
            </a:r>
            <a:endParaRPr lang="cs-CZ" sz="600" b="1" dirty="0"/>
          </a:p>
          <a:p>
            <a:endParaRPr lang="cs-CZ" sz="600" b="1" dirty="0"/>
          </a:p>
          <a:p>
            <a:endParaRPr lang="cs-CZ" sz="600" b="1" dirty="0"/>
          </a:p>
          <a:p>
            <a:r>
              <a:rPr lang="cs-CZ" sz="400" b="1" dirty="0"/>
              <a:t> </a:t>
            </a:r>
            <a:endParaRPr lang="cs-CZ" sz="600" b="1" dirty="0"/>
          </a:p>
          <a:p>
            <a:r>
              <a:rPr lang="en-GB" sz="600" b="1" dirty="0"/>
              <a:t>Functions can be divided into two categories:</a:t>
            </a:r>
          </a:p>
          <a:p>
            <a:r>
              <a:rPr lang="en-GB" sz="600" dirty="0"/>
              <a:t>› Prefabricated – Example: </a:t>
            </a:r>
            <a:r>
              <a:rPr lang="en-GB" sz="600" dirty="0" err="1"/>
              <a:t>Date.From</a:t>
            </a:r>
            <a:r>
              <a:rPr lang="en-GB" sz="600" dirty="0"/>
              <a:t>()</a:t>
            </a:r>
          </a:p>
          <a:p>
            <a:r>
              <a:rPr lang="en-GB" sz="600" dirty="0"/>
              <a:t>› Custom – these are functions that the user himself prepares </a:t>
            </a:r>
            <a:endParaRPr lang="cs-CZ" sz="600" dirty="0"/>
          </a:p>
          <a:p>
            <a:r>
              <a:rPr lang="cs-CZ" sz="600" dirty="0"/>
              <a:t>  </a:t>
            </a:r>
            <a:r>
              <a:rPr lang="en-GB" sz="600" dirty="0"/>
              <a:t>for the model by means of the extension of the notation by </a:t>
            </a:r>
            <a:endParaRPr lang="cs-CZ" sz="600" dirty="0"/>
          </a:p>
          <a:p>
            <a:r>
              <a:rPr lang="cs-CZ" sz="600" dirty="0"/>
              <a:t>  </a:t>
            </a:r>
            <a:r>
              <a:rPr lang="en-GB" sz="600" dirty="0"/>
              <a:t>„()=&gt; “, where the </a:t>
            </a:r>
            <a:r>
              <a:rPr lang="en-GB" sz="600" dirty="0" err="1"/>
              <a:t>argumets</a:t>
            </a:r>
            <a:r>
              <a:rPr lang="en-GB" sz="600" dirty="0"/>
              <a:t> that will be required for the </a:t>
            </a:r>
            <a:endParaRPr lang="cs-CZ" sz="600" dirty="0"/>
          </a:p>
          <a:p>
            <a:r>
              <a:rPr lang="cs-CZ" sz="600" dirty="0"/>
              <a:t>  </a:t>
            </a:r>
            <a:r>
              <a:rPr lang="en-GB" sz="600" dirty="0"/>
              <a:t>evaluation of the function can be placed in parentheses. </a:t>
            </a:r>
            <a:endParaRPr lang="cs-CZ" sz="600" dirty="0"/>
          </a:p>
          <a:p>
            <a:r>
              <a:rPr lang="cs-CZ" sz="600" dirty="0"/>
              <a:t>  </a:t>
            </a:r>
            <a:r>
              <a:rPr lang="en-GB" sz="600" dirty="0"/>
              <a:t>When using multiple </a:t>
            </a:r>
            <a:r>
              <a:rPr lang="en-GB" sz="600" dirty="0" err="1"/>
              <a:t>argumets</a:t>
            </a:r>
            <a:r>
              <a:rPr lang="en-GB" sz="600" dirty="0"/>
              <a:t>, it is necessary to separate </a:t>
            </a:r>
            <a:endParaRPr lang="cs-CZ" sz="600" dirty="0"/>
          </a:p>
          <a:p>
            <a:r>
              <a:rPr lang="cs-CZ" sz="600" dirty="0"/>
              <a:t>  </a:t>
            </a:r>
            <a:r>
              <a:rPr lang="en-GB" sz="600" dirty="0"/>
              <a:t>them using a delimiter.</a:t>
            </a:r>
          </a:p>
          <a:p>
            <a:endParaRPr lang="cs-CZ" sz="600" b="1" dirty="0"/>
          </a:p>
        </p:txBody>
      </p:sp>
      <p:pic>
        <p:nvPicPr>
          <p:cNvPr id="43" name="Obrázek 42">
            <a:extLst>
              <a:ext uri="{FF2B5EF4-FFF2-40B4-BE49-F238E27FC236}">
                <a16:creationId xmlns:a16="http://schemas.microsoft.com/office/drawing/2014/main" id="{BE4A466B-95A0-4FA6-8083-AED4DDF7427B}"/>
              </a:ext>
            </a:extLst>
          </p:cNvPr>
          <p:cNvPicPr>
            <a:picLocks noChangeAspect="1"/>
          </p:cNvPicPr>
          <p:nvPr/>
        </p:nvPicPr>
        <p:blipFill rotWithShape="1">
          <a:blip r:embed="rId5"/>
          <a:srcRect l="28743" t="15280" r="28997" b="16866"/>
          <a:stretch/>
        </p:blipFill>
        <p:spPr>
          <a:xfrm>
            <a:off x="1083477" y="6085055"/>
            <a:ext cx="869823" cy="198286"/>
          </a:xfrm>
          <a:prstGeom prst="rect">
            <a:avLst/>
          </a:prstGeom>
        </p:spPr>
      </p:pic>
      <p:sp>
        <p:nvSpPr>
          <p:cNvPr id="95" name="TextovéPole 94">
            <a:extLst>
              <a:ext uri="{FF2B5EF4-FFF2-40B4-BE49-F238E27FC236}">
                <a16:creationId xmlns:a16="http://schemas.microsoft.com/office/drawing/2014/main" id="{035B7FCB-225A-49A3-BC19-7DEBD50C3F80}"/>
              </a:ext>
            </a:extLst>
          </p:cNvPr>
          <p:cNvSpPr txBox="1"/>
          <p:nvPr/>
        </p:nvSpPr>
        <p:spPr>
          <a:xfrm>
            <a:off x="2106032" y="1060630"/>
            <a:ext cx="2233333" cy="1908215"/>
          </a:xfrm>
          <a:prstGeom prst="rect">
            <a:avLst/>
          </a:prstGeom>
          <a:noFill/>
        </p:spPr>
        <p:txBody>
          <a:bodyPr wrap="square" rtlCol="0">
            <a:spAutoFit/>
          </a:bodyPr>
          <a:lstStyle/>
          <a:p>
            <a:r>
              <a:rPr lang="cs-CZ" sz="600" dirty="0"/>
              <a:t>E</a:t>
            </a:r>
            <a:r>
              <a:rPr lang="en-GB" sz="600" dirty="0"/>
              <a:t>ach value type is associated with a literal syntax, a set of values ​​of that type, a set of operators defined above that set of values, and an internal type attributed to the newly created values.</a:t>
            </a:r>
            <a:r>
              <a:rPr lang="cs-CZ" sz="200" dirty="0"/>
              <a:t> </a:t>
            </a:r>
            <a:br>
              <a:rPr lang="cs-CZ" sz="600" dirty="0"/>
            </a:br>
            <a:r>
              <a:rPr lang="cs-CZ" sz="600" b="1" dirty="0"/>
              <a:t>› </a:t>
            </a:r>
            <a:r>
              <a:rPr lang="cs-CZ" sz="600" b="1" dirty="0" err="1"/>
              <a:t>Null</a:t>
            </a:r>
            <a:r>
              <a:rPr lang="cs-CZ" sz="600" dirty="0"/>
              <a:t> </a:t>
            </a:r>
            <a:r>
              <a:rPr lang="cs-CZ" sz="600" b="1" dirty="0"/>
              <a:t>–</a:t>
            </a:r>
            <a:r>
              <a:rPr lang="cs-CZ" sz="600" dirty="0"/>
              <a:t> </a:t>
            </a:r>
            <a:r>
              <a:rPr lang="cs-CZ" sz="500" dirty="0" err="1"/>
              <a:t>null</a:t>
            </a:r>
            <a:endParaRPr lang="cs-CZ" sz="500" dirty="0"/>
          </a:p>
          <a:p>
            <a:r>
              <a:rPr lang="cs-CZ" sz="600" b="1" dirty="0"/>
              <a:t>› </a:t>
            </a:r>
            <a:r>
              <a:rPr lang="cs-CZ" sz="600" b="1" dirty="0" err="1"/>
              <a:t>Logical</a:t>
            </a:r>
            <a:r>
              <a:rPr lang="cs-CZ" sz="600" b="1" dirty="0"/>
              <a:t> – </a:t>
            </a:r>
            <a:r>
              <a:rPr lang="cs-CZ" sz="500" dirty="0" err="1"/>
              <a:t>true</a:t>
            </a:r>
            <a:r>
              <a:rPr lang="cs-CZ" sz="500" dirty="0"/>
              <a:t>, </a:t>
            </a:r>
            <a:r>
              <a:rPr lang="cs-CZ" sz="500" dirty="0" err="1"/>
              <a:t>false</a:t>
            </a:r>
            <a:endParaRPr lang="cs-CZ" sz="500" dirty="0"/>
          </a:p>
          <a:p>
            <a:r>
              <a:rPr lang="cs-CZ" sz="600" b="1" dirty="0"/>
              <a:t>› </a:t>
            </a:r>
            <a:r>
              <a:rPr lang="cs-CZ" sz="600" b="1" dirty="0" err="1"/>
              <a:t>Number</a:t>
            </a:r>
            <a:r>
              <a:rPr lang="cs-CZ" sz="600" dirty="0"/>
              <a:t> </a:t>
            </a:r>
            <a:r>
              <a:rPr lang="cs-CZ" sz="600" b="1" dirty="0"/>
              <a:t>–</a:t>
            </a:r>
            <a:r>
              <a:rPr lang="cs-CZ" sz="600" dirty="0"/>
              <a:t>  </a:t>
            </a:r>
            <a:r>
              <a:rPr lang="cs-CZ" sz="500" dirty="0"/>
              <a:t>1, 2, 3, ...</a:t>
            </a:r>
          </a:p>
          <a:p>
            <a:r>
              <a:rPr lang="cs-CZ" sz="600" b="1" dirty="0"/>
              <a:t>› Time</a:t>
            </a:r>
            <a:r>
              <a:rPr lang="cs-CZ" sz="600" dirty="0"/>
              <a:t> </a:t>
            </a:r>
            <a:r>
              <a:rPr lang="cs-CZ" sz="600" b="1" dirty="0"/>
              <a:t>–</a:t>
            </a:r>
            <a:r>
              <a:rPr lang="cs-CZ" sz="600" dirty="0"/>
              <a:t>  </a:t>
            </a:r>
            <a:r>
              <a:rPr lang="cs-CZ" sz="500" dirty="0"/>
              <a:t>#time(HH,MM,SS)</a:t>
            </a:r>
          </a:p>
          <a:p>
            <a:r>
              <a:rPr lang="cs-CZ" sz="600" b="1" dirty="0"/>
              <a:t>› </a:t>
            </a:r>
            <a:r>
              <a:rPr lang="cs-CZ" sz="600" b="1" dirty="0" err="1"/>
              <a:t>Date</a:t>
            </a:r>
            <a:r>
              <a:rPr lang="cs-CZ" sz="600" dirty="0"/>
              <a:t> </a:t>
            </a:r>
            <a:r>
              <a:rPr lang="cs-CZ" sz="600" b="1" dirty="0"/>
              <a:t>–</a:t>
            </a:r>
            <a:r>
              <a:rPr lang="cs-CZ" sz="600" dirty="0"/>
              <a:t> </a:t>
            </a:r>
            <a:r>
              <a:rPr lang="cs-CZ" sz="500" dirty="0"/>
              <a:t>#date(yyyy,mm,ss)</a:t>
            </a:r>
          </a:p>
          <a:p>
            <a:r>
              <a:rPr lang="cs-CZ" sz="600" b="1" dirty="0"/>
              <a:t>› </a:t>
            </a:r>
            <a:r>
              <a:rPr lang="cs-CZ" sz="600" b="1" dirty="0" err="1"/>
              <a:t>DateTime</a:t>
            </a:r>
            <a:r>
              <a:rPr lang="cs-CZ" sz="600" dirty="0"/>
              <a:t> </a:t>
            </a:r>
            <a:r>
              <a:rPr lang="cs-CZ" sz="600" b="1" dirty="0"/>
              <a:t>–</a:t>
            </a:r>
            <a:r>
              <a:rPr lang="cs-CZ" sz="600" dirty="0"/>
              <a:t> </a:t>
            </a:r>
            <a:r>
              <a:rPr lang="cs-CZ" sz="500" dirty="0"/>
              <a:t>#datetime(yyyy,mm,dd,HH,MM,SS)</a:t>
            </a:r>
          </a:p>
          <a:p>
            <a:r>
              <a:rPr lang="cs-CZ" sz="600" b="1" dirty="0"/>
              <a:t>› </a:t>
            </a:r>
            <a:r>
              <a:rPr lang="cs-CZ" sz="600" b="1" dirty="0" err="1"/>
              <a:t>DateTimeZone</a:t>
            </a:r>
            <a:r>
              <a:rPr lang="cs-CZ" sz="600" dirty="0"/>
              <a:t> </a:t>
            </a:r>
            <a:r>
              <a:rPr lang="cs-CZ" sz="600" b="1" dirty="0"/>
              <a:t>–</a:t>
            </a:r>
            <a:r>
              <a:rPr lang="cs-CZ" sz="600" dirty="0"/>
              <a:t> </a:t>
            </a:r>
            <a:br>
              <a:rPr lang="cs-CZ" sz="600" dirty="0"/>
            </a:br>
            <a:r>
              <a:rPr lang="cs-CZ" sz="600" dirty="0"/>
              <a:t>  </a:t>
            </a:r>
            <a:r>
              <a:rPr lang="cs-CZ" sz="500" dirty="0"/>
              <a:t>#datetimezone(yyyy,mm,dd,HH,MM,SS, 9,00)</a:t>
            </a:r>
          </a:p>
          <a:p>
            <a:r>
              <a:rPr lang="cs-CZ" sz="600" b="1" dirty="0"/>
              <a:t>› </a:t>
            </a:r>
            <a:r>
              <a:rPr lang="cs-CZ" sz="600" b="1" dirty="0" err="1"/>
              <a:t>Duration</a:t>
            </a:r>
            <a:r>
              <a:rPr lang="cs-CZ" sz="600" dirty="0"/>
              <a:t> </a:t>
            </a:r>
            <a:r>
              <a:rPr lang="cs-CZ" sz="600" b="1" dirty="0"/>
              <a:t>– </a:t>
            </a:r>
            <a:r>
              <a:rPr lang="cs-CZ" sz="500" dirty="0"/>
              <a:t>#duration(DD,HH,MM,SS)</a:t>
            </a:r>
          </a:p>
          <a:p>
            <a:r>
              <a:rPr lang="cs-CZ" sz="600" b="1" dirty="0"/>
              <a:t>› Text</a:t>
            </a:r>
            <a:r>
              <a:rPr lang="cs-CZ" sz="600" dirty="0"/>
              <a:t> </a:t>
            </a:r>
            <a:r>
              <a:rPr lang="cs-CZ" sz="600" b="1" dirty="0"/>
              <a:t>–</a:t>
            </a:r>
            <a:r>
              <a:rPr lang="cs-CZ" sz="600" dirty="0"/>
              <a:t> </a:t>
            </a:r>
            <a:r>
              <a:rPr lang="cs-CZ" sz="500" dirty="0"/>
              <a:t>“text“</a:t>
            </a:r>
            <a:endParaRPr lang="cs-CZ" sz="600" dirty="0"/>
          </a:p>
          <a:p>
            <a:r>
              <a:rPr lang="cs-CZ" sz="600" b="1" dirty="0"/>
              <a:t>› Binary</a:t>
            </a:r>
            <a:r>
              <a:rPr lang="cs-CZ" sz="600" dirty="0"/>
              <a:t> </a:t>
            </a:r>
            <a:r>
              <a:rPr lang="cs-CZ" sz="600" b="1" dirty="0"/>
              <a:t>–</a:t>
            </a:r>
            <a:r>
              <a:rPr lang="cs-CZ" sz="600" dirty="0"/>
              <a:t> </a:t>
            </a:r>
            <a:r>
              <a:rPr lang="cs-CZ" sz="500" dirty="0"/>
              <a:t>#binary(“link“)</a:t>
            </a:r>
          </a:p>
          <a:p>
            <a:r>
              <a:rPr lang="cs-CZ" sz="600" b="1" dirty="0"/>
              <a:t>› List</a:t>
            </a:r>
            <a:r>
              <a:rPr lang="cs-CZ" sz="600" dirty="0"/>
              <a:t> </a:t>
            </a:r>
            <a:r>
              <a:rPr lang="cs-CZ" sz="600" b="1" dirty="0"/>
              <a:t>–</a:t>
            </a:r>
            <a:r>
              <a:rPr lang="cs-CZ" sz="600" dirty="0"/>
              <a:t> </a:t>
            </a:r>
            <a:r>
              <a:rPr lang="cs-CZ" sz="500" dirty="0"/>
              <a:t>{1, 2, 3}</a:t>
            </a:r>
          </a:p>
          <a:p>
            <a:r>
              <a:rPr lang="cs-CZ" sz="600" b="1" dirty="0"/>
              <a:t>› </a:t>
            </a:r>
            <a:r>
              <a:rPr lang="cs-CZ" sz="600" b="1" dirty="0" err="1"/>
              <a:t>Record</a:t>
            </a:r>
            <a:r>
              <a:rPr lang="cs-CZ" sz="600" dirty="0"/>
              <a:t> </a:t>
            </a:r>
            <a:r>
              <a:rPr lang="cs-CZ" sz="600" b="1" dirty="0"/>
              <a:t>–</a:t>
            </a:r>
            <a:r>
              <a:rPr lang="cs-CZ" sz="600" dirty="0"/>
              <a:t> </a:t>
            </a:r>
            <a:r>
              <a:rPr lang="cs-CZ" sz="500" dirty="0"/>
              <a:t>[ A = 1, B = 2 ]</a:t>
            </a:r>
          </a:p>
          <a:p>
            <a:r>
              <a:rPr lang="cs-CZ" sz="600" b="1" dirty="0"/>
              <a:t>› Table</a:t>
            </a:r>
            <a:r>
              <a:rPr lang="cs-CZ" sz="600" dirty="0"/>
              <a:t> </a:t>
            </a:r>
            <a:r>
              <a:rPr lang="cs-CZ" sz="600" b="1" dirty="0"/>
              <a:t>–</a:t>
            </a:r>
            <a:r>
              <a:rPr lang="cs-CZ" sz="600" dirty="0"/>
              <a:t> </a:t>
            </a:r>
            <a:r>
              <a:rPr lang="cs-CZ" sz="500" dirty="0"/>
              <a:t>#table({columns},{{first </a:t>
            </a:r>
            <a:r>
              <a:rPr lang="cs-CZ" sz="500" dirty="0" err="1"/>
              <a:t>row</a:t>
            </a:r>
            <a:r>
              <a:rPr lang="cs-CZ" sz="500" dirty="0"/>
              <a:t> </a:t>
            </a:r>
            <a:r>
              <a:rPr lang="cs-CZ" sz="500" dirty="0" err="1"/>
              <a:t>contenct</a:t>
            </a:r>
            <a:r>
              <a:rPr lang="cs-CZ" sz="500" dirty="0"/>
              <a:t>},{}…})*</a:t>
            </a:r>
          </a:p>
          <a:p>
            <a:r>
              <a:rPr lang="cs-CZ" sz="600" b="1" dirty="0"/>
              <a:t>› </a:t>
            </a:r>
            <a:r>
              <a:rPr lang="cs-CZ" sz="600" b="1" dirty="0" err="1"/>
              <a:t>Function</a:t>
            </a:r>
            <a:r>
              <a:rPr lang="cs-CZ" sz="600" dirty="0"/>
              <a:t> </a:t>
            </a:r>
            <a:r>
              <a:rPr lang="cs-CZ" sz="600" b="1" dirty="0"/>
              <a:t>–</a:t>
            </a:r>
            <a:r>
              <a:rPr lang="cs-CZ" sz="600" dirty="0"/>
              <a:t> </a:t>
            </a:r>
            <a:r>
              <a:rPr lang="cs-CZ" sz="500" dirty="0"/>
              <a:t>(x) =&gt; x + 1</a:t>
            </a:r>
            <a:endParaRPr lang="cs-CZ" sz="600" dirty="0"/>
          </a:p>
          <a:p>
            <a:r>
              <a:rPr lang="cs-CZ" sz="600" b="1" dirty="0"/>
              <a:t>› Type</a:t>
            </a:r>
            <a:r>
              <a:rPr lang="cs-CZ" sz="600" dirty="0"/>
              <a:t> </a:t>
            </a:r>
            <a:r>
              <a:rPr lang="cs-CZ" sz="600" b="1" dirty="0"/>
              <a:t>–</a:t>
            </a:r>
            <a:r>
              <a:rPr lang="cs-CZ" sz="600" dirty="0"/>
              <a:t> </a:t>
            </a:r>
            <a:r>
              <a:rPr lang="cs-CZ" sz="500" dirty="0"/>
              <a:t>type { </a:t>
            </a:r>
            <a:r>
              <a:rPr lang="cs-CZ" sz="500" dirty="0" err="1"/>
              <a:t>number</a:t>
            </a:r>
            <a:r>
              <a:rPr lang="cs-CZ" sz="500" dirty="0"/>
              <a:t> }, type table [ A = any, B = text ]</a:t>
            </a:r>
            <a:br>
              <a:rPr lang="cs-CZ" sz="600" dirty="0"/>
            </a:br>
            <a:r>
              <a:rPr lang="cs-CZ" sz="500" dirty="0"/>
              <a:t>* </a:t>
            </a:r>
            <a:r>
              <a:rPr lang="en-GB" sz="500" dirty="0"/>
              <a:t>The index of the first row of the table is the same as for the records in sheet 0</a:t>
            </a:r>
            <a:endParaRPr lang="cs-CZ" sz="400" b="1" dirty="0"/>
          </a:p>
        </p:txBody>
      </p:sp>
      <p:sp>
        <p:nvSpPr>
          <p:cNvPr id="28" name="TextovéPole 27">
            <a:extLst>
              <a:ext uri="{FF2B5EF4-FFF2-40B4-BE49-F238E27FC236}">
                <a16:creationId xmlns:a16="http://schemas.microsoft.com/office/drawing/2014/main" id="{9507369A-67B6-44A6-ADDF-523477C67065}"/>
              </a:ext>
            </a:extLst>
          </p:cNvPr>
          <p:cNvSpPr txBox="1"/>
          <p:nvPr/>
        </p:nvSpPr>
        <p:spPr>
          <a:xfrm>
            <a:off x="2181416" y="2998573"/>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Operators</a:t>
            </a:r>
            <a:endParaRPr lang="cs-CZ" sz="1100" dirty="0">
              <a:solidFill>
                <a:schemeClr val="bg1"/>
              </a:solidFill>
              <a:latin typeface="Montserrat" panose="00000500000000000000" pitchFamily="2" charset="0"/>
            </a:endParaRPr>
          </a:p>
        </p:txBody>
      </p:sp>
      <p:sp>
        <p:nvSpPr>
          <p:cNvPr id="29" name="TextovéPole 28">
            <a:extLst>
              <a:ext uri="{FF2B5EF4-FFF2-40B4-BE49-F238E27FC236}">
                <a16:creationId xmlns:a16="http://schemas.microsoft.com/office/drawing/2014/main" id="{1CBF764B-4D8D-4916-9A87-17AE3575A83B}"/>
              </a:ext>
            </a:extLst>
          </p:cNvPr>
          <p:cNvSpPr txBox="1"/>
          <p:nvPr/>
        </p:nvSpPr>
        <p:spPr>
          <a:xfrm>
            <a:off x="2105612" y="3237634"/>
            <a:ext cx="2210920" cy="2846933"/>
          </a:xfrm>
          <a:prstGeom prst="rect">
            <a:avLst/>
          </a:prstGeom>
          <a:noFill/>
        </p:spPr>
        <p:txBody>
          <a:bodyPr wrap="square" rtlCol="0">
            <a:spAutoFit/>
          </a:bodyPr>
          <a:lstStyle/>
          <a:p>
            <a:r>
              <a:rPr lang="en-GB" sz="600" dirty="0"/>
              <a:t>There are several</a:t>
            </a:r>
            <a:r>
              <a:rPr lang="cs-CZ" sz="600" dirty="0"/>
              <a:t> </a:t>
            </a:r>
            <a:r>
              <a:rPr lang="en-GB" sz="600" dirty="0"/>
              <a:t>operators within the M</a:t>
            </a:r>
            <a:r>
              <a:rPr lang="cs-CZ" sz="600" dirty="0"/>
              <a:t> </a:t>
            </a:r>
            <a:r>
              <a:rPr lang="en-GB" sz="600" dirty="0"/>
              <a:t>language, but not every operator can be used for all types of values</a:t>
            </a:r>
            <a:r>
              <a:rPr lang="cs-CZ" sz="600" dirty="0"/>
              <a:t>. </a:t>
            </a:r>
            <a:br>
              <a:rPr lang="cs-CZ" sz="600" dirty="0"/>
            </a:br>
            <a:r>
              <a:rPr lang="cs-CZ" sz="600" b="1" dirty="0"/>
              <a:t>› </a:t>
            </a:r>
            <a:r>
              <a:rPr lang="cs-CZ" sz="600" b="1" dirty="0" err="1"/>
              <a:t>Primary</a:t>
            </a:r>
            <a:r>
              <a:rPr lang="cs-CZ" sz="600" b="1" dirty="0"/>
              <a:t> </a:t>
            </a:r>
            <a:r>
              <a:rPr lang="cs-CZ" sz="600" b="1" dirty="0" err="1"/>
              <a:t>operators</a:t>
            </a:r>
            <a:endParaRPr lang="cs-CZ" sz="600" b="1" dirty="0"/>
          </a:p>
          <a:p>
            <a:r>
              <a:rPr lang="cs-CZ" sz="600" dirty="0"/>
              <a:t>  › </a:t>
            </a:r>
            <a:r>
              <a:rPr lang="cs-CZ" sz="600" b="1" dirty="0"/>
              <a:t>(x)</a:t>
            </a:r>
            <a:r>
              <a:rPr lang="cs-CZ" sz="600" dirty="0"/>
              <a:t> – </a:t>
            </a:r>
            <a:r>
              <a:rPr lang="cs-CZ" sz="600" dirty="0" err="1"/>
              <a:t>Parenthesized</a:t>
            </a:r>
            <a:r>
              <a:rPr lang="cs-CZ" sz="600" dirty="0"/>
              <a:t> </a:t>
            </a:r>
            <a:r>
              <a:rPr lang="cs-CZ" sz="600" dirty="0" err="1"/>
              <a:t>expression</a:t>
            </a:r>
            <a:endParaRPr lang="cs-CZ" sz="600" dirty="0"/>
          </a:p>
          <a:p>
            <a:r>
              <a:rPr lang="cs-CZ" sz="600" dirty="0"/>
              <a:t>  › </a:t>
            </a:r>
            <a:r>
              <a:rPr lang="cs-CZ" sz="600" b="1" dirty="0"/>
              <a:t>x[i]</a:t>
            </a:r>
            <a:r>
              <a:rPr lang="cs-CZ" sz="600" dirty="0"/>
              <a:t> – </a:t>
            </a:r>
            <a:r>
              <a:rPr lang="cs-CZ" sz="600" dirty="0" err="1"/>
              <a:t>Field</a:t>
            </a:r>
            <a:r>
              <a:rPr lang="cs-CZ" sz="600" dirty="0"/>
              <a:t> Reference. R</a:t>
            </a:r>
            <a:r>
              <a:rPr lang="en-GB" sz="600" dirty="0" err="1"/>
              <a:t>eturn</a:t>
            </a:r>
            <a:r>
              <a:rPr lang="en-GB" sz="600" dirty="0"/>
              <a:t> value from record, list of values </a:t>
            </a:r>
            <a:endParaRPr lang="cs-CZ" sz="600" dirty="0"/>
          </a:p>
          <a:p>
            <a:r>
              <a:rPr lang="cs-CZ" sz="600" dirty="0"/>
              <a:t>   </a:t>
            </a:r>
            <a:r>
              <a:rPr lang="en-GB" sz="600" dirty="0"/>
              <a:t>from table</a:t>
            </a:r>
            <a:r>
              <a:rPr lang="cs-CZ" sz="600" dirty="0"/>
              <a:t>.</a:t>
            </a:r>
          </a:p>
          <a:p>
            <a:r>
              <a:rPr lang="cs-CZ" sz="600" dirty="0"/>
              <a:t>  › </a:t>
            </a:r>
            <a:r>
              <a:rPr lang="cs-CZ" sz="600" b="1" dirty="0"/>
              <a:t>x{i}</a:t>
            </a:r>
            <a:r>
              <a:rPr lang="cs-CZ" sz="600" dirty="0"/>
              <a:t> – </a:t>
            </a:r>
            <a:r>
              <a:rPr lang="cs-CZ" sz="600" dirty="0" err="1"/>
              <a:t>Item</a:t>
            </a:r>
            <a:r>
              <a:rPr lang="cs-CZ" sz="600" dirty="0"/>
              <a:t> </a:t>
            </a:r>
            <a:r>
              <a:rPr lang="cs-CZ" sz="600" dirty="0" err="1"/>
              <a:t>access</a:t>
            </a:r>
            <a:r>
              <a:rPr lang="cs-CZ" sz="600" dirty="0"/>
              <a:t>. R</a:t>
            </a:r>
            <a:r>
              <a:rPr lang="en-GB" sz="600" dirty="0" err="1"/>
              <a:t>eturn</a:t>
            </a:r>
            <a:r>
              <a:rPr lang="en-GB" sz="600" dirty="0"/>
              <a:t> value from list, record from table</a:t>
            </a:r>
            <a:r>
              <a:rPr lang="cs-CZ" sz="600" dirty="0"/>
              <a:t>.</a:t>
            </a:r>
          </a:p>
          <a:p>
            <a:pPr algn="ctr"/>
            <a:r>
              <a:rPr lang="cs-CZ" sz="500" dirty="0"/>
              <a:t>“</a:t>
            </a:r>
            <a:r>
              <a:rPr lang="en-GB" sz="600" dirty="0"/>
              <a:t>Placing the “</a:t>
            </a:r>
            <a:r>
              <a:rPr lang="en-GB" sz="600" b="1" dirty="0"/>
              <a:t>?</a:t>
            </a:r>
            <a:r>
              <a:rPr lang="en-GB" sz="600" dirty="0"/>
              <a:t>“ Character after the operator returns null if the index is not in the list </a:t>
            </a:r>
            <a:r>
              <a:rPr lang="cs-CZ" sz="600" dirty="0"/>
              <a:t>“</a:t>
            </a:r>
          </a:p>
          <a:p>
            <a:r>
              <a:rPr lang="cs-CZ" sz="600" dirty="0"/>
              <a:t>  › </a:t>
            </a:r>
            <a:r>
              <a:rPr lang="cs-CZ" sz="600" b="1" dirty="0"/>
              <a:t>x(…)</a:t>
            </a:r>
            <a:r>
              <a:rPr lang="cs-CZ" sz="600" dirty="0"/>
              <a:t> – </a:t>
            </a:r>
            <a:r>
              <a:rPr lang="cs-CZ" sz="600" dirty="0" err="1"/>
              <a:t>Function</a:t>
            </a:r>
            <a:r>
              <a:rPr lang="cs-CZ" sz="600" dirty="0"/>
              <a:t> </a:t>
            </a:r>
            <a:r>
              <a:rPr lang="cs-CZ" sz="600" dirty="0" err="1"/>
              <a:t>invocation</a:t>
            </a:r>
            <a:endParaRPr lang="cs-CZ" sz="600" dirty="0"/>
          </a:p>
          <a:p>
            <a:r>
              <a:rPr lang="cs-CZ" sz="600" dirty="0"/>
              <a:t>  › </a:t>
            </a:r>
            <a:r>
              <a:rPr lang="cs-CZ" sz="600" b="1" dirty="0"/>
              <a:t>{1 .. 10}</a:t>
            </a:r>
            <a:r>
              <a:rPr lang="cs-CZ" sz="600" dirty="0"/>
              <a:t> – </a:t>
            </a:r>
            <a:r>
              <a:rPr lang="en-GB" sz="600" dirty="0"/>
              <a:t>Automatic list creation from 1 to 10</a:t>
            </a:r>
            <a:endParaRPr lang="cs-CZ" sz="600" dirty="0"/>
          </a:p>
          <a:p>
            <a:r>
              <a:rPr lang="cs-CZ" sz="600" dirty="0"/>
              <a:t>  › </a:t>
            </a:r>
            <a:r>
              <a:rPr lang="cs-CZ" sz="600" b="1" dirty="0"/>
              <a:t>… </a:t>
            </a:r>
            <a:r>
              <a:rPr lang="cs-CZ" sz="600" dirty="0"/>
              <a:t>– Not </a:t>
            </a:r>
            <a:r>
              <a:rPr lang="cs-CZ" sz="600" dirty="0" err="1"/>
              <a:t>implemented</a:t>
            </a:r>
            <a:endParaRPr lang="cs-CZ" sz="600" dirty="0"/>
          </a:p>
          <a:p>
            <a:r>
              <a:rPr lang="cs-CZ" sz="600" b="1" dirty="0"/>
              <a:t>› </a:t>
            </a:r>
            <a:r>
              <a:rPr lang="cs-CZ" sz="600" b="1" dirty="0" err="1"/>
              <a:t>Mathematical</a:t>
            </a:r>
            <a:r>
              <a:rPr lang="cs-CZ" sz="600" b="1" dirty="0"/>
              <a:t> </a:t>
            </a:r>
            <a:r>
              <a:rPr lang="cs-CZ" sz="600" b="1" dirty="0" err="1"/>
              <a:t>operators</a:t>
            </a:r>
            <a:r>
              <a:rPr lang="cs-CZ" sz="600" b="1" dirty="0"/>
              <a:t> </a:t>
            </a:r>
            <a:r>
              <a:rPr lang="cs-CZ" sz="600" dirty="0"/>
              <a:t>– </a:t>
            </a:r>
            <a:r>
              <a:rPr lang="cs-CZ" sz="600" b="1" dirty="0"/>
              <a:t>+, -, *, /</a:t>
            </a:r>
          </a:p>
          <a:p>
            <a:r>
              <a:rPr lang="cs-CZ" sz="600" b="1" dirty="0"/>
              <a:t>› Comparative </a:t>
            </a:r>
            <a:r>
              <a:rPr lang="cs-CZ" sz="600" b="1" dirty="0" err="1"/>
              <a:t>operators</a:t>
            </a:r>
            <a:r>
              <a:rPr lang="cs-CZ" sz="600" dirty="0"/>
              <a:t>  </a:t>
            </a:r>
          </a:p>
          <a:p>
            <a:r>
              <a:rPr lang="cs-CZ" sz="600" dirty="0"/>
              <a:t>  › </a:t>
            </a:r>
            <a:r>
              <a:rPr lang="cs-CZ" sz="600" b="1" dirty="0"/>
              <a:t>&gt;</a:t>
            </a:r>
            <a:r>
              <a:rPr lang="cs-CZ" sz="600" dirty="0"/>
              <a:t> , </a:t>
            </a:r>
            <a:r>
              <a:rPr lang="cs-CZ" sz="600" b="1" dirty="0"/>
              <a:t>&gt;= </a:t>
            </a:r>
            <a:r>
              <a:rPr lang="cs-CZ" sz="600" dirty="0"/>
              <a:t>– </a:t>
            </a:r>
            <a:r>
              <a:rPr lang="en-GB" sz="600" dirty="0"/>
              <a:t>Greater than, greater than or equal to</a:t>
            </a:r>
            <a:endParaRPr lang="cs-CZ" sz="600" dirty="0"/>
          </a:p>
          <a:p>
            <a:r>
              <a:rPr lang="cs-CZ" sz="600" dirty="0"/>
              <a:t>  › </a:t>
            </a:r>
            <a:r>
              <a:rPr lang="cs-CZ" sz="600" b="1" dirty="0"/>
              <a:t>&lt;</a:t>
            </a:r>
            <a:r>
              <a:rPr lang="cs-CZ" sz="600" dirty="0"/>
              <a:t> , </a:t>
            </a:r>
            <a:r>
              <a:rPr lang="cs-CZ" sz="600" b="1" dirty="0"/>
              <a:t>&lt;= </a:t>
            </a:r>
            <a:r>
              <a:rPr lang="cs-CZ" sz="600" dirty="0"/>
              <a:t>– </a:t>
            </a:r>
            <a:r>
              <a:rPr lang="en-GB" sz="600" dirty="0"/>
              <a:t>Less than, less than or equal to</a:t>
            </a:r>
            <a:endParaRPr lang="cs-CZ" sz="600" dirty="0"/>
          </a:p>
          <a:p>
            <a:r>
              <a:rPr lang="cs-CZ" sz="600" dirty="0"/>
              <a:t>  › </a:t>
            </a:r>
            <a:r>
              <a:rPr lang="cs-CZ" sz="600" b="1" dirty="0"/>
              <a:t>=</a:t>
            </a:r>
            <a:r>
              <a:rPr lang="cs-CZ" sz="600" dirty="0"/>
              <a:t> , </a:t>
            </a:r>
            <a:r>
              <a:rPr lang="cs-CZ" sz="600" b="1" dirty="0"/>
              <a:t>&lt;&gt;</a:t>
            </a:r>
            <a:r>
              <a:rPr lang="cs-CZ" sz="600" dirty="0"/>
              <a:t>  – </a:t>
            </a:r>
            <a:r>
              <a:rPr lang="cs-CZ" sz="600" dirty="0" err="1"/>
              <a:t>is</a:t>
            </a:r>
            <a:r>
              <a:rPr lang="cs-CZ" sz="600" dirty="0"/>
              <a:t> </a:t>
            </a:r>
            <a:r>
              <a:rPr lang="cs-CZ" sz="600" dirty="0" err="1"/>
              <a:t>equal</a:t>
            </a:r>
            <a:r>
              <a:rPr lang="cs-CZ" sz="600" dirty="0"/>
              <a:t>, </a:t>
            </a:r>
            <a:r>
              <a:rPr lang="cs-CZ" sz="600" dirty="0" err="1"/>
              <a:t>is</a:t>
            </a:r>
            <a:r>
              <a:rPr lang="cs-CZ" sz="600" dirty="0"/>
              <a:t> not </a:t>
            </a:r>
            <a:r>
              <a:rPr lang="cs-CZ" sz="600" dirty="0" err="1"/>
              <a:t>equal</a:t>
            </a:r>
            <a:r>
              <a:rPr lang="cs-CZ" sz="600" dirty="0"/>
              <a:t>. </a:t>
            </a:r>
            <a:r>
              <a:rPr lang="cs-CZ" sz="600" dirty="0" err="1"/>
              <a:t>Equal</a:t>
            </a:r>
            <a:r>
              <a:rPr lang="cs-CZ" sz="600" dirty="0"/>
              <a:t> </a:t>
            </a:r>
            <a:r>
              <a:rPr lang="cs-CZ" sz="600" dirty="0" err="1"/>
              <a:t>returns</a:t>
            </a:r>
            <a:r>
              <a:rPr lang="cs-CZ" sz="600" dirty="0"/>
              <a:t> </a:t>
            </a:r>
            <a:r>
              <a:rPr lang="cs-CZ" sz="600" dirty="0" err="1"/>
              <a:t>true</a:t>
            </a:r>
            <a:r>
              <a:rPr lang="cs-CZ" sz="600" dirty="0"/>
              <a:t> </a:t>
            </a:r>
            <a:r>
              <a:rPr lang="cs-CZ" sz="600" dirty="0" err="1"/>
              <a:t>even</a:t>
            </a:r>
            <a:r>
              <a:rPr lang="cs-CZ" sz="600" dirty="0"/>
              <a:t> </a:t>
            </a:r>
            <a:r>
              <a:rPr lang="cs-CZ" sz="600" dirty="0" err="1"/>
              <a:t>for</a:t>
            </a:r>
            <a:r>
              <a:rPr lang="cs-CZ" sz="600" dirty="0"/>
              <a:t> </a:t>
            </a:r>
            <a:br>
              <a:rPr lang="cs-CZ" sz="600" dirty="0"/>
            </a:br>
            <a:r>
              <a:rPr lang="cs-CZ" sz="600" dirty="0"/>
              <a:t>   </a:t>
            </a:r>
            <a:r>
              <a:rPr lang="cs-CZ" sz="600" dirty="0" err="1"/>
              <a:t>null</a:t>
            </a:r>
            <a:r>
              <a:rPr lang="cs-CZ" sz="600" dirty="0"/>
              <a:t> = </a:t>
            </a:r>
            <a:r>
              <a:rPr lang="cs-CZ" sz="600" dirty="0" err="1"/>
              <a:t>null</a:t>
            </a:r>
            <a:endParaRPr lang="cs-CZ" sz="600" dirty="0"/>
          </a:p>
          <a:p>
            <a:r>
              <a:rPr lang="cs-CZ" sz="600" b="1" dirty="0"/>
              <a:t>› </a:t>
            </a:r>
            <a:r>
              <a:rPr lang="cs-CZ" sz="600" b="1" dirty="0" err="1"/>
              <a:t>Logical</a:t>
            </a:r>
            <a:r>
              <a:rPr lang="cs-CZ" sz="600" b="1" dirty="0"/>
              <a:t> </a:t>
            </a:r>
            <a:r>
              <a:rPr lang="cs-CZ" sz="600" b="1" dirty="0" err="1"/>
              <a:t>operators</a:t>
            </a:r>
            <a:endParaRPr lang="cs-CZ" sz="600" b="1" dirty="0"/>
          </a:p>
          <a:p>
            <a:r>
              <a:rPr lang="cs-CZ" sz="600" dirty="0"/>
              <a:t>  › </a:t>
            </a:r>
            <a:r>
              <a:rPr lang="cs-CZ" sz="600" b="1" dirty="0"/>
              <a:t>and</a:t>
            </a:r>
            <a:r>
              <a:rPr lang="cs-CZ" sz="600" dirty="0"/>
              <a:t> – </a:t>
            </a:r>
            <a:r>
              <a:rPr lang="cs-CZ" sz="600" dirty="0" err="1"/>
              <a:t>short-circuiting</a:t>
            </a:r>
            <a:r>
              <a:rPr lang="cs-CZ" sz="600" dirty="0"/>
              <a:t> </a:t>
            </a:r>
            <a:r>
              <a:rPr lang="cs-CZ" sz="600" dirty="0" err="1"/>
              <a:t>conjunction</a:t>
            </a:r>
            <a:endParaRPr lang="cs-CZ" sz="600" dirty="0"/>
          </a:p>
          <a:p>
            <a:r>
              <a:rPr lang="cs-CZ" sz="600" dirty="0"/>
              <a:t>  › </a:t>
            </a:r>
            <a:r>
              <a:rPr lang="cs-CZ" sz="600" b="1" dirty="0" err="1"/>
              <a:t>or</a:t>
            </a:r>
            <a:r>
              <a:rPr lang="cs-CZ" sz="600" dirty="0"/>
              <a:t> – </a:t>
            </a:r>
            <a:r>
              <a:rPr lang="cs-CZ" sz="600" dirty="0" err="1"/>
              <a:t>short-circuiting</a:t>
            </a:r>
            <a:r>
              <a:rPr lang="cs-CZ" sz="600" dirty="0"/>
              <a:t> </a:t>
            </a:r>
            <a:r>
              <a:rPr lang="cs-CZ" sz="600" dirty="0" err="1"/>
              <a:t>disjunction</a:t>
            </a:r>
            <a:endParaRPr lang="cs-CZ" sz="600" dirty="0"/>
          </a:p>
          <a:p>
            <a:r>
              <a:rPr lang="cs-CZ" sz="600" dirty="0"/>
              <a:t>  › </a:t>
            </a:r>
            <a:r>
              <a:rPr lang="cs-CZ" sz="600" b="1" dirty="0"/>
              <a:t>not</a:t>
            </a:r>
            <a:r>
              <a:rPr lang="cs-CZ" sz="600" dirty="0"/>
              <a:t> – </a:t>
            </a:r>
            <a:r>
              <a:rPr lang="cs-CZ" sz="600" dirty="0" err="1"/>
              <a:t>logical</a:t>
            </a:r>
            <a:r>
              <a:rPr lang="cs-CZ" sz="600" dirty="0"/>
              <a:t> </a:t>
            </a:r>
            <a:r>
              <a:rPr lang="cs-CZ" sz="600" dirty="0" err="1"/>
              <a:t>negation</a:t>
            </a:r>
            <a:br>
              <a:rPr lang="cs-CZ" sz="600" dirty="0"/>
            </a:br>
            <a:r>
              <a:rPr lang="cs-CZ" sz="600" b="1" dirty="0"/>
              <a:t>› Type </a:t>
            </a:r>
            <a:r>
              <a:rPr lang="cs-CZ" sz="600" b="1" dirty="0" err="1"/>
              <a:t>operators</a:t>
            </a:r>
            <a:endParaRPr lang="cs-CZ" sz="600" b="1" dirty="0"/>
          </a:p>
          <a:p>
            <a:r>
              <a:rPr lang="cs-CZ" sz="600" dirty="0"/>
              <a:t>  › </a:t>
            </a:r>
            <a:r>
              <a:rPr lang="cs-CZ" sz="600" b="1" dirty="0"/>
              <a:t>as</a:t>
            </a:r>
            <a:r>
              <a:rPr lang="cs-CZ" sz="600" dirty="0"/>
              <a:t> – </a:t>
            </a:r>
            <a:r>
              <a:rPr lang="cs-CZ" sz="600" dirty="0" err="1"/>
              <a:t>Is</a:t>
            </a:r>
            <a:r>
              <a:rPr lang="cs-CZ" sz="600" dirty="0"/>
              <a:t> </a:t>
            </a:r>
            <a:r>
              <a:rPr lang="cs-CZ" sz="600" dirty="0" err="1"/>
              <a:t>compatible</a:t>
            </a:r>
            <a:r>
              <a:rPr lang="cs-CZ" sz="600" dirty="0"/>
              <a:t> </a:t>
            </a:r>
            <a:r>
              <a:rPr lang="cs-CZ" sz="600" dirty="0" err="1"/>
              <a:t>nullable</a:t>
            </a:r>
            <a:r>
              <a:rPr lang="cs-CZ" sz="600" dirty="0"/>
              <a:t>-primitive type </a:t>
            </a:r>
            <a:r>
              <a:rPr lang="cs-CZ" sz="600" dirty="0" err="1"/>
              <a:t>or</a:t>
            </a:r>
            <a:r>
              <a:rPr lang="cs-CZ" sz="600" dirty="0"/>
              <a:t> </a:t>
            </a:r>
            <a:r>
              <a:rPr lang="cs-CZ" sz="600" dirty="0" err="1"/>
              <a:t>error</a:t>
            </a:r>
            <a:endParaRPr lang="cs-CZ" sz="600" dirty="0"/>
          </a:p>
          <a:p>
            <a:r>
              <a:rPr lang="cs-CZ" sz="600" dirty="0"/>
              <a:t>  › </a:t>
            </a:r>
            <a:r>
              <a:rPr lang="cs-CZ" sz="600" b="1" dirty="0" err="1"/>
              <a:t>is</a:t>
            </a:r>
            <a:r>
              <a:rPr lang="cs-CZ" sz="600" dirty="0"/>
              <a:t> – </a:t>
            </a:r>
            <a:r>
              <a:rPr lang="en-GB" sz="600" dirty="0"/>
              <a:t>Test if compatible nullable-primitive type</a:t>
            </a:r>
            <a:endParaRPr lang="cs-CZ" sz="600" dirty="0"/>
          </a:p>
          <a:p>
            <a:r>
              <a:rPr lang="cs-CZ" sz="600" b="1" dirty="0"/>
              <a:t>› </a:t>
            </a:r>
            <a:r>
              <a:rPr lang="en-GB" sz="600" b="1" dirty="0"/>
              <a:t>Metadata - </a:t>
            </a:r>
            <a:r>
              <a:rPr lang="en-GB" sz="600" dirty="0"/>
              <a:t>The word </a:t>
            </a:r>
            <a:r>
              <a:rPr lang="en-GB" sz="600" b="1" dirty="0"/>
              <a:t>meta </a:t>
            </a:r>
            <a:r>
              <a:rPr lang="en-GB" sz="600" dirty="0"/>
              <a:t>assigns metadata to a value. Example of </a:t>
            </a:r>
            <a:r>
              <a:rPr lang="cs-CZ" sz="600" dirty="0" err="1"/>
              <a:t>assigning</a:t>
            </a:r>
            <a:r>
              <a:rPr lang="cs-CZ" sz="600" dirty="0"/>
              <a:t> metadata to </a:t>
            </a:r>
            <a:r>
              <a:rPr lang="cs-CZ" sz="600" dirty="0" err="1"/>
              <a:t>variable</a:t>
            </a:r>
            <a:r>
              <a:rPr lang="cs-CZ" sz="600" dirty="0"/>
              <a:t> </a:t>
            </a:r>
            <a:r>
              <a:rPr lang="cs-CZ" sz="600" b="1" dirty="0"/>
              <a:t>x:</a:t>
            </a:r>
            <a:r>
              <a:rPr lang="en-GB" sz="600" b="1" dirty="0"/>
              <a:t> </a:t>
            </a:r>
            <a:br>
              <a:rPr lang="cs-CZ" sz="600" b="1" dirty="0"/>
            </a:br>
            <a:r>
              <a:rPr lang="en-GB" sz="600" b="1" dirty="0"/>
              <a:t>“x meta y“ </a:t>
            </a:r>
            <a:r>
              <a:rPr lang="en-GB" sz="600" dirty="0"/>
              <a:t>or</a:t>
            </a:r>
            <a:r>
              <a:rPr lang="en-GB" sz="600" b="1" dirty="0"/>
              <a:t> “x meta [name = x, </a:t>
            </a:r>
            <a:r>
              <a:rPr lang="cs-CZ" sz="600" b="1" dirty="0" err="1"/>
              <a:t>value</a:t>
            </a:r>
            <a:r>
              <a:rPr lang="cs-CZ" sz="600" b="1" dirty="0"/>
              <a:t> = 123,…</a:t>
            </a:r>
            <a:r>
              <a:rPr lang="en-GB" sz="600" b="1" dirty="0"/>
              <a:t>]“</a:t>
            </a:r>
            <a:br>
              <a:rPr lang="cs-CZ" sz="600" dirty="0"/>
            </a:br>
            <a:r>
              <a:rPr lang="cs-CZ" sz="100" dirty="0"/>
              <a:t> </a:t>
            </a:r>
            <a:br>
              <a:rPr lang="cs-CZ" sz="600" dirty="0"/>
            </a:br>
            <a:r>
              <a:rPr lang="en-GB" sz="500" dirty="0"/>
              <a:t>Within Power Query, the priority of the operators applies, so for example </a:t>
            </a:r>
            <a:br>
              <a:rPr lang="cs-CZ" sz="500" dirty="0"/>
            </a:br>
            <a:r>
              <a:rPr lang="en-GB" sz="500" dirty="0"/>
              <a:t>“X + Y * Z“ will be evaluated as “X + (Y * Z)“</a:t>
            </a:r>
            <a:endParaRPr lang="cs-CZ" sz="300" dirty="0"/>
          </a:p>
        </p:txBody>
      </p:sp>
      <p:sp>
        <p:nvSpPr>
          <p:cNvPr id="32" name="TextovéPole 31">
            <a:extLst>
              <a:ext uri="{FF2B5EF4-FFF2-40B4-BE49-F238E27FC236}">
                <a16:creationId xmlns:a16="http://schemas.microsoft.com/office/drawing/2014/main" id="{B6BD4A17-9A48-463B-B5A7-54844B7B3650}"/>
              </a:ext>
            </a:extLst>
          </p:cNvPr>
          <p:cNvSpPr txBox="1"/>
          <p:nvPr/>
        </p:nvSpPr>
        <p:spPr>
          <a:xfrm>
            <a:off x="8595644" y="4747641"/>
            <a:ext cx="2038547" cy="261610"/>
          </a:xfrm>
          <a:prstGeom prst="rect">
            <a:avLst/>
          </a:prstGeom>
          <a:solidFill>
            <a:srgbClr val="262626"/>
          </a:solidFill>
          <a:ln>
            <a:noFill/>
          </a:ln>
        </p:spPr>
        <p:txBody>
          <a:bodyPr wrap="square" rtlCol="0">
            <a:spAutoFit/>
          </a:bodyPr>
          <a:lstStyle/>
          <a:p>
            <a:r>
              <a:rPr lang="cs-CZ" sz="1100" dirty="0">
                <a:solidFill>
                  <a:schemeClr val="bg1"/>
                </a:solidFill>
                <a:latin typeface="Montserrat" panose="00000500000000000000" pitchFamily="2" charset="0"/>
              </a:rPr>
              <a:t>DEMO</a:t>
            </a:r>
          </a:p>
        </p:txBody>
      </p:sp>
      <p:sp>
        <p:nvSpPr>
          <p:cNvPr id="34" name="TextovéPole 33">
            <a:extLst>
              <a:ext uri="{FF2B5EF4-FFF2-40B4-BE49-F238E27FC236}">
                <a16:creationId xmlns:a16="http://schemas.microsoft.com/office/drawing/2014/main" id="{D6DD44BC-16BA-4419-BBB4-A918FF64F192}"/>
              </a:ext>
            </a:extLst>
          </p:cNvPr>
          <p:cNvSpPr txBox="1"/>
          <p:nvPr/>
        </p:nvSpPr>
        <p:spPr>
          <a:xfrm>
            <a:off x="8553368" y="4975530"/>
            <a:ext cx="2145234" cy="1477328"/>
          </a:xfrm>
          <a:prstGeom prst="rect">
            <a:avLst/>
          </a:prstGeom>
          <a:noFill/>
        </p:spPr>
        <p:txBody>
          <a:bodyPr wrap="square" rtlCol="0">
            <a:spAutoFit/>
          </a:bodyPr>
          <a:lstStyle/>
          <a:p>
            <a:r>
              <a:rPr lang="cs-CZ" sz="700" b="1" dirty="0"/>
              <a:t>›  </a:t>
            </a:r>
            <a:r>
              <a:rPr lang="en-GB" sz="600" dirty="0"/>
              <a:t>Operators can be combined. For example, as follows</a:t>
            </a:r>
            <a:r>
              <a:rPr lang="cs-CZ" sz="600" dirty="0"/>
              <a:t>:</a:t>
            </a:r>
          </a:p>
          <a:p>
            <a:r>
              <a:rPr lang="cs-CZ" sz="700" dirty="0"/>
              <a:t>   </a:t>
            </a:r>
            <a:r>
              <a:rPr lang="cs-CZ" sz="700" b="1" dirty="0"/>
              <a:t>›  </a:t>
            </a:r>
            <a:r>
              <a:rPr lang="cs-CZ" sz="700" dirty="0" err="1"/>
              <a:t>LastStep</a:t>
            </a:r>
            <a:r>
              <a:rPr lang="cs-CZ" sz="700" dirty="0"/>
              <a:t>[</a:t>
            </a:r>
            <a:r>
              <a:rPr lang="cs-CZ" sz="700" dirty="0" err="1"/>
              <a:t>Year</a:t>
            </a:r>
            <a:r>
              <a:rPr lang="cs-CZ" sz="700" dirty="0"/>
              <a:t>]{[ID]}</a:t>
            </a:r>
          </a:p>
          <a:p>
            <a:r>
              <a:rPr lang="cs-CZ" sz="600" dirty="0"/>
              <a:t>*</a:t>
            </a:r>
            <a:r>
              <a:rPr lang="en-GB" sz="600" dirty="0"/>
              <a:t>This means that you can get the</a:t>
            </a:r>
            <a:br>
              <a:rPr lang="cs-CZ" sz="600" dirty="0"/>
            </a:br>
            <a:r>
              <a:rPr lang="en-GB" sz="600" dirty="0"/>
              <a:t> value from another step based on the index of the column</a:t>
            </a:r>
            <a:br>
              <a:rPr lang="cs-CZ" sz="600" dirty="0"/>
            </a:br>
            <a:r>
              <a:rPr lang="cs-CZ" sz="300" dirty="0"/>
              <a:t> </a:t>
            </a:r>
            <a:endParaRPr lang="cs-CZ" sz="600" dirty="0"/>
          </a:p>
          <a:p>
            <a:r>
              <a:rPr lang="cs-CZ" sz="700" b="1" dirty="0"/>
              <a:t>›  </a:t>
            </a:r>
            <a:r>
              <a:rPr lang="cs-CZ" sz="600" dirty="0"/>
              <a:t>P</a:t>
            </a:r>
            <a:r>
              <a:rPr lang="en-GB" sz="600" dirty="0" err="1"/>
              <a:t>roduction</a:t>
            </a:r>
            <a:r>
              <a:rPr lang="en-GB" sz="600" dirty="0"/>
              <a:t> of a </a:t>
            </a:r>
            <a:r>
              <a:rPr lang="en-GB" sz="600" dirty="0" err="1"/>
              <a:t>DateKey</a:t>
            </a:r>
            <a:r>
              <a:rPr lang="en-GB" sz="600" dirty="0"/>
              <a:t> dimension goes like this</a:t>
            </a:r>
            <a:r>
              <a:rPr lang="cs-CZ" sz="600" dirty="0"/>
              <a:t>:</a:t>
            </a:r>
          </a:p>
          <a:p>
            <a:r>
              <a:rPr lang="en-GB" sz="600" dirty="0"/>
              <a:t>#table(</a:t>
            </a:r>
          </a:p>
          <a:p>
            <a:r>
              <a:rPr lang="en-GB" sz="600" dirty="0"/>
              <a:t>    type table [Date=date</a:t>
            </a:r>
            <a:r>
              <a:rPr lang="cs-CZ" sz="600" dirty="0"/>
              <a:t>, </a:t>
            </a:r>
            <a:r>
              <a:rPr lang="cs-CZ" sz="600" dirty="0" err="1"/>
              <a:t>Day</a:t>
            </a:r>
            <a:r>
              <a:rPr lang="en-GB" sz="600" dirty="0"/>
              <a:t>=Int64.Type</a:t>
            </a:r>
            <a:r>
              <a:rPr lang="cs-CZ" sz="600" dirty="0"/>
              <a:t>, </a:t>
            </a:r>
            <a:r>
              <a:rPr lang="cs-CZ" sz="600" dirty="0" err="1"/>
              <a:t>Month</a:t>
            </a:r>
            <a:r>
              <a:rPr lang="cs-CZ" sz="600" dirty="0"/>
              <a:t>=Int64.Type, </a:t>
            </a:r>
            <a:r>
              <a:rPr lang="cs-CZ" sz="600" dirty="0" err="1"/>
              <a:t>MonthName</a:t>
            </a:r>
            <a:r>
              <a:rPr lang="cs-CZ" sz="600" dirty="0"/>
              <a:t>=text, </a:t>
            </a:r>
            <a:r>
              <a:rPr lang="cs-CZ" sz="600" dirty="0" err="1"/>
              <a:t>Year</a:t>
            </a:r>
            <a:r>
              <a:rPr lang="cs-CZ" sz="600" dirty="0"/>
              <a:t>=Int64.Type,Quarter=Int64.Type</a:t>
            </a:r>
            <a:r>
              <a:rPr lang="en-GB" sz="600" dirty="0"/>
              <a:t>],</a:t>
            </a:r>
          </a:p>
          <a:p>
            <a:r>
              <a:rPr lang="en-GB" sz="600" dirty="0"/>
              <a:t>    </a:t>
            </a:r>
            <a:r>
              <a:rPr lang="en-GB" sz="600" dirty="0" err="1"/>
              <a:t>List.Transform</a:t>
            </a:r>
            <a:r>
              <a:rPr lang="en-GB" sz="600" dirty="0"/>
              <a:t>(</a:t>
            </a:r>
          </a:p>
          <a:p>
            <a:r>
              <a:rPr lang="en-GB" sz="600" dirty="0"/>
              <a:t>        </a:t>
            </a:r>
            <a:r>
              <a:rPr lang="en-GB" sz="600" dirty="0" err="1"/>
              <a:t>List.Dates</a:t>
            </a:r>
            <a:r>
              <a:rPr lang="en-GB" sz="600" dirty="0"/>
              <a:t>(</a:t>
            </a:r>
            <a:r>
              <a:rPr lang="cs-CZ" sz="600" dirty="0" err="1"/>
              <a:t>start_date</a:t>
            </a:r>
            <a:r>
              <a:rPr lang="en-GB" sz="600" dirty="0"/>
              <a:t>, </a:t>
            </a:r>
            <a:r>
              <a:rPr lang="cs-CZ" sz="600" dirty="0"/>
              <a:t>(</a:t>
            </a:r>
            <a:r>
              <a:rPr lang="cs-CZ" sz="600" dirty="0" err="1"/>
              <a:t>Number.From</a:t>
            </a:r>
            <a:r>
              <a:rPr lang="cs-CZ" sz="600" dirty="0"/>
              <a:t>(</a:t>
            </a:r>
            <a:r>
              <a:rPr lang="cs-CZ" sz="600" dirty="0" err="1"/>
              <a:t>end_date</a:t>
            </a:r>
            <a:r>
              <a:rPr lang="cs-CZ" sz="600" dirty="0"/>
              <a:t>)-</a:t>
            </a:r>
            <a:r>
              <a:rPr lang="cs-CZ" sz="600" dirty="0" err="1"/>
              <a:t>Number.From</a:t>
            </a:r>
            <a:r>
              <a:rPr lang="cs-CZ" sz="600" dirty="0"/>
              <a:t>(</a:t>
            </a:r>
            <a:r>
              <a:rPr lang="cs-CZ" sz="600" dirty="0" err="1"/>
              <a:t>start_date</a:t>
            </a:r>
            <a:r>
              <a:rPr lang="cs-CZ" sz="600" dirty="0"/>
              <a:t>))</a:t>
            </a:r>
            <a:r>
              <a:rPr lang="en-GB" sz="600" dirty="0"/>
              <a:t>, #duration(1, 0, 0 ,0)),</a:t>
            </a:r>
          </a:p>
          <a:p>
            <a:r>
              <a:rPr lang="en-GB" sz="600" dirty="0"/>
              <a:t>        each {_, Date.</a:t>
            </a:r>
            <a:r>
              <a:rPr lang="cs-CZ" sz="600" dirty="0" err="1"/>
              <a:t>Day</a:t>
            </a:r>
            <a:r>
              <a:rPr lang="en-GB" sz="600" dirty="0"/>
              <a:t>(_), Date.</a:t>
            </a:r>
            <a:r>
              <a:rPr lang="cs-CZ" sz="600" dirty="0" err="1"/>
              <a:t>Month</a:t>
            </a:r>
            <a:r>
              <a:rPr lang="en-GB" sz="600" dirty="0"/>
              <a:t>(_)</a:t>
            </a:r>
            <a:r>
              <a:rPr lang="cs-CZ" sz="600" dirty="0"/>
              <a:t>, </a:t>
            </a:r>
            <a:r>
              <a:rPr lang="cs-CZ" sz="600" dirty="0" err="1"/>
              <a:t>Date.MonthName</a:t>
            </a:r>
            <a:r>
              <a:rPr lang="cs-CZ" sz="600" dirty="0"/>
              <a:t>(_), </a:t>
            </a:r>
            <a:r>
              <a:rPr lang="cs-CZ" sz="600" dirty="0" err="1"/>
              <a:t>Date.Year</a:t>
            </a:r>
            <a:r>
              <a:rPr lang="cs-CZ" sz="600" dirty="0"/>
              <a:t>(_), </a:t>
            </a:r>
            <a:r>
              <a:rPr lang="cs-CZ" sz="600" dirty="0" err="1"/>
              <a:t>Date.QuarterOfYear</a:t>
            </a:r>
            <a:r>
              <a:rPr lang="cs-CZ" sz="600" dirty="0"/>
              <a:t>(_)</a:t>
            </a:r>
            <a:r>
              <a:rPr lang="en-GB" sz="600" dirty="0"/>
              <a:t>}</a:t>
            </a:r>
          </a:p>
          <a:p>
            <a:r>
              <a:rPr lang="en-GB" sz="600" dirty="0"/>
              <a:t>    ))</a:t>
            </a:r>
            <a:endParaRPr lang="cs-CZ" sz="600" dirty="0"/>
          </a:p>
        </p:txBody>
      </p:sp>
      <p:pic>
        <p:nvPicPr>
          <p:cNvPr id="7" name="Obrázek 6">
            <a:extLst>
              <a:ext uri="{FF2B5EF4-FFF2-40B4-BE49-F238E27FC236}">
                <a16:creationId xmlns:a16="http://schemas.microsoft.com/office/drawing/2014/main" id="{52F5568F-37E4-4562-BC12-B8DA2E4D1E00}"/>
              </a:ext>
            </a:extLst>
          </p:cNvPr>
          <p:cNvPicPr>
            <a:picLocks noChangeAspect="1"/>
          </p:cNvPicPr>
          <p:nvPr/>
        </p:nvPicPr>
        <p:blipFill>
          <a:blip r:embed="rId6"/>
          <a:stretch>
            <a:fillRect/>
          </a:stretch>
        </p:blipFill>
        <p:spPr>
          <a:xfrm>
            <a:off x="9746560" y="5140696"/>
            <a:ext cx="858701" cy="166689"/>
          </a:xfrm>
          <a:prstGeom prst="rect">
            <a:avLst/>
          </a:prstGeom>
        </p:spPr>
      </p:pic>
      <p:sp>
        <p:nvSpPr>
          <p:cNvPr id="44" name="TextovéPole 43">
            <a:extLst>
              <a:ext uri="{FF2B5EF4-FFF2-40B4-BE49-F238E27FC236}">
                <a16:creationId xmlns:a16="http://schemas.microsoft.com/office/drawing/2014/main" id="{2679845B-793C-4CBB-BC0B-BC25AC1B3831}"/>
              </a:ext>
            </a:extLst>
          </p:cNvPr>
          <p:cNvSpPr txBox="1"/>
          <p:nvPr/>
        </p:nvSpPr>
        <p:spPr>
          <a:xfrm>
            <a:off x="8595645" y="6443580"/>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Keywords</a:t>
            </a:r>
            <a:endParaRPr lang="cs-CZ" sz="1100" dirty="0">
              <a:solidFill>
                <a:schemeClr val="bg1"/>
              </a:solidFill>
              <a:latin typeface="Montserrat" panose="00000500000000000000" pitchFamily="2" charset="0"/>
            </a:endParaRPr>
          </a:p>
        </p:txBody>
      </p:sp>
      <p:sp>
        <p:nvSpPr>
          <p:cNvPr id="45" name="TextovéPole 44">
            <a:extLst>
              <a:ext uri="{FF2B5EF4-FFF2-40B4-BE49-F238E27FC236}">
                <a16:creationId xmlns:a16="http://schemas.microsoft.com/office/drawing/2014/main" id="{FB1CFAC8-3CC4-45F8-857F-15085989426D}"/>
              </a:ext>
            </a:extLst>
          </p:cNvPr>
          <p:cNvSpPr txBox="1"/>
          <p:nvPr/>
        </p:nvSpPr>
        <p:spPr>
          <a:xfrm>
            <a:off x="8562106" y="6676736"/>
            <a:ext cx="2145234" cy="461665"/>
          </a:xfrm>
          <a:prstGeom prst="rect">
            <a:avLst/>
          </a:prstGeom>
          <a:noFill/>
        </p:spPr>
        <p:txBody>
          <a:bodyPr wrap="square" rtlCol="0">
            <a:spAutoFit/>
          </a:bodyPr>
          <a:lstStyle/>
          <a:p>
            <a:r>
              <a:rPr lang="en-GB" sz="600" dirty="0"/>
              <a:t>and</a:t>
            </a:r>
            <a:r>
              <a:rPr lang="cs-CZ" sz="600" dirty="0"/>
              <a:t>,</a:t>
            </a:r>
            <a:r>
              <a:rPr lang="en-GB" sz="600" dirty="0"/>
              <a:t> as</a:t>
            </a:r>
            <a:r>
              <a:rPr lang="cs-CZ" sz="600" dirty="0"/>
              <a:t>,</a:t>
            </a:r>
            <a:r>
              <a:rPr lang="en-GB" sz="600" dirty="0"/>
              <a:t> each</a:t>
            </a:r>
            <a:r>
              <a:rPr lang="cs-CZ" sz="600" dirty="0"/>
              <a:t>,</a:t>
            </a:r>
            <a:r>
              <a:rPr lang="en-GB" sz="600" dirty="0"/>
              <a:t> else</a:t>
            </a:r>
            <a:r>
              <a:rPr lang="cs-CZ" sz="600" dirty="0"/>
              <a:t>,</a:t>
            </a:r>
            <a:r>
              <a:rPr lang="en-GB" sz="600" dirty="0"/>
              <a:t> error</a:t>
            </a:r>
            <a:r>
              <a:rPr lang="cs-CZ" sz="600" dirty="0"/>
              <a:t>,</a:t>
            </a:r>
            <a:r>
              <a:rPr lang="en-GB" sz="600" dirty="0"/>
              <a:t> false</a:t>
            </a:r>
            <a:r>
              <a:rPr lang="cs-CZ" sz="600" dirty="0"/>
              <a:t>,</a:t>
            </a:r>
            <a:r>
              <a:rPr lang="en-GB" sz="600" dirty="0"/>
              <a:t> if</a:t>
            </a:r>
            <a:r>
              <a:rPr lang="cs-CZ" sz="600" dirty="0"/>
              <a:t>,</a:t>
            </a:r>
            <a:r>
              <a:rPr lang="en-GB" sz="600" dirty="0"/>
              <a:t> in</a:t>
            </a:r>
            <a:r>
              <a:rPr lang="cs-CZ" sz="600" dirty="0"/>
              <a:t>,</a:t>
            </a:r>
            <a:r>
              <a:rPr lang="en-GB" sz="600" dirty="0"/>
              <a:t> is</a:t>
            </a:r>
            <a:r>
              <a:rPr lang="cs-CZ" sz="600" dirty="0"/>
              <a:t>,</a:t>
            </a:r>
            <a:r>
              <a:rPr lang="en-GB" sz="600" dirty="0"/>
              <a:t> let</a:t>
            </a:r>
            <a:r>
              <a:rPr lang="cs-CZ" sz="600" dirty="0"/>
              <a:t>,</a:t>
            </a:r>
            <a:r>
              <a:rPr lang="en-GB" sz="600" dirty="0"/>
              <a:t> meta</a:t>
            </a:r>
            <a:r>
              <a:rPr lang="cs-CZ" sz="600" dirty="0"/>
              <a:t>,</a:t>
            </a:r>
            <a:r>
              <a:rPr lang="en-GB" sz="600" dirty="0"/>
              <a:t> not</a:t>
            </a:r>
            <a:r>
              <a:rPr lang="cs-CZ" sz="600" dirty="0"/>
              <a:t>,</a:t>
            </a:r>
            <a:r>
              <a:rPr lang="en-GB" sz="600" dirty="0"/>
              <a:t> otherwise</a:t>
            </a:r>
            <a:r>
              <a:rPr lang="cs-CZ" sz="600" dirty="0"/>
              <a:t>,</a:t>
            </a:r>
            <a:r>
              <a:rPr lang="en-GB" sz="600" dirty="0"/>
              <a:t> or</a:t>
            </a:r>
            <a:r>
              <a:rPr lang="cs-CZ" sz="600" dirty="0"/>
              <a:t>,</a:t>
            </a:r>
            <a:r>
              <a:rPr lang="en-GB" sz="600" dirty="0"/>
              <a:t> section</a:t>
            </a:r>
            <a:r>
              <a:rPr lang="cs-CZ" sz="600" dirty="0"/>
              <a:t>,</a:t>
            </a:r>
            <a:r>
              <a:rPr lang="en-GB" sz="600" dirty="0"/>
              <a:t> shared</a:t>
            </a:r>
            <a:r>
              <a:rPr lang="cs-CZ" sz="600" dirty="0"/>
              <a:t>,</a:t>
            </a:r>
            <a:r>
              <a:rPr lang="en-GB" sz="600" dirty="0"/>
              <a:t> then</a:t>
            </a:r>
            <a:r>
              <a:rPr lang="cs-CZ" sz="600" dirty="0"/>
              <a:t>,</a:t>
            </a:r>
            <a:r>
              <a:rPr lang="en-GB" sz="600" dirty="0"/>
              <a:t> true</a:t>
            </a:r>
            <a:r>
              <a:rPr lang="cs-CZ" sz="600" dirty="0"/>
              <a:t>,</a:t>
            </a:r>
            <a:r>
              <a:rPr lang="en-GB" sz="600" dirty="0"/>
              <a:t> try</a:t>
            </a:r>
            <a:r>
              <a:rPr lang="cs-CZ" sz="600" dirty="0"/>
              <a:t>,</a:t>
            </a:r>
            <a:r>
              <a:rPr lang="en-GB" sz="600" dirty="0"/>
              <a:t> type</a:t>
            </a:r>
            <a:r>
              <a:rPr lang="cs-CZ" sz="600" dirty="0"/>
              <a:t>,</a:t>
            </a:r>
            <a:r>
              <a:rPr lang="en-GB" sz="600" dirty="0"/>
              <a:t> #binary</a:t>
            </a:r>
            <a:r>
              <a:rPr lang="cs-CZ" sz="600" dirty="0"/>
              <a:t>,</a:t>
            </a:r>
            <a:r>
              <a:rPr lang="en-GB" sz="600" dirty="0"/>
              <a:t> #date</a:t>
            </a:r>
            <a:r>
              <a:rPr lang="cs-CZ" sz="600" dirty="0"/>
              <a:t>,</a:t>
            </a:r>
            <a:r>
              <a:rPr lang="en-GB" sz="600" dirty="0"/>
              <a:t> #datetime</a:t>
            </a:r>
            <a:r>
              <a:rPr lang="cs-CZ" sz="600" dirty="0"/>
              <a:t>,</a:t>
            </a:r>
            <a:r>
              <a:rPr lang="en-GB" sz="600" dirty="0"/>
              <a:t> #datetimezone</a:t>
            </a:r>
            <a:r>
              <a:rPr lang="cs-CZ" sz="600" dirty="0"/>
              <a:t>,</a:t>
            </a:r>
            <a:r>
              <a:rPr lang="en-GB" sz="600" dirty="0"/>
              <a:t> #duration</a:t>
            </a:r>
            <a:r>
              <a:rPr lang="cs-CZ" sz="600" dirty="0"/>
              <a:t>,</a:t>
            </a:r>
            <a:r>
              <a:rPr lang="en-GB" sz="600" dirty="0"/>
              <a:t> #infinity</a:t>
            </a:r>
            <a:r>
              <a:rPr lang="cs-CZ" sz="600" dirty="0"/>
              <a:t>,</a:t>
            </a:r>
            <a:r>
              <a:rPr lang="en-GB" sz="600" dirty="0"/>
              <a:t> #nan</a:t>
            </a:r>
            <a:r>
              <a:rPr lang="cs-CZ" sz="600" dirty="0"/>
              <a:t>,</a:t>
            </a:r>
            <a:r>
              <a:rPr lang="en-GB" sz="600" dirty="0"/>
              <a:t> #sections</a:t>
            </a:r>
            <a:r>
              <a:rPr lang="cs-CZ" sz="600" dirty="0"/>
              <a:t>,</a:t>
            </a:r>
            <a:r>
              <a:rPr lang="en-GB" sz="600" dirty="0"/>
              <a:t> #shared</a:t>
            </a:r>
            <a:r>
              <a:rPr lang="cs-CZ" sz="600" dirty="0"/>
              <a:t>,</a:t>
            </a:r>
            <a:r>
              <a:rPr lang="en-GB" sz="600" dirty="0"/>
              <a:t> #table</a:t>
            </a:r>
            <a:r>
              <a:rPr lang="cs-CZ" sz="600" dirty="0"/>
              <a:t>,</a:t>
            </a:r>
            <a:r>
              <a:rPr lang="en-GB" sz="600" dirty="0"/>
              <a:t> #time</a:t>
            </a:r>
            <a:endParaRPr lang="cs-CZ" sz="600" dirty="0"/>
          </a:p>
        </p:txBody>
      </p:sp>
      <p:sp>
        <p:nvSpPr>
          <p:cNvPr id="46" name="TextovéPole 45">
            <a:extLst>
              <a:ext uri="{FF2B5EF4-FFF2-40B4-BE49-F238E27FC236}">
                <a16:creationId xmlns:a16="http://schemas.microsoft.com/office/drawing/2014/main" id="{C7F07A52-7430-43F2-ADA6-1A7DB0800340}"/>
              </a:ext>
            </a:extLst>
          </p:cNvPr>
          <p:cNvSpPr txBox="1"/>
          <p:nvPr/>
        </p:nvSpPr>
        <p:spPr>
          <a:xfrm>
            <a:off x="6465618" y="4798599"/>
            <a:ext cx="2038547" cy="261610"/>
          </a:xfrm>
          <a:prstGeom prst="rect">
            <a:avLst/>
          </a:prstGeom>
          <a:solidFill>
            <a:srgbClr val="262626"/>
          </a:solidFill>
          <a:ln>
            <a:noFill/>
          </a:ln>
        </p:spPr>
        <p:txBody>
          <a:bodyPr wrap="square" rtlCol="0">
            <a:spAutoFit/>
          </a:bodyPr>
          <a:lstStyle/>
          <a:p>
            <a:r>
              <a:rPr lang="cs-CZ" sz="1100">
                <a:solidFill>
                  <a:schemeClr val="bg1"/>
                </a:solidFill>
                <a:latin typeface="Montserrat" panose="00000500000000000000" pitchFamily="2" charset="0"/>
              </a:rPr>
              <a:t>Recursive functions</a:t>
            </a:r>
            <a:endParaRPr lang="cs-CZ" sz="1100" dirty="0">
              <a:solidFill>
                <a:schemeClr val="bg1"/>
              </a:solidFill>
              <a:latin typeface="Montserrat" panose="00000500000000000000" pitchFamily="2" charset="0"/>
            </a:endParaRPr>
          </a:p>
        </p:txBody>
      </p:sp>
      <p:sp>
        <p:nvSpPr>
          <p:cNvPr id="47" name="TextovéPole 46">
            <a:extLst>
              <a:ext uri="{FF2B5EF4-FFF2-40B4-BE49-F238E27FC236}">
                <a16:creationId xmlns:a16="http://schemas.microsoft.com/office/drawing/2014/main" id="{BA1708B7-9CCD-4601-B262-A3AFFF1243A8}"/>
              </a:ext>
            </a:extLst>
          </p:cNvPr>
          <p:cNvSpPr txBox="1"/>
          <p:nvPr/>
        </p:nvSpPr>
        <p:spPr>
          <a:xfrm>
            <a:off x="6386152" y="1050361"/>
            <a:ext cx="2210918" cy="3877985"/>
          </a:xfrm>
          <a:prstGeom prst="rect">
            <a:avLst/>
          </a:prstGeom>
          <a:noFill/>
        </p:spPr>
        <p:txBody>
          <a:bodyPr wrap="square" rtlCol="0">
            <a:spAutoFit/>
          </a:bodyPr>
          <a:lstStyle/>
          <a:p>
            <a:r>
              <a:rPr lang="cs-CZ" sz="200" dirty="0"/>
              <a:t> </a:t>
            </a:r>
            <a:endParaRPr lang="en-GB" sz="600" dirty="0"/>
          </a:p>
          <a:p>
            <a:r>
              <a:rPr lang="en-GB" sz="600" dirty="0"/>
              <a:t>Example of custom function entries</a:t>
            </a:r>
            <a:r>
              <a:rPr lang="cs-CZ" sz="600" dirty="0"/>
              <a:t>:</a:t>
            </a:r>
          </a:p>
          <a:p>
            <a:r>
              <a:rPr lang="cs-CZ" sz="600" b="1" dirty="0"/>
              <a:t>(x, y) =&gt; </a:t>
            </a:r>
            <a:r>
              <a:rPr lang="cs-CZ" sz="600" dirty="0" err="1"/>
              <a:t>Number.From</a:t>
            </a:r>
            <a:r>
              <a:rPr lang="cs-CZ" sz="600" dirty="0"/>
              <a:t>(</a:t>
            </a:r>
            <a:r>
              <a:rPr lang="cs-CZ" sz="600" b="1" dirty="0"/>
              <a:t>x</a:t>
            </a:r>
            <a:r>
              <a:rPr lang="cs-CZ" sz="600" dirty="0"/>
              <a:t>) + </a:t>
            </a:r>
            <a:r>
              <a:rPr lang="cs-CZ" sz="600" dirty="0" err="1"/>
              <a:t>Number.From</a:t>
            </a:r>
            <a:r>
              <a:rPr lang="cs-CZ" sz="600" dirty="0"/>
              <a:t>(</a:t>
            </a:r>
            <a:r>
              <a:rPr lang="cs-CZ" sz="600" b="1" dirty="0"/>
              <a:t>y</a:t>
            </a:r>
            <a:r>
              <a:rPr lang="cs-CZ" sz="600" dirty="0"/>
              <a:t>)</a:t>
            </a:r>
            <a:br>
              <a:rPr lang="cs-CZ" sz="600" dirty="0"/>
            </a:br>
            <a:br>
              <a:rPr lang="cs-CZ" sz="600" dirty="0"/>
            </a:br>
            <a:r>
              <a:rPr lang="cs-CZ" sz="600" b="1" dirty="0"/>
              <a:t>(x) =&gt; </a:t>
            </a:r>
            <a:br>
              <a:rPr lang="cs-CZ" sz="600" dirty="0"/>
            </a:br>
            <a:r>
              <a:rPr lang="cs-CZ" sz="600" dirty="0"/>
              <a:t>let</a:t>
            </a:r>
            <a:br>
              <a:rPr lang="cs-CZ" sz="600" dirty="0"/>
            </a:br>
            <a:r>
              <a:rPr lang="cs-CZ" sz="600" dirty="0"/>
              <a:t>    </a:t>
            </a:r>
            <a:r>
              <a:rPr lang="cs-CZ" sz="600" dirty="0" err="1"/>
              <a:t>out</a:t>
            </a:r>
            <a:r>
              <a:rPr lang="cs-CZ" sz="600" dirty="0"/>
              <a:t> = </a:t>
            </a:r>
            <a:r>
              <a:rPr lang="cs-CZ" sz="600" dirty="0" err="1"/>
              <a:t>Number.From</a:t>
            </a:r>
            <a:r>
              <a:rPr lang="cs-CZ" sz="600" dirty="0"/>
              <a:t>(</a:t>
            </a:r>
            <a:r>
              <a:rPr lang="cs-CZ" sz="600" b="1" dirty="0"/>
              <a:t>x</a:t>
            </a:r>
            <a:r>
              <a:rPr lang="cs-CZ" sz="600" dirty="0"/>
              <a:t>) +     </a:t>
            </a:r>
          </a:p>
          <a:p>
            <a:r>
              <a:rPr lang="cs-CZ" sz="600" dirty="0"/>
              <a:t>    </a:t>
            </a:r>
            <a:r>
              <a:rPr lang="cs-CZ" sz="600" dirty="0" err="1"/>
              <a:t>Number.From</a:t>
            </a:r>
            <a:r>
              <a:rPr lang="cs-CZ" sz="600" dirty="0"/>
              <a:t>(</a:t>
            </a:r>
            <a:r>
              <a:rPr lang="cs-CZ" sz="600" dirty="0" err="1"/>
              <a:t>Date.From</a:t>
            </a:r>
            <a:r>
              <a:rPr lang="cs-CZ" sz="600" dirty="0"/>
              <a:t>(</a:t>
            </a:r>
            <a:r>
              <a:rPr lang="cs-CZ" sz="600" dirty="0" err="1"/>
              <a:t>DateTime.LocalNow</a:t>
            </a:r>
            <a:r>
              <a:rPr lang="cs-CZ" sz="600" dirty="0"/>
              <a:t>()))</a:t>
            </a:r>
            <a:br>
              <a:rPr lang="cs-CZ" sz="600" dirty="0"/>
            </a:br>
            <a:r>
              <a:rPr lang="cs-CZ" sz="600" dirty="0"/>
              <a:t>in</a:t>
            </a:r>
          </a:p>
          <a:p>
            <a:r>
              <a:rPr lang="cs-CZ" sz="600" dirty="0"/>
              <a:t>    </a:t>
            </a:r>
            <a:r>
              <a:rPr lang="cs-CZ" sz="600" dirty="0" err="1"/>
              <a:t>out</a:t>
            </a:r>
            <a:endParaRPr lang="cs-CZ" sz="600" dirty="0"/>
          </a:p>
          <a:p>
            <a:endParaRPr lang="cs-CZ" sz="200" dirty="0"/>
          </a:p>
          <a:p>
            <a:r>
              <a:rPr lang="en-GB" sz="600" dirty="0"/>
              <a:t>The input </a:t>
            </a:r>
            <a:r>
              <a:rPr lang="en-GB" sz="600" dirty="0" err="1"/>
              <a:t>argumets</a:t>
            </a:r>
            <a:r>
              <a:rPr lang="en-GB" sz="600" dirty="0"/>
              <a:t> to the functions are of two types</a:t>
            </a:r>
            <a:r>
              <a:rPr lang="cs-CZ" sz="600" dirty="0"/>
              <a:t>:</a:t>
            </a:r>
          </a:p>
          <a:p>
            <a:r>
              <a:rPr lang="cs-CZ" sz="600" b="1" dirty="0"/>
              <a:t>› </a:t>
            </a:r>
            <a:r>
              <a:rPr lang="cs-CZ" sz="600" b="1" dirty="0" err="1"/>
              <a:t>Required</a:t>
            </a:r>
            <a:r>
              <a:rPr lang="cs-CZ" sz="600" b="1" dirty="0"/>
              <a:t> –</a:t>
            </a:r>
            <a:r>
              <a:rPr lang="cs-CZ" sz="600" dirty="0"/>
              <a:t> </a:t>
            </a:r>
            <a:r>
              <a:rPr lang="en-GB" sz="600" dirty="0"/>
              <a:t>All commonly written </a:t>
            </a:r>
            <a:r>
              <a:rPr lang="en-GB" sz="600" dirty="0" err="1"/>
              <a:t>argumets</a:t>
            </a:r>
            <a:r>
              <a:rPr lang="en-GB" sz="600" dirty="0"/>
              <a:t> in ().</a:t>
            </a:r>
            <a:r>
              <a:rPr lang="cs-CZ" sz="600" dirty="0"/>
              <a:t> </a:t>
            </a:r>
            <a:r>
              <a:rPr lang="en-GB" sz="600" dirty="0"/>
              <a:t>Without </a:t>
            </a:r>
            <a:endParaRPr lang="cs-CZ" sz="600" dirty="0"/>
          </a:p>
          <a:p>
            <a:r>
              <a:rPr lang="cs-CZ" sz="600" dirty="0"/>
              <a:t>   </a:t>
            </a:r>
            <a:r>
              <a:rPr lang="en-GB" sz="600" dirty="0"/>
              <a:t>these </a:t>
            </a:r>
            <a:r>
              <a:rPr lang="en-GB" sz="600" dirty="0" err="1"/>
              <a:t>argumets</a:t>
            </a:r>
            <a:r>
              <a:rPr lang="en-GB" sz="600" dirty="0"/>
              <a:t>, the function cannot be called</a:t>
            </a:r>
            <a:r>
              <a:rPr lang="cs-CZ" sz="600" dirty="0"/>
              <a:t>.</a:t>
            </a:r>
            <a:br>
              <a:rPr lang="cs-CZ" sz="600" dirty="0"/>
            </a:br>
            <a:r>
              <a:rPr lang="cs-CZ" sz="600" b="1" dirty="0"/>
              <a:t>› </a:t>
            </a:r>
            <a:r>
              <a:rPr lang="cs-CZ" sz="600" b="1" dirty="0" err="1"/>
              <a:t>Optional</a:t>
            </a:r>
            <a:r>
              <a:rPr lang="cs-CZ" sz="600" b="1" dirty="0"/>
              <a:t> – </a:t>
            </a:r>
            <a:r>
              <a:rPr lang="en-GB" sz="600" dirty="0"/>
              <a:t>Such a parameter may or may not be to</a:t>
            </a:r>
            <a:r>
              <a:rPr lang="cs-CZ" sz="600" dirty="0"/>
              <a:t> </a:t>
            </a:r>
            <a:r>
              <a:rPr lang="en-GB" sz="600" dirty="0"/>
              <a:t>function to </a:t>
            </a:r>
            <a:endParaRPr lang="cs-CZ" sz="600" dirty="0"/>
          </a:p>
          <a:p>
            <a:r>
              <a:rPr lang="cs-CZ" sz="600" dirty="0"/>
              <a:t>   </a:t>
            </a:r>
            <a:r>
              <a:rPr lang="en-GB" sz="600" dirty="0"/>
              <a:t>enter. Mark the parameter as </a:t>
            </a:r>
            <a:r>
              <a:rPr lang="en-GB" sz="600" b="1" dirty="0"/>
              <a:t>optional</a:t>
            </a:r>
            <a:r>
              <a:rPr lang="cs-CZ" sz="600" b="1" dirty="0"/>
              <a:t> </a:t>
            </a:r>
            <a:r>
              <a:rPr lang="en-GB" sz="600" dirty="0"/>
              <a:t>by placing text before </a:t>
            </a:r>
            <a:endParaRPr lang="cs-CZ" sz="600" dirty="0"/>
          </a:p>
          <a:p>
            <a:r>
              <a:rPr lang="cs-CZ" sz="600" dirty="0"/>
              <a:t>   </a:t>
            </a:r>
            <a:r>
              <a:rPr lang="en-GB" sz="600" dirty="0"/>
              <a:t>the </a:t>
            </a:r>
            <a:r>
              <a:rPr lang="cs-CZ" sz="600" dirty="0"/>
              <a:t>argument</a:t>
            </a:r>
            <a:r>
              <a:rPr lang="en-GB" sz="600" dirty="0"/>
              <a:t> name</a:t>
            </a:r>
            <a:r>
              <a:rPr lang="cs-CZ" sz="600" dirty="0"/>
              <a:t> </a:t>
            </a:r>
            <a:r>
              <a:rPr lang="en-GB" sz="600" dirty="0"/>
              <a:t>“</a:t>
            </a:r>
            <a:r>
              <a:rPr lang="en-GB" sz="600" b="1" dirty="0"/>
              <a:t>Optional</a:t>
            </a:r>
            <a:r>
              <a:rPr lang="en-GB" sz="600" dirty="0"/>
              <a:t>“. For example </a:t>
            </a:r>
            <a:r>
              <a:rPr lang="en-GB" sz="600" b="1" dirty="0"/>
              <a:t>(optional x)</a:t>
            </a:r>
            <a:r>
              <a:rPr lang="en-GB" sz="600" dirty="0"/>
              <a:t>. If it </a:t>
            </a:r>
            <a:endParaRPr lang="cs-CZ" sz="600" dirty="0"/>
          </a:p>
          <a:p>
            <a:r>
              <a:rPr lang="cs-CZ" sz="600" dirty="0"/>
              <a:t>   </a:t>
            </a:r>
            <a:r>
              <a:rPr lang="en-GB" sz="600" dirty="0"/>
              <a:t>does not happen</a:t>
            </a:r>
            <a:r>
              <a:rPr lang="cs-CZ" sz="600" dirty="0"/>
              <a:t> </a:t>
            </a:r>
            <a:r>
              <a:rPr lang="en-GB" sz="600" dirty="0" err="1"/>
              <a:t>fulfillment</a:t>
            </a:r>
            <a:r>
              <a:rPr lang="en-GB" sz="600" dirty="0"/>
              <a:t> of an optional </a:t>
            </a:r>
            <a:r>
              <a:rPr lang="cs-CZ" sz="600" dirty="0"/>
              <a:t>argument</a:t>
            </a:r>
            <a:r>
              <a:rPr lang="en-GB" sz="600" dirty="0"/>
              <a:t>, so be the </a:t>
            </a:r>
            <a:endParaRPr lang="cs-CZ" sz="600" dirty="0"/>
          </a:p>
          <a:p>
            <a:r>
              <a:rPr lang="cs-CZ" sz="600" dirty="0"/>
              <a:t>   </a:t>
            </a:r>
            <a:r>
              <a:rPr lang="en-GB" sz="600" dirty="0"/>
              <a:t>same</a:t>
            </a:r>
            <a:r>
              <a:rPr lang="cs-CZ" sz="600" dirty="0"/>
              <a:t> </a:t>
            </a:r>
            <a:r>
              <a:rPr lang="en-GB" sz="600" dirty="0"/>
              <a:t>for</a:t>
            </a:r>
            <a:r>
              <a:rPr lang="cs-CZ" sz="600" dirty="0"/>
              <a:t> </a:t>
            </a:r>
            <a:r>
              <a:rPr lang="en-GB" sz="600" dirty="0"/>
              <a:t>for calculation purposes, but its value will be null</a:t>
            </a:r>
            <a:r>
              <a:rPr lang="cs-CZ" sz="600" dirty="0"/>
              <a:t>. </a:t>
            </a:r>
          </a:p>
          <a:p>
            <a:r>
              <a:rPr lang="cs-CZ" sz="600" dirty="0"/>
              <a:t>   </a:t>
            </a:r>
            <a:r>
              <a:rPr lang="cs-CZ" sz="600" b="1" dirty="0"/>
              <a:t>O</a:t>
            </a:r>
            <a:r>
              <a:rPr lang="en-GB" sz="600" b="1" dirty="0" err="1"/>
              <a:t>ptional</a:t>
            </a:r>
            <a:r>
              <a:rPr lang="en-GB" sz="600" b="1" dirty="0"/>
              <a:t> arguments must come after required arguments</a:t>
            </a:r>
            <a:r>
              <a:rPr lang="cs-CZ" sz="600" b="1" dirty="0"/>
              <a:t>.</a:t>
            </a:r>
          </a:p>
          <a:p>
            <a:endParaRPr lang="cs-CZ" sz="200" dirty="0"/>
          </a:p>
          <a:p>
            <a:r>
              <a:rPr lang="cs-CZ" sz="200" dirty="0"/>
              <a:t> </a:t>
            </a:r>
            <a:endParaRPr lang="cs-CZ" sz="600" dirty="0"/>
          </a:p>
          <a:p>
            <a:r>
              <a:rPr lang="en-GB" sz="600" dirty="0"/>
              <a:t>Arguments can be annotated with `as &lt;type&gt;` to indicate required type of the argument. The function will throw a type error if called with arguments of the wrong type.</a:t>
            </a:r>
            <a:r>
              <a:rPr lang="cs-CZ" sz="600" dirty="0"/>
              <a:t> </a:t>
            </a:r>
            <a:r>
              <a:rPr lang="cs-CZ" sz="600" dirty="0" err="1"/>
              <a:t>Functions</a:t>
            </a:r>
            <a:r>
              <a:rPr lang="cs-CZ" sz="600" dirty="0"/>
              <a:t> </a:t>
            </a:r>
            <a:r>
              <a:rPr lang="cs-CZ" sz="600" dirty="0" err="1"/>
              <a:t>can</a:t>
            </a:r>
            <a:r>
              <a:rPr lang="cs-CZ" sz="600" dirty="0"/>
              <a:t> </a:t>
            </a:r>
            <a:r>
              <a:rPr lang="cs-CZ" sz="600" dirty="0" err="1"/>
              <a:t>also</a:t>
            </a:r>
            <a:r>
              <a:rPr lang="cs-CZ" sz="600" dirty="0"/>
              <a:t> have </a:t>
            </a:r>
            <a:r>
              <a:rPr lang="cs-CZ" sz="600" dirty="0" err="1"/>
              <a:t>annotated</a:t>
            </a:r>
            <a:r>
              <a:rPr lang="cs-CZ" sz="600" dirty="0"/>
              <a:t> return </a:t>
            </a:r>
            <a:r>
              <a:rPr lang="cs-CZ" sz="600" dirty="0" err="1"/>
              <a:t>of</a:t>
            </a:r>
            <a:r>
              <a:rPr lang="cs-CZ" sz="600" dirty="0"/>
              <a:t> </a:t>
            </a:r>
            <a:r>
              <a:rPr lang="cs-CZ" sz="600" dirty="0" err="1"/>
              <a:t>them</a:t>
            </a:r>
            <a:r>
              <a:rPr lang="cs-CZ" sz="600" dirty="0"/>
              <a:t>. This </a:t>
            </a:r>
            <a:r>
              <a:rPr lang="cs-CZ" sz="600" dirty="0" err="1"/>
              <a:t>annotation</a:t>
            </a:r>
            <a:r>
              <a:rPr lang="cs-CZ" sz="600" dirty="0"/>
              <a:t> </a:t>
            </a:r>
            <a:r>
              <a:rPr lang="cs-CZ" sz="600" dirty="0" err="1"/>
              <a:t>is</a:t>
            </a:r>
            <a:r>
              <a:rPr lang="cs-CZ" sz="600" dirty="0"/>
              <a:t> </a:t>
            </a:r>
            <a:r>
              <a:rPr lang="cs-CZ" sz="600" dirty="0" err="1"/>
              <a:t>provided</a:t>
            </a:r>
            <a:r>
              <a:rPr lang="cs-CZ" sz="600" dirty="0"/>
              <a:t> as: </a:t>
            </a:r>
          </a:p>
          <a:p>
            <a:r>
              <a:rPr lang="cs-CZ" sz="600" b="1" dirty="0"/>
              <a:t>(x as </a:t>
            </a:r>
            <a:r>
              <a:rPr lang="cs-CZ" sz="600" b="1" dirty="0" err="1"/>
              <a:t>number</a:t>
            </a:r>
            <a:r>
              <a:rPr lang="cs-CZ" sz="600" b="1" dirty="0"/>
              <a:t>, y as text</a:t>
            </a:r>
            <a:r>
              <a:rPr lang="cs-CZ" sz="600" dirty="0"/>
              <a:t>) </a:t>
            </a:r>
            <a:r>
              <a:rPr lang="cs-CZ" sz="600" b="1" dirty="0"/>
              <a:t>as </a:t>
            </a:r>
            <a:r>
              <a:rPr lang="cs-CZ" sz="600" b="1" dirty="0" err="1"/>
              <a:t>logical</a:t>
            </a:r>
            <a:r>
              <a:rPr lang="cs-CZ" sz="600" dirty="0"/>
              <a:t> =&gt; &lt;</a:t>
            </a:r>
            <a:r>
              <a:rPr lang="cs-CZ" sz="600" dirty="0" err="1"/>
              <a:t>expression</a:t>
            </a:r>
            <a:r>
              <a:rPr lang="cs-CZ" sz="600" dirty="0"/>
              <a:t>&gt;</a:t>
            </a:r>
          </a:p>
          <a:p>
            <a:r>
              <a:rPr lang="cs-CZ" sz="200" dirty="0"/>
              <a:t> </a:t>
            </a:r>
            <a:endParaRPr lang="cs-CZ" sz="600" dirty="0"/>
          </a:p>
          <a:p>
            <a:r>
              <a:rPr lang="cs-CZ" sz="200" dirty="0"/>
              <a:t> </a:t>
            </a:r>
          </a:p>
          <a:p>
            <a:r>
              <a:rPr lang="en-GB" sz="600" dirty="0"/>
              <a:t>The </a:t>
            </a:r>
            <a:r>
              <a:rPr lang="cs-CZ" sz="600" dirty="0"/>
              <a:t>return</a:t>
            </a:r>
            <a:r>
              <a:rPr lang="en-GB" sz="600" dirty="0"/>
              <a:t> of the functions </a:t>
            </a:r>
            <a:r>
              <a:rPr lang="cs-CZ" sz="600" dirty="0" err="1"/>
              <a:t>is</a:t>
            </a:r>
            <a:r>
              <a:rPr lang="en-GB" sz="600" dirty="0"/>
              <a:t> very different. The output can be a sheet, a table, one value but also other functions. This means that one function can produce another function. Such a function is written as follows:</a:t>
            </a:r>
            <a:endParaRPr lang="cs-CZ" sz="600" dirty="0"/>
          </a:p>
          <a:p>
            <a:r>
              <a:rPr lang="cs-CZ" sz="200" dirty="0"/>
              <a:t> </a:t>
            </a:r>
            <a:br>
              <a:rPr lang="cs-CZ" sz="600" dirty="0"/>
            </a:br>
            <a:r>
              <a:rPr lang="en-GB" sz="600" dirty="0"/>
              <a:t>let</a:t>
            </a:r>
            <a:r>
              <a:rPr lang="cs-CZ" sz="600" dirty="0"/>
              <a:t> </a:t>
            </a:r>
            <a:r>
              <a:rPr lang="cs-CZ" sz="600" dirty="0" err="1"/>
              <a:t>first</a:t>
            </a:r>
            <a:r>
              <a:rPr lang="en-GB" sz="600" dirty="0"/>
              <a:t> = </a:t>
            </a:r>
            <a:r>
              <a:rPr lang="en-GB" sz="600" b="1" dirty="0"/>
              <a:t>(x)=&gt; () =&gt; </a:t>
            </a:r>
            <a:r>
              <a:rPr lang="en-GB" sz="600" dirty="0"/>
              <a:t>let</a:t>
            </a:r>
            <a:r>
              <a:rPr lang="cs-CZ" sz="600" dirty="0"/>
              <a:t> </a:t>
            </a:r>
            <a:r>
              <a:rPr lang="en-GB" sz="600" dirty="0"/>
              <a:t>out = {1..x}</a:t>
            </a:r>
            <a:r>
              <a:rPr lang="cs-CZ" sz="600" dirty="0"/>
              <a:t> in </a:t>
            </a:r>
            <a:r>
              <a:rPr lang="cs-CZ" sz="600" dirty="0" err="1"/>
              <a:t>out</a:t>
            </a:r>
            <a:r>
              <a:rPr lang="cs-CZ" sz="600" dirty="0"/>
              <a:t> in </a:t>
            </a:r>
            <a:r>
              <a:rPr lang="cs-CZ" sz="600" dirty="0" err="1"/>
              <a:t>first</a:t>
            </a:r>
            <a:r>
              <a:rPr lang="en-GB" sz="600" dirty="0"/>
              <a:t> </a:t>
            </a:r>
            <a:br>
              <a:rPr lang="cs-CZ" sz="600" dirty="0"/>
            </a:br>
            <a:r>
              <a:rPr lang="cs-CZ" sz="200" dirty="0"/>
              <a:t> </a:t>
            </a:r>
            <a:br>
              <a:rPr lang="cs-CZ" sz="600" dirty="0"/>
            </a:br>
            <a:r>
              <a:rPr lang="en-GB" sz="600" dirty="0"/>
              <a:t>When evaluating functions, it holds that</a:t>
            </a:r>
            <a:r>
              <a:rPr lang="cs-CZ" sz="600" dirty="0"/>
              <a:t>:</a:t>
            </a:r>
          </a:p>
          <a:p>
            <a:r>
              <a:rPr lang="cs-CZ" sz="200" dirty="0"/>
              <a:t> </a:t>
            </a:r>
            <a:endParaRPr lang="cs-CZ" sz="400" dirty="0"/>
          </a:p>
          <a:p>
            <a:r>
              <a:rPr lang="cs-CZ" sz="600" b="1" dirty="0"/>
              <a:t>› </a:t>
            </a:r>
            <a:r>
              <a:rPr lang="en-GB" sz="600" dirty="0"/>
              <a:t>Errors caused by evaluating expressions in a list of </a:t>
            </a:r>
            <a:endParaRPr lang="cs-CZ" sz="600" dirty="0"/>
          </a:p>
          <a:p>
            <a:r>
              <a:rPr lang="cs-CZ" sz="600" dirty="0"/>
              <a:t>  </a:t>
            </a:r>
            <a:r>
              <a:rPr lang="en-GB" sz="600" dirty="0"/>
              <a:t>expressions or in a function expression will propagate </a:t>
            </a:r>
            <a:endParaRPr lang="cs-CZ" sz="600" dirty="0"/>
          </a:p>
          <a:p>
            <a:r>
              <a:rPr lang="cs-CZ" sz="600" dirty="0"/>
              <a:t>  </a:t>
            </a:r>
            <a:r>
              <a:rPr lang="en-GB" sz="600" dirty="0"/>
              <a:t>further either as a failure or as an “</a:t>
            </a:r>
            <a:r>
              <a:rPr lang="en-GB" sz="600" b="1" dirty="0"/>
              <a:t>Error</a:t>
            </a:r>
            <a:r>
              <a:rPr lang="en-GB" sz="600" dirty="0"/>
              <a:t>“ value</a:t>
            </a:r>
            <a:br>
              <a:rPr lang="cs-CZ" sz="600" dirty="0"/>
            </a:br>
            <a:r>
              <a:rPr lang="cs-CZ" sz="600" b="1" dirty="0"/>
              <a:t>› </a:t>
            </a:r>
            <a:r>
              <a:rPr lang="en-GB" sz="600" dirty="0"/>
              <a:t>The number of arguments created from the argument </a:t>
            </a:r>
            <a:endParaRPr lang="cs-CZ" sz="600" dirty="0"/>
          </a:p>
          <a:p>
            <a:r>
              <a:rPr lang="cs-CZ" sz="600" dirty="0"/>
              <a:t>  </a:t>
            </a:r>
            <a:r>
              <a:rPr lang="en-GB" sz="600" dirty="0"/>
              <a:t>list must be compatible with the formal </a:t>
            </a:r>
            <a:r>
              <a:rPr lang="en-GB" sz="600" dirty="0" err="1"/>
              <a:t>argumets</a:t>
            </a:r>
            <a:r>
              <a:rPr lang="en-GB" sz="600" dirty="0"/>
              <a:t> of </a:t>
            </a:r>
            <a:endParaRPr lang="cs-CZ" sz="600" dirty="0"/>
          </a:p>
          <a:p>
            <a:r>
              <a:rPr lang="cs-CZ" sz="600" dirty="0"/>
              <a:t>  </a:t>
            </a:r>
            <a:r>
              <a:rPr lang="en-GB" sz="600" dirty="0"/>
              <a:t>the function, otherwise an error will occur with reason </a:t>
            </a:r>
            <a:endParaRPr lang="cs-CZ" sz="600" dirty="0"/>
          </a:p>
          <a:p>
            <a:r>
              <a:rPr lang="cs-CZ" sz="600" dirty="0"/>
              <a:t>  </a:t>
            </a:r>
            <a:r>
              <a:rPr lang="en-GB" sz="600" dirty="0"/>
              <a:t>code “</a:t>
            </a:r>
            <a:r>
              <a:rPr lang="en-GB" sz="600" b="1" dirty="0" err="1"/>
              <a:t>Expression.Error</a:t>
            </a:r>
            <a:r>
              <a:rPr lang="en-GB" sz="600" dirty="0"/>
              <a:t>“</a:t>
            </a:r>
            <a:endParaRPr lang="cs-CZ" sz="600" dirty="0"/>
          </a:p>
        </p:txBody>
      </p:sp>
      <p:sp>
        <p:nvSpPr>
          <p:cNvPr id="48" name="TextovéPole 47">
            <a:extLst>
              <a:ext uri="{FF2B5EF4-FFF2-40B4-BE49-F238E27FC236}">
                <a16:creationId xmlns:a16="http://schemas.microsoft.com/office/drawing/2014/main" id="{A41900E3-1936-4C16-82EA-43EE55044A7E}"/>
              </a:ext>
            </a:extLst>
          </p:cNvPr>
          <p:cNvSpPr txBox="1"/>
          <p:nvPr/>
        </p:nvSpPr>
        <p:spPr>
          <a:xfrm>
            <a:off x="6393689" y="5049106"/>
            <a:ext cx="2181803" cy="1031051"/>
          </a:xfrm>
          <a:prstGeom prst="rect">
            <a:avLst/>
          </a:prstGeom>
          <a:noFill/>
        </p:spPr>
        <p:txBody>
          <a:bodyPr wrap="square" rtlCol="0">
            <a:spAutoFit/>
          </a:bodyPr>
          <a:lstStyle/>
          <a:p>
            <a:r>
              <a:rPr lang="en-GB" sz="600" dirty="0"/>
              <a:t>For recursive functions</a:t>
            </a:r>
            <a:r>
              <a:rPr lang="cs-CZ" sz="600" dirty="0"/>
              <a:t> </a:t>
            </a:r>
            <a:r>
              <a:rPr lang="en-GB" sz="600" dirty="0"/>
              <a:t>is necessary to use the character “</a:t>
            </a:r>
            <a:r>
              <a:rPr lang="en-GB" sz="600" b="1" dirty="0"/>
              <a:t>@</a:t>
            </a:r>
            <a:r>
              <a:rPr lang="en-GB" sz="600" dirty="0"/>
              <a:t>“ which refers to the function within its calculation. A typical recursive function is the factorial. The function for the factorial can be written as follows</a:t>
            </a:r>
            <a:r>
              <a:rPr lang="cs-CZ" sz="600" dirty="0"/>
              <a:t>:</a:t>
            </a:r>
            <a:r>
              <a:rPr lang="cs-CZ" sz="400" dirty="0"/>
              <a:t> </a:t>
            </a:r>
            <a:endParaRPr lang="cs-CZ" sz="600" dirty="0"/>
          </a:p>
          <a:p>
            <a:r>
              <a:rPr lang="cs-CZ" sz="100" b="1" dirty="0"/>
              <a:t> </a:t>
            </a:r>
            <a:endParaRPr lang="cs-CZ" sz="600" b="1" dirty="0"/>
          </a:p>
          <a:p>
            <a:r>
              <a:rPr lang="en-GB" sz="600" dirty="0"/>
              <a:t>let</a:t>
            </a:r>
          </a:p>
          <a:p>
            <a:r>
              <a:rPr lang="en-GB" sz="600" dirty="0"/>
              <a:t> </a:t>
            </a:r>
            <a:r>
              <a:rPr lang="en-GB" sz="600" b="1" dirty="0"/>
              <a:t> Factorial</a:t>
            </a:r>
            <a:r>
              <a:rPr lang="en-GB" sz="600" dirty="0"/>
              <a:t> = (x) =&gt;</a:t>
            </a:r>
          </a:p>
          <a:p>
            <a:r>
              <a:rPr lang="en-GB" sz="600" dirty="0"/>
              <a:t>    if x = 0 then 1 else x * </a:t>
            </a:r>
            <a:r>
              <a:rPr lang="en-GB" sz="600" b="1" dirty="0"/>
              <a:t>@Factorial</a:t>
            </a:r>
            <a:r>
              <a:rPr lang="en-GB" sz="600" dirty="0"/>
              <a:t>(x - 1),</a:t>
            </a:r>
          </a:p>
          <a:p>
            <a:r>
              <a:rPr lang="en-GB" sz="600" dirty="0"/>
              <a:t>  Result = Factorial(3)</a:t>
            </a:r>
          </a:p>
          <a:p>
            <a:r>
              <a:rPr lang="en-GB" sz="600" dirty="0"/>
              <a:t>in</a:t>
            </a:r>
          </a:p>
          <a:p>
            <a:r>
              <a:rPr lang="en-GB" sz="600" dirty="0"/>
              <a:t>  Result </a:t>
            </a:r>
            <a:r>
              <a:rPr lang="cs-CZ" sz="600" dirty="0"/>
              <a:t>// = </a:t>
            </a:r>
            <a:r>
              <a:rPr lang="en-GB" sz="600" b="1" dirty="0">
                <a:sym typeface="Wingdings" panose="05000000000000000000" pitchFamily="2" charset="2"/>
              </a:rPr>
              <a:t>6</a:t>
            </a:r>
            <a:endParaRPr lang="cs-CZ" sz="400" b="1" dirty="0"/>
          </a:p>
        </p:txBody>
      </p:sp>
      <p:sp>
        <p:nvSpPr>
          <p:cNvPr id="50" name="TextovéPole 49">
            <a:extLst>
              <a:ext uri="{FF2B5EF4-FFF2-40B4-BE49-F238E27FC236}">
                <a16:creationId xmlns:a16="http://schemas.microsoft.com/office/drawing/2014/main" id="{03853EFA-3E7A-4848-91D2-9A7AF61F9E91}"/>
              </a:ext>
            </a:extLst>
          </p:cNvPr>
          <p:cNvSpPr txBox="1"/>
          <p:nvPr/>
        </p:nvSpPr>
        <p:spPr>
          <a:xfrm>
            <a:off x="8602749" y="2530254"/>
            <a:ext cx="2038547" cy="261610"/>
          </a:xfrm>
          <a:prstGeom prst="rect">
            <a:avLst/>
          </a:prstGeom>
          <a:solidFill>
            <a:srgbClr val="262626"/>
          </a:solidFill>
          <a:ln>
            <a:noFill/>
          </a:ln>
        </p:spPr>
        <p:txBody>
          <a:bodyPr wrap="square" rtlCol="0">
            <a:spAutoFit/>
          </a:bodyPr>
          <a:lstStyle/>
          <a:p>
            <a:r>
              <a:rPr lang="cs-CZ" sz="1100" dirty="0">
                <a:solidFill>
                  <a:schemeClr val="bg1"/>
                </a:solidFill>
                <a:latin typeface="Montserrat" panose="00000500000000000000" pitchFamily="2" charset="0"/>
              </a:rPr>
              <a:t>Query </a:t>
            </a:r>
            <a:r>
              <a:rPr lang="cs-CZ" sz="1100" dirty="0" err="1">
                <a:solidFill>
                  <a:schemeClr val="bg1"/>
                </a:solidFill>
                <a:latin typeface="Montserrat" panose="00000500000000000000" pitchFamily="2" charset="0"/>
              </a:rPr>
              <a:t>Folding</a:t>
            </a:r>
            <a:endParaRPr lang="cs-CZ" sz="1100" dirty="0">
              <a:solidFill>
                <a:schemeClr val="bg1"/>
              </a:solidFill>
              <a:latin typeface="Montserrat" panose="00000500000000000000" pitchFamily="2" charset="0"/>
            </a:endParaRPr>
          </a:p>
        </p:txBody>
      </p:sp>
      <p:sp>
        <p:nvSpPr>
          <p:cNvPr id="51" name="TextovéPole 50">
            <a:extLst>
              <a:ext uri="{FF2B5EF4-FFF2-40B4-BE49-F238E27FC236}">
                <a16:creationId xmlns:a16="http://schemas.microsoft.com/office/drawing/2014/main" id="{B03A3156-7DA0-4EE2-809A-EC1794F55537}"/>
              </a:ext>
            </a:extLst>
          </p:cNvPr>
          <p:cNvSpPr txBox="1"/>
          <p:nvPr/>
        </p:nvSpPr>
        <p:spPr>
          <a:xfrm>
            <a:off x="8557222" y="1019679"/>
            <a:ext cx="2130315" cy="1615827"/>
          </a:xfrm>
          <a:prstGeom prst="rect">
            <a:avLst/>
          </a:prstGeom>
          <a:noFill/>
        </p:spPr>
        <p:txBody>
          <a:bodyPr wrap="square" rtlCol="0">
            <a:spAutoFit/>
          </a:bodyPr>
          <a:lstStyle/>
          <a:p>
            <a:r>
              <a:rPr lang="cs-CZ" sz="200" dirty="0"/>
              <a:t> </a:t>
            </a:r>
            <a:endParaRPr lang="cs-CZ" sz="600" dirty="0"/>
          </a:p>
          <a:p>
            <a:r>
              <a:rPr lang="cs-CZ" sz="600" b="1" dirty="0"/>
              <a:t>› </a:t>
            </a:r>
            <a:r>
              <a:rPr lang="en-GB" sz="600" dirty="0"/>
              <a:t>Each is essentially a syntactic abbreviation for declaring non-</a:t>
            </a:r>
            <a:endParaRPr lang="cs-CZ" sz="600" dirty="0"/>
          </a:p>
          <a:p>
            <a:r>
              <a:rPr lang="cs-CZ" sz="600" dirty="0"/>
              <a:t>   </a:t>
            </a:r>
            <a:r>
              <a:rPr lang="en-GB" sz="600" dirty="0"/>
              <a:t>type functions, using a single formal parameter named. </a:t>
            </a:r>
            <a:endParaRPr lang="cs-CZ" sz="600" dirty="0"/>
          </a:p>
          <a:p>
            <a:r>
              <a:rPr lang="cs-CZ" sz="600" dirty="0"/>
              <a:t>   </a:t>
            </a:r>
            <a:r>
              <a:rPr lang="en-GB" sz="600" dirty="0"/>
              <a:t>Therefore, the following notations are semantically </a:t>
            </a:r>
            <a:endParaRPr lang="cs-CZ" sz="600" dirty="0"/>
          </a:p>
          <a:p>
            <a:r>
              <a:rPr lang="cs-CZ" sz="600" dirty="0"/>
              <a:t>   </a:t>
            </a:r>
            <a:r>
              <a:rPr lang="en-GB" sz="600" dirty="0"/>
              <a:t>equivalent</a:t>
            </a:r>
            <a:r>
              <a:rPr lang="cs-CZ" sz="600" dirty="0"/>
              <a:t>:</a:t>
            </a:r>
            <a:br>
              <a:rPr lang="cs-CZ" sz="600" b="1" dirty="0"/>
            </a:br>
            <a:r>
              <a:rPr lang="cs-CZ" sz="200" b="1" dirty="0"/>
              <a:t> </a:t>
            </a:r>
            <a:br>
              <a:rPr lang="cs-CZ" sz="600" dirty="0"/>
            </a:br>
            <a:r>
              <a:rPr lang="en-GB" sz="500" dirty="0"/>
              <a:t>let</a:t>
            </a:r>
          </a:p>
          <a:p>
            <a:r>
              <a:rPr lang="en-GB" sz="500" dirty="0"/>
              <a:t>  Source = ...,</a:t>
            </a:r>
          </a:p>
          <a:p>
            <a:r>
              <a:rPr lang="en-GB" sz="500" dirty="0"/>
              <a:t>  </a:t>
            </a:r>
            <a:r>
              <a:rPr lang="en-GB" sz="500" dirty="0" err="1"/>
              <a:t>addColumn</a:t>
            </a:r>
            <a:r>
              <a:rPr lang="en-GB" sz="500" dirty="0"/>
              <a:t> =</a:t>
            </a:r>
            <a:r>
              <a:rPr lang="cs-CZ" sz="500" dirty="0"/>
              <a:t> </a:t>
            </a:r>
            <a:r>
              <a:rPr lang="en-GB" sz="500" dirty="0" err="1"/>
              <a:t>Table.AddColumn</a:t>
            </a:r>
            <a:r>
              <a:rPr lang="en-GB" sz="500" dirty="0"/>
              <a:t>(Source, „</a:t>
            </a:r>
            <a:r>
              <a:rPr lang="cs-CZ" sz="500" dirty="0" err="1"/>
              <a:t>NewName</a:t>
            </a:r>
            <a:r>
              <a:rPr lang="en-GB" sz="500" dirty="0"/>
              <a:t>“, each [field1] + 1)</a:t>
            </a:r>
          </a:p>
          <a:p>
            <a:r>
              <a:rPr lang="en-GB" sz="500" dirty="0"/>
              <a:t>in</a:t>
            </a:r>
          </a:p>
          <a:p>
            <a:r>
              <a:rPr lang="en-GB" sz="500" dirty="0"/>
              <a:t>  </a:t>
            </a:r>
            <a:r>
              <a:rPr lang="en-GB" sz="500" dirty="0" err="1"/>
              <a:t>addColumn</a:t>
            </a:r>
            <a:endParaRPr lang="en-GB" sz="500" dirty="0"/>
          </a:p>
          <a:p>
            <a:pPr algn="ctr"/>
            <a:r>
              <a:rPr lang="en-GB" sz="400" dirty="0"/>
              <a:t>​</a:t>
            </a:r>
            <a:r>
              <a:rPr lang="cs-CZ" sz="300" dirty="0"/>
              <a:t>------------------------------------------------------------------------------------------------------------------------------------------------------------------</a:t>
            </a:r>
            <a:endParaRPr lang="cs-CZ" sz="600" dirty="0"/>
          </a:p>
          <a:p>
            <a:r>
              <a:rPr lang="en-GB" sz="500" dirty="0"/>
              <a:t>let</a:t>
            </a:r>
          </a:p>
          <a:p>
            <a:r>
              <a:rPr lang="en-GB" sz="500" dirty="0"/>
              <a:t>  Source = ...,</a:t>
            </a:r>
          </a:p>
          <a:p>
            <a:r>
              <a:rPr lang="en-GB" sz="500" dirty="0"/>
              <a:t>  add1ToField1 =</a:t>
            </a:r>
            <a:r>
              <a:rPr lang="cs-CZ" sz="500" dirty="0"/>
              <a:t> </a:t>
            </a:r>
            <a:r>
              <a:rPr lang="en-GB" sz="500" dirty="0"/>
              <a:t>(_) =&gt; [field1] + 1,</a:t>
            </a:r>
            <a:endParaRPr lang="cs-CZ" sz="500" dirty="0"/>
          </a:p>
          <a:p>
            <a:r>
              <a:rPr lang="cs-CZ" sz="500" dirty="0"/>
              <a:t>  </a:t>
            </a:r>
            <a:r>
              <a:rPr lang="en-GB" sz="500" dirty="0" err="1"/>
              <a:t>addColumn</a:t>
            </a:r>
            <a:r>
              <a:rPr lang="en-GB" sz="500" dirty="0"/>
              <a:t>(Source,</a:t>
            </a:r>
            <a:r>
              <a:rPr lang="cs-CZ" sz="500" dirty="0"/>
              <a:t>“</a:t>
            </a:r>
            <a:r>
              <a:rPr lang="cs-CZ" sz="500" dirty="0" err="1"/>
              <a:t>NewName</a:t>
            </a:r>
            <a:r>
              <a:rPr lang="en-GB" sz="500" dirty="0"/>
              <a:t>“,add1ToField1)</a:t>
            </a:r>
          </a:p>
          <a:p>
            <a:r>
              <a:rPr lang="en-GB" sz="500" dirty="0"/>
              <a:t>in</a:t>
            </a:r>
            <a:endParaRPr lang="cs-CZ" sz="500" dirty="0"/>
          </a:p>
          <a:p>
            <a:r>
              <a:rPr lang="cs-CZ" sz="200" dirty="0"/>
              <a:t> </a:t>
            </a:r>
            <a:endParaRPr lang="cs-CZ" sz="500" dirty="0"/>
          </a:p>
          <a:p>
            <a:r>
              <a:rPr lang="en-GB" sz="500" dirty="0"/>
              <a:t>The second piece of syntax sugar is that bare square brackets are syntax sugar for field access of a Record named `_`.</a:t>
            </a:r>
          </a:p>
          <a:p>
            <a:endParaRPr lang="cs-CZ" sz="600" b="1" dirty="0"/>
          </a:p>
        </p:txBody>
      </p:sp>
      <p:sp>
        <p:nvSpPr>
          <p:cNvPr id="52" name="TextovéPole 51">
            <a:extLst>
              <a:ext uri="{FF2B5EF4-FFF2-40B4-BE49-F238E27FC236}">
                <a16:creationId xmlns:a16="http://schemas.microsoft.com/office/drawing/2014/main" id="{29EEB495-D6FC-4A89-B89D-F885610AE132}"/>
              </a:ext>
            </a:extLst>
          </p:cNvPr>
          <p:cNvSpPr txBox="1"/>
          <p:nvPr/>
        </p:nvSpPr>
        <p:spPr>
          <a:xfrm>
            <a:off x="8554602" y="2779099"/>
            <a:ext cx="2130315" cy="1985159"/>
          </a:xfrm>
          <a:prstGeom prst="rect">
            <a:avLst/>
          </a:prstGeom>
          <a:noFill/>
        </p:spPr>
        <p:txBody>
          <a:bodyPr wrap="square" rtlCol="0">
            <a:spAutoFit/>
          </a:bodyPr>
          <a:lstStyle/>
          <a:p>
            <a:r>
              <a:rPr lang="en-GB" sz="600" dirty="0"/>
              <a:t>As the name implies, it is about composing. Specifically, the steps in Power Query are composed into a single query, which is then implemented </a:t>
            </a:r>
            <a:r>
              <a:rPr lang="cs-CZ" sz="600" dirty="0"/>
              <a:t>a</a:t>
            </a:r>
            <a:r>
              <a:rPr lang="en-GB" sz="600" dirty="0" err="1"/>
              <a:t>gainst</a:t>
            </a:r>
            <a:r>
              <a:rPr lang="en-GB" sz="600" dirty="0"/>
              <a:t> the data source.</a:t>
            </a:r>
            <a:r>
              <a:rPr lang="cs-CZ" sz="600" dirty="0"/>
              <a:t> Data </a:t>
            </a:r>
            <a:r>
              <a:rPr lang="cs-CZ" sz="600" dirty="0" err="1"/>
              <a:t>sources</a:t>
            </a:r>
            <a:r>
              <a:rPr lang="cs-CZ" sz="600" dirty="0"/>
              <a:t> </a:t>
            </a:r>
            <a:r>
              <a:rPr lang="cs-CZ" sz="600" dirty="0" err="1"/>
              <a:t>that</a:t>
            </a:r>
            <a:r>
              <a:rPr lang="cs-CZ" sz="600" dirty="0"/>
              <a:t> </a:t>
            </a:r>
            <a:r>
              <a:rPr lang="cs-CZ" sz="600" dirty="0" err="1"/>
              <a:t>supports</a:t>
            </a:r>
            <a:r>
              <a:rPr lang="cs-CZ" sz="600" dirty="0"/>
              <a:t> Query </a:t>
            </a:r>
            <a:r>
              <a:rPr lang="cs-CZ" sz="600" dirty="0" err="1"/>
              <a:t>folding</a:t>
            </a:r>
            <a:r>
              <a:rPr lang="cs-CZ" sz="600" dirty="0"/>
              <a:t> are </a:t>
            </a:r>
            <a:r>
              <a:rPr lang="en-GB" sz="600" dirty="0"/>
              <a:t>resources that support the concept of query languages</a:t>
            </a:r>
            <a:r>
              <a:rPr lang="cs-CZ" sz="600" dirty="0"/>
              <a:t> as </a:t>
            </a:r>
            <a:r>
              <a:rPr lang="cs-CZ" sz="600" dirty="0" err="1"/>
              <a:t>relational</a:t>
            </a:r>
            <a:r>
              <a:rPr lang="cs-CZ" sz="600" dirty="0"/>
              <a:t> database </a:t>
            </a:r>
            <a:r>
              <a:rPr lang="cs-CZ" sz="600" dirty="0" err="1"/>
              <a:t>sources</a:t>
            </a:r>
            <a:r>
              <a:rPr lang="en-GB" sz="600" dirty="0"/>
              <a:t>. This means that, for example, a CSV or XML file as a flat file with data will definitely not be supported by Query Folding.</a:t>
            </a:r>
            <a:r>
              <a:rPr lang="cs-CZ" sz="600" dirty="0"/>
              <a:t> </a:t>
            </a:r>
            <a:r>
              <a:rPr lang="en-GB" sz="600" dirty="0"/>
              <a:t> Therefore, the</a:t>
            </a:r>
            <a:r>
              <a:rPr lang="cs-CZ" sz="600" dirty="0"/>
              <a:t> </a:t>
            </a:r>
            <a:r>
              <a:rPr lang="en-GB" sz="600" dirty="0"/>
              <a:t>transformation does not have to take place until after the data is loaded, but it is possible to get the data ready immediately. Unfortunately, not every source supports this feature.</a:t>
            </a:r>
            <a:endParaRPr lang="cs-CZ" sz="600" dirty="0"/>
          </a:p>
          <a:p>
            <a:r>
              <a:rPr lang="cs-CZ" sz="600" dirty="0"/>
              <a:t>›  </a:t>
            </a:r>
            <a:r>
              <a:rPr lang="cs-CZ" sz="600" dirty="0" err="1"/>
              <a:t>Valid</a:t>
            </a:r>
            <a:r>
              <a:rPr lang="cs-CZ" sz="600" dirty="0"/>
              <a:t> </a:t>
            </a:r>
            <a:r>
              <a:rPr lang="cs-CZ" sz="600" dirty="0" err="1"/>
              <a:t>functions</a:t>
            </a:r>
            <a:endParaRPr lang="cs-CZ" sz="600" dirty="0"/>
          </a:p>
          <a:p>
            <a:r>
              <a:rPr lang="cs-CZ" sz="500" dirty="0"/>
              <a:t>    › </a:t>
            </a:r>
            <a:r>
              <a:rPr lang="cs-CZ" sz="500" dirty="0" err="1"/>
              <a:t>Remove</a:t>
            </a:r>
            <a:r>
              <a:rPr lang="cs-CZ" sz="500" dirty="0"/>
              <a:t>, </a:t>
            </a:r>
            <a:r>
              <a:rPr lang="cs-CZ" sz="500" dirty="0" err="1"/>
              <a:t>Rename</a:t>
            </a:r>
            <a:r>
              <a:rPr lang="cs-CZ" sz="500" dirty="0"/>
              <a:t> </a:t>
            </a:r>
            <a:r>
              <a:rPr lang="cs-CZ" sz="500" dirty="0" err="1"/>
              <a:t>columns</a:t>
            </a:r>
            <a:endParaRPr lang="cs-CZ" sz="500" dirty="0"/>
          </a:p>
          <a:p>
            <a:r>
              <a:rPr lang="cs-CZ" sz="500" dirty="0"/>
              <a:t>    › </a:t>
            </a:r>
            <a:r>
              <a:rPr lang="cs-CZ" sz="500" dirty="0" err="1"/>
              <a:t>Row</a:t>
            </a:r>
            <a:r>
              <a:rPr lang="cs-CZ" sz="500" dirty="0"/>
              <a:t> </a:t>
            </a:r>
            <a:r>
              <a:rPr lang="cs-CZ" sz="500" dirty="0" err="1"/>
              <a:t>filtering</a:t>
            </a:r>
            <a:endParaRPr lang="cs-CZ" sz="500" dirty="0"/>
          </a:p>
          <a:p>
            <a:r>
              <a:rPr lang="cs-CZ" sz="500" dirty="0"/>
              <a:t>    › </a:t>
            </a:r>
            <a:r>
              <a:rPr lang="en-GB" sz="500" dirty="0"/>
              <a:t>Grouping, summarizing, pivot and unpivot</a:t>
            </a:r>
            <a:endParaRPr lang="cs-CZ" sz="500" dirty="0"/>
          </a:p>
          <a:p>
            <a:r>
              <a:rPr lang="cs-CZ" sz="500" dirty="0"/>
              <a:t>    › </a:t>
            </a:r>
            <a:r>
              <a:rPr lang="en-GB" sz="500" dirty="0"/>
              <a:t>Merge and extract data from queries</a:t>
            </a:r>
            <a:r>
              <a:rPr lang="cs-CZ" sz="500" dirty="0"/>
              <a:t> </a:t>
            </a:r>
          </a:p>
          <a:p>
            <a:r>
              <a:rPr lang="cs-CZ" sz="500" dirty="0"/>
              <a:t>    › </a:t>
            </a:r>
            <a:r>
              <a:rPr lang="en-GB" sz="500" dirty="0"/>
              <a:t>Connect queries based on the same data source</a:t>
            </a:r>
            <a:endParaRPr lang="cs-CZ" sz="500" dirty="0"/>
          </a:p>
          <a:p>
            <a:r>
              <a:rPr lang="cs-CZ" sz="500" dirty="0"/>
              <a:t>    › </a:t>
            </a:r>
            <a:r>
              <a:rPr lang="en-GB" sz="500" dirty="0"/>
              <a:t>Add custom columns with simple logic</a:t>
            </a:r>
            <a:r>
              <a:rPr lang="cs-CZ" sz="500" dirty="0"/>
              <a:t>    </a:t>
            </a:r>
            <a:br>
              <a:rPr lang="cs-CZ" sz="600" dirty="0"/>
            </a:br>
            <a:r>
              <a:rPr lang="cs-CZ" sz="600" dirty="0"/>
              <a:t>› Invalid </a:t>
            </a:r>
            <a:r>
              <a:rPr lang="cs-CZ" sz="600" dirty="0" err="1"/>
              <a:t>functions</a:t>
            </a:r>
            <a:endParaRPr lang="cs-CZ" sz="600" dirty="0"/>
          </a:p>
          <a:p>
            <a:r>
              <a:rPr lang="cs-CZ" sz="500" dirty="0"/>
              <a:t>    › </a:t>
            </a:r>
            <a:r>
              <a:rPr lang="cs-CZ" sz="500" dirty="0" err="1"/>
              <a:t>Merge</a:t>
            </a:r>
            <a:r>
              <a:rPr lang="cs-CZ" sz="500" dirty="0"/>
              <a:t> </a:t>
            </a:r>
            <a:r>
              <a:rPr lang="cs-CZ" sz="500" dirty="0" err="1"/>
              <a:t>queries</a:t>
            </a:r>
            <a:r>
              <a:rPr lang="cs-CZ" sz="500" dirty="0"/>
              <a:t> </a:t>
            </a:r>
            <a:r>
              <a:rPr lang="cs-CZ" sz="500" dirty="0" err="1"/>
              <a:t>based</a:t>
            </a:r>
            <a:r>
              <a:rPr lang="cs-CZ" sz="500" dirty="0"/>
              <a:t> on </a:t>
            </a:r>
            <a:r>
              <a:rPr lang="cs-CZ" sz="500" dirty="0" err="1"/>
              <a:t>different</a:t>
            </a:r>
            <a:r>
              <a:rPr lang="cs-CZ" sz="500" dirty="0"/>
              <a:t> data </a:t>
            </a:r>
            <a:r>
              <a:rPr lang="cs-CZ" sz="500" dirty="0" err="1"/>
              <a:t>sources</a:t>
            </a:r>
            <a:endParaRPr lang="cs-CZ" sz="500" dirty="0"/>
          </a:p>
          <a:p>
            <a:r>
              <a:rPr lang="cs-CZ" sz="500" dirty="0"/>
              <a:t>    › </a:t>
            </a:r>
            <a:r>
              <a:rPr lang="cs-CZ" sz="500" dirty="0" err="1"/>
              <a:t>Adding</a:t>
            </a:r>
            <a:r>
              <a:rPr lang="cs-CZ" sz="500" dirty="0"/>
              <a:t> </a:t>
            </a:r>
            <a:r>
              <a:rPr lang="cs-CZ" sz="500" dirty="0" err="1"/>
              <a:t>columns</a:t>
            </a:r>
            <a:r>
              <a:rPr lang="cs-CZ" sz="500" dirty="0"/>
              <a:t> </a:t>
            </a:r>
            <a:r>
              <a:rPr lang="cs-CZ" sz="500" dirty="0" err="1"/>
              <a:t>with</a:t>
            </a:r>
            <a:r>
              <a:rPr lang="cs-CZ" sz="500" dirty="0"/>
              <a:t> Index</a:t>
            </a:r>
          </a:p>
          <a:p>
            <a:r>
              <a:rPr lang="cs-CZ" sz="500" dirty="0"/>
              <a:t>    › </a:t>
            </a:r>
            <a:r>
              <a:rPr lang="en-GB" sz="500" dirty="0"/>
              <a:t>Change the data type of a column</a:t>
            </a:r>
            <a:endParaRPr lang="cs-CZ" sz="500" dirty="0"/>
          </a:p>
        </p:txBody>
      </p:sp>
      <p:sp>
        <p:nvSpPr>
          <p:cNvPr id="54" name="TextovéPole 53">
            <a:extLst>
              <a:ext uri="{FF2B5EF4-FFF2-40B4-BE49-F238E27FC236}">
                <a16:creationId xmlns:a16="http://schemas.microsoft.com/office/drawing/2014/main" id="{4DA185AE-57B8-4742-A815-A69B7B068870}"/>
              </a:ext>
            </a:extLst>
          </p:cNvPr>
          <p:cNvSpPr txBox="1"/>
          <p:nvPr/>
        </p:nvSpPr>
        <p:spPr>
          <a:xfrm>
            <a:off x="2187317" y="6098408"/>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Comments</a:t>
            </a:r>
            <a:endParaRPr lang="cs-CZ" sz="1100" dirty="0">
              <a:solidFill>
                <a:schemeClr val="bg1"/>
              </a:solidFill>
              <a:latin typeface="Montserrat" panose="00000500000000000000" pitchFamily="2" charset="0"/>
            </a:endParaRPr>
          </a:p>
        </p:txBody>
      </p:sp>
      <p:sp>
        <p:nvSpPr>
          <p:cNvPr id="55" name="TextovéPole 54">
            <a:extLst>
              <a:ext uri="{FF2B5EF4-FFF2-40B4-BE49-F238E27FC236}">
                <a16:creationId xmlns:a16="http://schemas.microsoft.com/office/drawing/2014/main" id="{4BB40718-A922-44F8-B3E9-356425107AA3}"/>
              </a:ext>
            </a:extLst>
          </p:cNvPr>
          <p:cNvSpPr txBox="1"/>
          <p:nvPr/>
        </p:nvSpPr>
        <p:spPr>
          <a:xfrm>
            <a:off x="2146737" y="6360540"/>
            <a:ext cx="2141417" cy="769441"/>
          </a:xfrm>
          <a:prstGeom prst="rect">
            <a:avLst/>
          </a:prstGeom>
          <a:noFill/>
        </p:spPr>
        <p:txBody>
          <a:bodyPr wrap="square" rtlCol="0">
            <a:spAutoFit/>
          </a:bodyPr>
          <a:lstStyle/>
          <a:p>
            <a:r>
              <a:rPr lang="cs-CZ" sz="600" dirty="0"/>
              <a:t>M </a:t>
            </a:r>
            <a:r>
              <a:rPr lang="cs-CZ" sz="600" dirty="0" err="1"/>
              <a:t>language</a:t>
            </a:r>
            <a:r>
              <a:rPr lang="cs-CZ" sz="600" dirty="0"/>
              <a:t> </a:t>
            </a:r>
            <a:r>
              <a:rPr lang="cs-CZ" sz="600" dirty="0" err="1"/>
              <a:t>supports</a:t>
            </a:r>
            <a:r>
              <a:rPr lang="cs-CZ" sz="600" dirty="0"/>
              <a:t> </a:t>
            </a:r>
            <a:r>
              <a:rPr lang="cs-CZ" sz="600" b="1" dirty="0" err="1"/>
              <a:t>two</a:t>
            </a:r>
            <a:r>
              <a:rPr lang="cs-CZ" sz="600" dirty="0"/>
              <a:t> </a:t>
            </a:r>
            <a:r>
              <a:rPr lang="cs-CZ" sz="600" dirty="0" err="1"/>
              <a:t>versions</a:t>
            </a:r>
            <a:r>
              <a:rPr lang="cs-CZ" sz="600" dirty="0"/>
              <a:t> </a:t>
            </a:r>
            <a:r>
              <a:rPr lang="cs-CZ" sz="600" dirty="0" err="1"/>
              <a:t>of</a:t>
            </a:r>
            <a:r>
              <a:rPr lang="cs-CZ" sz="600" dirty="0"/>
              <a:t> </a:t>
            </a:r>
            <a:r>
              <a:rPr lang="cs-CZ" sz="600" dirty="0" err="1"/>
              <a:t>comments</a:t>
            </a:r>
            <a:r>
              <a:rPr lang="cs-CZ" sz="600" dirty="0"/>
              <a:t>:</a:t>
            </a:r>
          </a:p>
          <a:p>
            <a:r>
              <a:rPr lang="cs-CZ" sz="600" dirty="0"/>
              <a:t>› Single-line </a:t>
            </a:r>
            <a:r>
              <a:rPr lang="cs-CZ" sz="600" dirty="0" err="1"/>
              <a:t>comments</a:t>
            </a:r>
            <a:r>
              <a:rPr lang="cs-CZ" sz="600" dirty="0"/>
              <a:t> – </a:t>
            </a:r>
            <a:r>
              <a:rPr lang="cs-CZ" sz="600" dirty="0" err="1"/>
              <a:t>can</a:t>
            </a:r>
            <a:r>
              <a:rPr lang="cs-CZ" sz="600" dirty="0"/>
              <a:t> be </a:t>
            </a:r>
            <a:r>
              <a:rPr lang="cs-CZ" sz="600" dirty="0" err="1"/>
              <a:t>created</a:t>
            </a:r>
            <a:r>
              <a:rPr lang="cs-CZ" sz="600" dirty="0"/>
              <a:t> by </a:t>
            </a:r>
            <a:r>
              <a:rPr lang="cs-CZ" sz="600" b="1" dirty="0"/>
              <a:t>//</a:t>
            </a:r>
            <a:r>
              <a:rPr lang="cs-CZ" sz="600" dirty="0"/>
              <a:t> </a:t>
            </a:r>
            <a:r>
              <a:rPr lang="cs-CZ" sz="600" dirty="0" err="1"/>
              <a:t>before</a:t>
            </a:r>
            <a:r>
              <a:rPr lang="cs-CZ" sz="600" dirty="0"/>
              <a:t> </a:t>
            </a:r>
            <a:r>
              <a:rPr lang="cs-CZ" sz="600" dirty="0" err="1"/>
              <a:t>code</a:t>
            </a:r>
            <a:endParaRPr lang="cs-CZ" sz="600" dirty="0"/>
          </a:p>
          <a:p>
            <a:r>
              <a:rPr lang="cs-CZ" sz="600" dirty="0"/>
              <a:t>   › </a:t>
            </a:r>
            <a:r>
              <a:rPr lang="cs-CZ" sz="600" dirty="0" err="1"/>
              <a:t>Shortcut</a:t>
            </a:r>
            <a:r>
              <a:rPr lang="cs-CZ" sz="600" dirty="0"/>
              <a:t>: </a:t>
            </a:r>
            <a:r>
              <a:rPr lang="cs-CZ" sz="600" b="1" dirty="0"/>
              <a:t>CTRL + </a:t>
            </a:r>
            <a:r>
              <a:rPr lang="cs-CZ" sz="800" b="1" dirty="0"/>
              <a:t>´</a:t>
            </a:r>
            <a:endParaRPr lang="cs-CZ" sz="600" b="1" dirty="0"/>
          </a:p>
          <a:p>
            <a:r>
              <a:rPr lang="cs-CZ" sz="600" dirty="0"/>
              <a:t>› </a:t>
            </a:r>
            <a:r>
              <a:rPr lang="cs-CZ" sz="600" dirty="0" err="1"/>
              <a:t>Multi</a:t>
            </a:r>
            <a:r>
              <a:rPr lang="cs-CZ" sz="600" dirty="0"/>
              <a:t>-line </a:t>
            </a:r>
            <a:r>
              <a:rPr lang="cs-CZ" sz="600" dirty="0" err="1"/>
              <a:t>comments</a:t>
            </a:r>
            <a:r>
              <a:rPr lang="cs-CZ" sz="600" dirty="0"/>
              <a:t> – </a:t>
            </a:r>
            <a:r>
              <a:rPr lang="cs-CZ" sz="600" dirty="0" err="1"/>
              <a:t>can</a:t>
            </a:r>
            <a:r>
              <a:rPr lang="cs-CZ" sz="600" dirty="0"/>
              <a:t> be </a:t>
            </a:r>
            <a:r>
              <a:rPr lang="cs-CZ" sz="600" dirty="0" err="1"/>
              <a:t>created</a:t>
            </a:r>
            <a:r>
              <a:rPr lang="cs-CZ" sz="600" dirty="0"/>
              <a:t> by </a:t>
            </a:r>
            <a:r>
              <a:rPr lang="cs-CZ" sz="600" b="1" dirty="0"/>
              <a:t>/*</a:t>
            </a:r>
            <a:r>
              <a:rPr lang="cs-CZ" sz="600" dirty="0"/>
              <a:t> </a:t>
            </a:r>
            <a:r>
              <a:rPr lang="cs-CZ" sz="600" dirty="0" err="1"/>
              <a:t>before</a:t>
            </a:r>
            <a:r>
              <a:rPr lang="cs-CZ" sz="600" dirty="0"/>
              <a:t> </a:t>
            </a:r>
            <a:r>
              <a:rPr lang="cs-CZ" sz="600" dirty="0" err="1"/>
              <a:t>code</a:t>
            </a:r>
            <a:r>
              <a:rPr lang="cs-CZ" sz="600" dirty="0"/>
              <a:t> and </a:t>
            </a:r>
          </a:p>
          <a:p>
            <a:r>
              <a:rPr lang="cs-CZ" sz="600" b="1" dirty="0"/>
              <a:t>   */</a:t>
            </a:r>
            <a:r>
              <a:rPr lang="cs-CZ" sz="600" dirty="0"/>
              <a:t> </a:t>
            </a:r>
            <a:r>
              <a:rPr lang="cs-CZ" sz="600" dirty="0" err="1"/>
              <a:t>after</a:t>
            </a:r>
            <a:r>
              <a:rPr lang="cs-CZ" sz="600" dirty="0"/>
              <a:t> </a:t>
            </a:r>
            <a:r>
              <a:rPr lang="cs-CZ" sz="600" dirty="0" err="1"/>
              <a:t>code</a:t>
            </a:r>
            <a:endParaRPr lang="cs-CZ" sz="600" dirty="0"/>
          </a:p>
          <a:p>
            <a:r>
              <a:rPr lang="cs-CZ" sz="600" dirty="0"/>
              <a:t>   › </a:t>
            </a:r>
            <a:r>
              <a:rPr lang="cs-CZ" sz="600" dirty="0" err="1"/>
              <a:t>Shortcut</a:t>
            </a:r>
            <a:r>
              <a:rPr lang="cs-CZ" sz="600" dirty="0"/>
              <a:t>: </a:t>
            </a:r>
            <a:r>
              <a:rPr lang="cs-CZ" sz="600" b="1" dirty="0"/>
              <a:t>ALT + SHIFT + A</a:t>
            </a:r>
          </a:p>
          <a:p>
            <a:endParaRPr lang="cs-CZ" sz="600" dirty="0"/>
          </a:p>
        </p:txBody>
      </p:sp>
      <p:sp>
        <p:nvSpPr>
          <p:cNvPr id="56" name="TextovéPole 55">
            <a:extLst>
              <a:ext uri="{FF2B5EF4-FFF2-40B4-BE49-F238E27FC236}">
                <a16:creationId xmlns:a16="http://schemas.microsoft.com/office/drawing/2014/main" id="{8C4FF58D-5E87-4C94-8D00-D14EDBE58336}"/>
              </a:ext>
            </a:extLst>
          </p:cNvPr>
          <p:cNvSpPr txBox="1"/>
          <p:nvPr/>
        </p:nvSpPr>
        <p:spPr>
          <a:xfrm>
            <a:off x="6459018" y="6100531"/>
            <a:ext cx="2038547" cy="261610"/>
          </a:xfrm>
          <a:prstGeom prst="rect">
            <a:avLst/>
          </a:prstGeom>
          <a:solidFill>
            <a:srgbClr val="262626"/>
          </a:solidFill>
          <a:ln>
            <a:noFill/>
          </a:ln>
        </p:spPr>
        <p:txBody>
          <a:bodyPr wrap="square" rtlCol="0">
            <a:spAutoFit/>
          </a:bodyPr>
          <a:lstStyle/>
          <a:p>
            <a:r>
              <a:rPr lang="en-GB" sz="1100" dirty="0">
                <a:solidFill>
                  <a:schemeClr val="bg1"/>
                </a:solidFill>
                <a:latin typeface="Montserrat" panose="00000500000000000000" pitchFamily="2" charset="0"/>
              </a:rPr>
              <a:t>Each</a:t>
            </a:r>
            <a:endParaRPr lang="cs-CZ" sz="1100" dirty="0">
              <a:solidFill>
                <a:schemeClr val="bg1"/>
              </a:solidFill>
              <a:latin typeface="Montserrat" panose="00000500000000000000" pitchFamily="2" charset="0"/>
            </a:endParaRPr>
          </a:p>
        </p:txBody>
      </p:sp>
      <p:sp>
        <p:nvSpPr>
          <p:cNvPr id="57" name="TextovéPole 56">
            <a:extLst>
              <a:ext uri="{FF2B5EF4-FFF2-40B4-BE49-F238E27FC236}">
                <a16:creationId xmlns:a16="http://schemas.microsoft.com/office/drawing/2014/main" id="{EE815465-E7D9-4644-B973-8F8D097072F6}"/>
              </a:ext>
            </a:extLst>
          </p:cNvPr>
          <p:cNvSpPr txBox="1"/>
          <p:nvPr/>
        </p:nvSpPr>
        <p:spPr>
          <a:xfrm>
            <a:off x="6403015" y="6339464"/>
            <a:ext cx="2153403" cy="738664"/>
          </a:xfrm>
          <a:prstGeom prst="rect">
            <a:avLst/>
          </a:prstGeom>
          <a:noFill/>
        </p:spPr>
        <p:txBody>
          <a:bodyPr wrap="square" rtlCol="0">
            <a:spAutoFit/>
          </a:bodyPr>
          <a:lstStyle/>
          <a:p>
            <a:r>
              <a:rPr lang="en-GB" sz="600" dirty="0"/>
              <a:t>Functions can be called against specific arguments. However, if the function needs to be executed for each record, an entire sheet, or an entire column in a table, it is necessary to append the word </a:t>
            </a:r>
            <a:r>
              <a:rPr lang="en-GB" sz="600" b="1" dirty="0"/>
              <a:t>each</a:t>
            </a:r>
            <a:r>
              <a:rPr lang="en-GB" sz="600" dirty="0"/>
              <a:t> to the code. As the name implies, for each context record, it applies the procedure behind it.</a:t>
            </a:r>
            <a:r>
              <a:rPr lang="cs-CZ" sz="600" dirty="0"/>
              <a:t> </a:t>
            </a:r>
            <a:r>
              <a:rPr lang="cs-CZ" sz="600" b="1" dirty="0"/>
              <a:t>E</a:t>
            </a:r>
            <a:r>
              <a:rPr lang="en-GB" sz="600" b="1" dirty="0"/>
              <a:t>ach</a:t>
            </a:r>
            <a:r>
              <a:rPr lang="en-GB" sz="600" dirty="0"/>
              <a:t> is never required</a:t>
            </a:r>
            <a:r>
              <a:rPr lang="cs-CZ" sz="600" dirty="0"/>
              <a:t>!</a:t>
            </a:r>
            <a:r>
              <a:rPr lang="en-GB" sz="600" dirty="0"/>
              <a:t> It simply makes it easier to define a function in-line for functions which require a function as their argument.</a:t>
            </a:r>
            <a:endParaRPr lang="cs-CZ" sz="600" dirty="0"/>
          </a:p>
        </p:txBody>
      </p:sp>
      <p:sp>
        <p:nvSpPr>
          <p:cNvPr id="53" name="TextovéPole 52">
            <a:extLst>
              <a:ext uri="{FF2B5EF4-FFF2-40B4-BE49-F238E27FC236}">
                <a16:creationId xmlns:a16="http://schemas.microsoft.com/office/drawing/2014/main" id="{929DB1BD-CAF7-4D27-9020-7FD2825CA31D}"/>
              </a:ext>
            </a:extLst>
          </p:cNvPr>
          <p:cNvSpPr txBox="1"/>
          <p:nvPr/>
        </p:nvSpPr>
        <p:spPr>
          <a:xfrm>
            <a:off x="4325043" y="824117"/>
            <a:ext cx="2038547" cy="261610"/>
          </a:xfrm>
          <a:prstGeom prst="rect">
            <a:avLst/>
          </a:prstGeom>
          <a:solidFill>
            <a:srgbClr val="262626"/>
          </a:solidFill>
          <a:ln>
            <a:noFill/>
          </a:ln>
        </p:spPr>
        <p:txBody>
          <a:bodyPr wrap="square" rtlCol="0">
            <a:spAutoFit/>
          </a:bodyPr>
          <a:lstStyle/>
          <a:p>
            <a:r>
              <a:rPr lang="cs-CZ" sz="1100" dirty="0">
                <a:solidFill>
                  <a:schemeClr val="bg1"/>
                </a:solidFill>
                <a:latin typeface="Montserrat" panose="00000500000000000000" pitchFamily="2" charset="0"/>
              </a:rPr>
              <a:t>let </a:t>
            </a:r>
            <a:r>
              <a:rPr lang="cs-CZ" sz="1100" dirty="0" err="1">
                <a:solidFill>
                  <a:schemeClr val="bg1"/>
                </a:solidFill>
                <a:latin typeface="Montserrat" panose="00000500000000000000" pitchFamily="2" charset="0"/>
              </a:rPr>
              <a:t>expression</a:t>
            </a:r>
            <a:endParaRPr lang="cs-CZ" sz="1100" dirty="0">
              <a:solidFill>
                <a:schemeClr val="bg1"/>
              </a:solidFill>
              <a:latin typeface="Montserrat" panose="00000500000000000000" pitchFamily="2" charset="0"/>
            </a:endParaRPr>
          </a:p>
        </p:txBody>
      </p:sp>
      <p:sp>
        <p:nvSpPr>
          <p:cNvPr id="58" name="TextovéPole 57">
            <a:extLst>
              <a:ext uri="{FF2B5EF4-FFF2-40B4-BE49-F238E27FC236}">
                <a16:creationId xmlns:a16="http://schemas.microsoft.com/office/drawing/2014/main" id="{3B20F278-C1F2-4C0C-A18B-C64C0EAF95CB}"/>
              </a:ext>
            </a:extLst>
          </p:cNvPr>
          <p:cNvSpPr txBox="1"/>
          <p:nvPr/>
        </p:nvSpPr>
        <p:spPr>
          <a:xfrm>
            <a:off x="4321160" y="3092922"/>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Conditions</a:t>
            </a:r>
            <a:endParaRPr lang="cs-CZ" sz="1100" dirty="0">
              <a:solidFill>
                <a:schemeClr val="bg1"/>
              </a:solidFill>
              <a:latin typeface="Montserrat" panose="00000500000000000000" pitchFamily="2" charset="0"/>
            </a:endParaRPr>
          </a:p>
        </p:txBody>
      </p:sp>
      <p:sp>
        <p:nvSpPr>
          <p:cNvPr id="59" name="TextovéPole 58">
            <a:extLst>
              <a:ext uri="{FF2B5EF4-FFF2-40B4-BE49-F238E27FC236}">
                <a16:creationId xmlns:a16="http://schemas.microsoft.com/office/drawing/2014/main" id="{D6C657BF-B543-4665-9161-BA69D4AF0BBE}"/>
              </a:ext>
            </a:extLst>
          </p:cNvPr>
          <p:cNvSpPr txBox="1"/>
          <p:nvPr/>
        </p:nvSpPr>
        <p:spPr>
          <a:xfrm>
            <a:off x="4244243" y="1060630"/>
            <a:ext cx="2226500" cy="2108269"/>
          </a:xfrm>
          <a:prstGeom prst="rect">
            <a:avLst/>
          </a:prstGeom>
          <a:noFill/>
        </p:spPr>
        <p:txBody>
          <a:bodyPr wrap="square" rtlCol="0">
            <a:spAutoFit/>
          </a:bodyPr>
          <a:lstStyle/>
          <a:p>
            <a:r>
              <a:rPr lang="en-GB" sz="600" dirty="0"/>
              <a:t>The </a:t>
            </a:r>
            <a:r>
              <a:rPr lang="cs-CZ" sz="600" dirty="0" err="1"/>
              <a:t>expression</a:t>
            </a:r>
            <a:r>
              <a:rPr lang="cs-CZ" sz="600" dirty="0"/>
              <a:t> let </a:t>
            </a:r>
            <a:r>
              <a:rPr lang="en-GB" sz="600" dirty="0"/>
              <a:t>is used to capture the value from an</a:t>
            </a:r>
            <a:r>
              <a:rPr lang="cs-CZ" sz="600" dirty="0"/>
              <a:t> </a:t>
            </a:r>
            <a:r>
              <a:rPr lang="en-GB" sz="600" dirty="0"/>
              <a:t>intermediate calculation in a</a:t>
            </a:r>
            <a:r>
              <a:rPr lang="cs-CZ" sz="600" dirty="0"/>
              <a:t> </a:t>
            </a:r>
            <a:r>
              <a:rPr lang="cs-CZ" sz="600" dirty="0" err="1"/>
              <a:t>named</a:t>
            </a:r>
            <a:r>
              <a:rPr lang="en-GB" sz="600" dirty="0"/>
              <a:t> variable. These name</a:t>
            </a:r>
            <a:r>
              <a:rPr lang="cs-CZ" sz="600" dirty="0"/>
              <a:t>d </a:t>
            </a:r>
            <a:r>
              <a:rPr lang="cs-CZ" sz="600" dirty="0" err="1"/>
              <a:t>variables</a:t>
            </a:r>
            <a:r>
              <a:rPr lang="en-GB" sz="600" dirty="0"/>
              <a:t> are local in scope to the `let` expression.</a:t>
            </a:r>
            <a:r>
              <a:rPr lang="cs-CZ" sz="600" dirty="0"/>
              <a:t> </a:t>
            </a:r>
            <a:r>
              <a:rPr lang="en-GB" sz="600" dirty="0"/>
              <a:t>The construction of the term let looks like this:</a:t>
            </a:r>
            <a:endParaRPr lang="cs-CZ" sz="600" dirty="0"/>
          </a:p>
          <a:p>
            <a:r>
              <a:rPr lang="cs-CZ" sz="200" dirty="0"/>
              <a:t> </a:t>
            </a:r>
            <a:endParaRPr lang="cs-CZ" sz="600" dirty="0"/>
          </a:p>
          <a:p>
            <a:r>
              <a:rPr lang="cs-CZ" sz="600" dirty="0"/>
              <a:t>    </a:t>
            </a:r>
            <a:r>
              <a:rPr lang="cs-CZ" sz="600" b="1" dirty="0"/>
              <a:t>let</a:t>
            </a:r>
          </a:p>
          <a:p>
            <a:r>
              <a:rPr lang="cs-CZ" sz="600" dirty="0"/>
              <a:t>        </a:t>
            </a:r>
            <a:r>
              <a:rPr lang="cs-CZ" sz="600" b="1" dirty="0" err="1"/>
              <a:t>name_of_variable</a:t>
            </a:r>
            <a:r>
              <a:rPr lang="cs-CZ" sz="600" b="1" dirty="0"/>
              <a:t> = &lt;</a:t>
            </a:r>
            <a:r>
              <a:rPr lang="cs-CZ" sz="600" b="1" dirty="0" err="1"/>
              <a:t>expression</a:t>
            </a:r>
            <a:r>
              <a:rPr lang="cs-CZ" sz="600" b="1" dirty="0"/>
              <a:t>&gt;,</a:t>
            </a:r>
          </a:p>
          <a:p>
            <a:r>
              <a:rPr lang="cs-CZ" sz="600" b="1" dirty="0"/>
              <a:t>       </a:t>
            </a:r>
            <a:r>
              <a:rPr lang="cs-CZ" sz="600" b="1" dirty="0" err="1"/>
              <a:t>returnVariable</a:t>
            </a:r>
            <a:r>
              <a:rPr lang="cs-CZ" sz="600" b="1" dirty="0"/>
              <a:t> = &lt;</a:t>
            </a:r>
            <a:r>
              <a:rPr lang="cs-CZ" sz="600" b="1" dirty="0" err="1"/>
              <a:t>function</a:t>
            </a:r>
            <a:r>
              <a:rPr lang="cs-CZ" sz="600" b="1" dirty="0"/>
              <a:t>&gt;(</a:t>
            </a:r>
            <a:r>
              <a:rPr lang="cs-CZ" sz="600" b="1" dirty="0" err="1"/>
              <a:t>name_of_variable</a:t>
            </a:r>
            <a:r>
              <a:rPr lang="cs-CZ" sz="600" b="1" dirty="0"/>
              <a:t>)</a:t>
            </a:r>
          </a:p>
          <a:p>
            <a:r>
              <a:rPr lang="cs-CZ" sz="600" dirty="0"/>
              <a:t>    </a:t>
            </a:r>
            <a:r>
              <a:rPr lang="cs-CZ" sz="600" b="1" dirty="0"/>
              <a:t>in</a:t>
            </a:r>
          </a:p>
          <a:p>
            <a:r>
              <a:rPr lang="cs-CZ" sz="600" dirty="0"/>
              <a:t> </a:t>
            </a:r>
            <a:r>
              <a:rPr lang="cs-CZ" sz="600" b="1" dirty="0" err="1"/>
              <a:t>returnVariable</a:t>
            </a:r>
            <a:endParaRPr lang="cs-CZ" sz="600" b="1" dirty="0"/>
          </a:p>
          <a:p>
            <a:r>
              <a:rPr lang="cs-CZ" sz="200" dirty="0"/>
              <a:t> </a:t>
            </a:r>
            <a:endParaRPr lang="cs-CZ" sz="600" dirty="0"/>
          </a:p>
          <a:p>
            <a:r>
              <a:rPr lang="en-GB" sz="600" dirty="0"/>
              <a:t>When it is evaluated, the following always applies:</a:t>
            </a:r>
            <a:endParaRPr lang="cs-CZ" sz="600" dirty="0"/>
          </a:p>
          <a:p>
            <a:r>
              <a:rPr lang="cs-CZ" sz="200" dirty="0"/>
              <a:t> </a:t>
            </a:r>
            <a:r>
              <a:rPr lang="cs-CZ" sz="100" dirty="0"/>
              <a:t> </a:t>
            </a:r>
            <a:endParaRPr lang="cs-CZ" sz="500" dirty="0"/>
          </a:p>
          <a:p>
            <a:r>
              <a:rPr lang="cs-CZ" sz="600" dirty="0"/>
              <a:t>› </a:t>
            </a:r>
            <a:r>
              <a:rPr lang="en-GB" sz="600" dirty="0"/>
              <a:t>Expressions in variables define a new range </a:t>
            </a:r>
            <a:r>
              <a:rPr lang="en-GB" sz="600" dirty="0" err="1"/>
              <a:t>containin</a:t>
            </a:r>
            <a:r>
              <a:rPr lang="cs-CZ" sz="600" dirty="0"/>
              <a:t>g </a:t>
            </a:r>
          </a:p>
          <a:p>
            <a:r>
              <a:rPr lang="cs-CZ" sz="600" dirty="0"/>
              <a:t>   </a:t>
            </a:r>
            <a:r>
              <a:rPr lang="en-GB" sz="600" dirty="0"/>
              <a:t>identifiers from the production of the list of variables</a:t>
            </a:r>
            <a:r>
              <a:rPr lang="cs-CZ" sz="600" dirty="0"/>
              <a:t> </a:t>
            </a:r>
            <a:r>
              <a:rPr lang="en-GB" sz="600" dirty="0"/>
              <a:t>and must</a:t>
            </a:r>
            <a:r>
              <a:rPr lang="cs-CZ" sz="600" dirty="0"/>
              <a:t> </a:t>
            </a:r>
          </a:p>
          <a:p>
            <a:r>
              <a:rPr lang="cs-CZ" sz="600" dirty="0"/>
              <a:t>   </a:t>
            </a:r>
            <a:r>
              <a:rPr lang="en-GB" sz="600" dirty="0"/>
              <a:t>be present when evaluating terms within a list</a:t>
            </a:r>
            <a:r>
              <a:rPr lang="cs-CZ" sz="600" dirty="0"/>
              <a:t> </a:t>
            </a:r>
            <a:r>
              <a:rPr lang="en-GB" sz="600" dirty="0"/>
              <a:t>variables. The </a:t>
            </a:r>
            <a:endParaRPr lang="cs-CZ" sz="600" dirty="0"/>
          </a:p>
          <a:p>
            <a:r>
              <a:rPr lang="cs-CZ" sz="600" dirty="0"/>
              <a:t>   </a:t>
            </a:r>
            <a:r>
              <a:rPr lang="en-GB" sz="600" dirty="0"/>
              <a:t>expressions in the list of variables are</a:t>
            </a:r>
            <a:r>
              <a:rPr lang="cs-CZ" sz="600" dirty="0"/>
              <a:t> </a:t>
            </a:r>
            <a:r>
              <a:rPr lang="en-GB" sz="600" dirty="0"/>
              <a:t>they can refer to each </a:t>
            </a:r>
            <a:endParaRPr lang="cs-CZ" sz="600" dirty="0"/>
          </a:p>
          <a:p>
            <a:r>
              <a:rPr lang="cs-CZ" sz="600" dirty="0"/>
              <a:t>   </a:t>
            </a:r>
            <a:r>
              <a:rPr lang="en-GB" sz="600" dirty="0"/>
              <a:t>other</a:t>
            </a:r>
            <a:endParaRPr lang="cs-CZ" sz="600" dirty="0"/>
          </a:p>
          <a:p>
            <a:r>
              <a:rPr lang="cs-CZ" sz="600" dirty="0"/>
              <a:t>› </a:t>
            </a:r>
            <a:r>
              <a:rPr lang="en-GB" sz="600" dirty="0"/>
              <a:t>All variables must be evaluated before the term </a:t>
            </a:r>
            <a:r>
              <a:rPr lang="cs-CZ" sz="600" dirty="0"/>
              <a:t>let</a:t>
            </a:r>
            <a:r>
              <a:rPr lang="en-GB" sz="600" dirty="0"/>
              <a:t> is</a:t>
            </a:r>
            <a:r>
              <a:rPr lang="cs-CZ" sz="600" dirty="0"/>
              <a:t> </a:t>
            </a:r>
            <a:r>
              <a:rPr lang="en-GB" sz="600" dirty="0"/>
              <a:t>evaluated.</a:t>
            </a:r>
            <a:endParaRPr lang="cs-CZ" sz="600" dirty="0"/>
          </a:p>
          <a:p>
            <a:r>
              <a:rPr lang="cs-CZ" sz="600" dirty="0"/>
              <a:t>› </a:t>
            </a:r>
            <a:r>
              <a:rPr lang="en-GB" sz="600" dirty="0"/>
              <a:t>If expressions in variables are not available, </a:t>
            </a:r>
            <a:r>
              <a:rPr lang="cs-CZ" sz="600" dirty="0"/>
              <a:t>let </a:t>
            </a:r>
            <a:r>
              <a:rPr lang="cs-CZ" sz="600" dirty="0" err="1"/>
              <a:t>will</a:t>
            </a:r>
            <a:r>
              <a:rPr lang="cs-CZ" sz="600" dirty="0"/>
              <a:t> not be </a:t>
            </a:r>
          </a:p>
          <a:p>
            <a:r>
              <a:rPr lang="cs-CZ" sz="600" dirty="0"/>
              <a:t>   </a:t>
            </a:r>
            <a:r>
              <a:rPr lang="cs-CZ" sz="600" dirty="0" err="1"/>
              <a:t>evaluated</a:t>
            </a:r>
            <a:endParaRPr lang="cs-CZ" sz="600" dirty="0"/>
          </a:p>
          <a:p>
            <a:r>
              <a:rPr lang="cs-CZ" sz="600" dirty="0"/>
              <a:t>› </a:t>
            </a:r>
            <a:r>
              <a:rPr lang="en-GB" sz="600" dirty="0"/>
              <a:t>Errors that occur during query evaluation propagate as an error </a:t>
            </a:r>
            <a:endParaRPr lang="cs-CZ" sz="600" dirty="0"/>
          </a:p>
          <a:p>
            <a:r>
              <a:rPr lang="cs-CZ" sz="600" dirty="0"/>
              <a:t>   </a:t>
            </a:r>
            <a:r>
              <a:rPr lang="en-GB" sz="600" dirty="0"/>
              <a:t>to other linked queries.</a:t>
            </a:r>
            <a:endParaRPr lang="cs-CZ" sz="400" dirty="0"/>
          </a:p>
        </p:txBody>
      </p:sp>
      <p:sp>
        <p:nvSpPr>
          <p:cNvPr id="60" name="TextovéPole 59">
            <a:extLst>
              <a:ext uri="{FF2B5EF4-FFF2-40B4-BE49-F238E27FC236}">
                <a16:creationId xmlns:a16="http://schemas.microsoft.com/office/drawing/2014/main" id="{1C52958D-93CE-43B3-A9CF-1023DBE70B1D}"/>
              </a:ext>
            </a:extLst>
          </p:cNvPr>
          <p:cNvSpPr txBox="1"/>
          <p:nvPr/>
        </p:nvSpPr>
        <p:spPr>
          <a:xfrm>
            <a:off x="4254518" y="3338903"/>
            <a:ext cx="2180247" cy="2831544"/>
          </a:xfrm>
          <a:prstGeom prst="rect">
            <a:avLst/>
          </a:prstGeom>
          <a:noFill/>
        </p:spPr>
        <p:txBody>
          <a:bodyPr wrap="square" rtlCol="0">
            <a:spAutoFit/>
          </a:bodyPr>
          <a:lstStyle/>
          <a:p>
            <a:r>
              <a:rPr lang="en-GB" sz="600" dirty="0"/>
              <a:t>Even in Power Query, there is a</a:t>
            </a:r>
            <a:r>
              <a:rPr lang="cs-CZ" sz="600" dirty="0"/>
              <a:t>n</a:t>
            </a:r>
            <a:r>
              <a:rPr lang="en-GB" sz="600" dirty="0"/>
              <a:t> “</a:t>
            </a:r>
            <a:r>
              <a:rPr lang="en-GB" sz="600" b="1" dirty="0"/>
              <a:t>If</a:t>
            </a:r>
            <a:r>
              <a:rPr lang="en-GB" sz="600" dirty="0"/>
              <a:t>“ </a:t>
            </a:r>
            <a:r>
              <a:rPr lang="cs-CZ" sz="600" dirty="0" err="1"/>
              <a:t>expression</a:t>
            </a:r>
            <a:r>
              <a:rPr lang="en-GB" sz="600" dirty="0"/>
              <a:t>, which, based on the inserted condition, decides whether the result will be a </a:t>
            </a:r>
            <a:r>
              <a:rPr lang="en-GB" sz="600" dirty="0" err="1"/>
              <a:t>tru</a:t>
            </a:r>
            <a:r>
              <a:rPr lang="cs-CZ" sz="600" dirty="0"/>
              <a:t>e-</a:t>
            </a:r>
            <a:r>
              <a:rPr lang="cs-CZ" sz="600" dirty="0" err="1"/>
              <a:t>expression</a:t>
            </a:r>
            <a:r>
              <a:rPr lang="en-GB" sz="600" dirty="0"/>
              <a:t> or a </a:t>
            </a:r>
            <a:r>
              <a:rPr lang="cs-CZ" sz="600" dirty="0" err="1"/>
              <a:t>false-expression</a:t>
            </a:r>
            <a:r>
              <a:rPr lang="en-GB" sz="600" dirty="0"/>
              <a:t>.</a:t>
            </a:r>
            <a:r>
              <a:rPr lang="cs-CZ" sz="600" dirty="0"/>
              <a:t> </a:t>
            </a:r>
          </a:p>
          <a:p>
            <a:r>
              <a:rPr lang="cs-CZ" sz="200" dirty="0"/>
              <a:t> </a:t>
            </a:r>
            <a:endParaRPr lang="cs-CZ" sz="600" dirty="0"/>
          </a:p>
          <a:p>
            <a:r>
              <a:rPr lang="cs-CZ" sz="600" dirty="0" err="1"/>
              <a:t>Syntactic</a:t>
            </a:r>
            <a:r>
              <a:rPr lang="cs-CZ" sz="600" dirty="0"/>
              <a:t> </a:t>
            </a:r>
            <a:r>
              <a:rPr lang="cs-CZ" sz="600" dirty="0" err="1"/>
              <a:t>form</a:t>
            </a:r>
            <a:r>
              <a:rPr lang="cs-CZ" sz="600" dirty="0"/>
              <a:t> </a:t>
            </a:r>
            <a:r>
              <a:rPr lang="cs-CZ" sz="600" dirty="0" err="1"/>
              <a:t>of</a:t>
            </a:r>
            <a:r>
              <a:rPr lang="cs-CZ" sz="600" dirty="0"/>
              <a:t> </a:t>
            </a:r>
            <a:r>
              <a:rPr lang="cs-CZ" sz="600" dirty="0" err="1"/>
              <a:t>If</a:t>
            </a:r>
            <a:r>
              <a:rPr lang="cs-CZ" sz="600" dirty="0"/>
              <a:t> </a:t>
            </a:r>
            <a:r>
              <a:rPr lang="cs-CZ" sz="600" dirty="0" err="1"/>
              <a:t>expression</a:t>
            </a:r>
            <a:r>
              <a:rPr lang="cs-CZ" sz="600" dirty="0"/>
              <a:t>:</a:t>
            </a:r>
          </a:p>
          <a:p>
            <a:r>
              <a:rPr lang="en-GB" sz="600" b="1" dirty="0"/>
              <a:t>if</a:t>
            </a:r>
            <a:r>
              <a:rPr lang="en-GB" sz="600" dirty="0"/>
              <a:t> &lt;predicate&gt; </a:t>
            </a:r>
            <a:r>
              <a:rPr lang="en-GB" sz="600" b="1" dirty="0"/>
              <a:t>then</a:t>
            </a:r>
            <a:r>
              <a:rPr lang="en-GB" sz="600" dirty="0"/>
              <a:t> &lt; </a:t>
            </a:r>
            <a:r>
              <a:rPr lang="en-GB" sz="600" dirty="0" err="1"/>
              <a:t>tru</a:t>
            </a:r>
            <a:r>
              <a:rPr lang="cs-CZ" sz="600" dirty="0"/>
              <a:t>e-</a:t>
            </a:r>
            <a:r>
              <a:rPr lang="cs-CZ" sz="600" dirty="0" err="1"/>
              <a:t>expression</a:t>
            </a:r>
            <a:r>
              <a:rPr lang="cs-CZ" sz="600" dirty="0"/>
              <a:t> </a:t>
            </a:r>
            <a:r>
              <a:rPr lang="en-GB" sz="600" dirty="0"/>
              <a:t>&gt; </a:t>
            </a:r>
            <a:r>
              <a:rPr lang="en-GB" sz="600" b="1" dirty="0"/>
              <a:t>else</a:t>
            </a:r>
            <a:r>
              <a:rPr lang="en-GB" sz="600" dirty="0"/>
              <a:t> &lt;</a:t>
            </a:r>
            <a:r>
              <a:rPr lang="cs-CZ" sz="600" dirty="0"/>
              <a:t> </a:t>
            </a:r>
            <a:r>
              <a:rPr lang="cs-CZ" sz="600" dirty="0" err="1"/>
              <a:t>false-expression</a:t>
            </a:r>
            <a:r>
              <a:rPr lang="cs-CZ" sz="600" dirty="0"/>
              <a:t> </a:t>
            </a:r>
            <a:r>
              <a:rPr lang="en-GB" sz="600" dirty="0"/>
              <a:t>&gt;</a:t>
            </a:r>
          </a:p>
          <a:p>
            <a:pPr algn="ctr"/>
            <a:r>
              <a:rPr lang="cs-CZ" sz="600" dirty="0"/>
              <a:t>“</a:t>
            </a:r>
            <a:r>
              <a:rPr lang="en-GB" sz="600" b="1" dirty="0"/>
              <a:t>else</a:t>
            </a:r>
            <a:r>
              <a:rPr lang="en-GB" sz="600" dirty="0"/>
              <a:t> is required in M's conditional expression </a:t>
            </a:r>
            <a:r>
              <a:rPr lang="cs-CZ" sz="600" dirty="0"/>
              <a:t>“</a:t>
            </a:r>
            <a:br>
              <a:rPr lang="cs-CZ" sz="200" dirty="0"/>
            </a:br>
            <a:r>
              <a:rPr lang="cs-CZ" sz="200" dirty="0"/>
              <a:t> </a:t>
            </a:r>
            <a:endParaRPr lang="en-GB" sz="600" dirty="0"/>
          </a:p>
          <a:p>
            <a:r>
              <a:rPr lang="en-GB" sz="600" dirty="0"/>
              <a:t>Condition entry:</a:t>
            </a:r>
            <a:endParaRPr lang="cs-CZ" sz="600" dirty="0"/>
          </a:p>
          <a:p>
            <a:r>
              <a:rPr lang="cs-CZ" sz="600" b="1" dirty="0" err="1"/>
              <a:t>If</a:t>
            </a:r>
            <a:r>
              <a:rPr lang="cs-CZ" sz="600" dirty="0"/>
              <a:t> x &gt; 2 </a:t>
            </a:r>
            <a:r>
              <a:rPr lang="cs-CZ" sz="600" b="1" dirty="0" err="1"/>
              <a:t>then</a:t>
            </a:r>
            <a:r>
              <a:rPr lang="cs-CZ" sz="600" dirty="0"/>
              <a:t> 1 </a:t>
            </a:r>
            <a:r>
              <a:rPr lang="cs-CZ" sz="600" b="1" dirty="0" err="1"/>
              <a:t>else</a:t>
            </a:r>
            <a:r>
              <a:rPr lang="cs-CZ" sz="600" dirty="0"/>
              <a:t> 0</a:t>
            </a:r>
          </a:p>
          <a:p>
            <a:r>
              <a:rPr lang="cs-CZ" sz="600" b="1" dirty="0" err="1"/>
              <a:t>If</a:t>
            </a:r>
            <a:r>
              <a:rPr lang="cs-CZ" sz="600" dirty="0"/>
              <a:t> [</a:t>
            </a:r>
            <a:r>
              <a:rPr lang="cs-CZ" sz="600" dirty="0" err="1"/>
              <a:t>Month</a:t>
            </a:r>
            <a:r>
              <a:rPr lang="cs-CZ" sz="600" dirty="0"/>
              <a:t>] &gt; [</a:t>
            </a:r>
            <a:r>
              <a:rPr lang="cs-CZ" sz="600" dirty="0" err="1"/>
              <a:t>Fiscal_Month</a:t>
            </a:r>
            <a:r>
              <a:rPr lang="cs-CZ" sz="600" dirty="0"/>
              <a:t>] </a:t>
            </a:r>
            <a:r>
              <a:rPr lang="cs-CZ" sz="600" b="1" dirty="0" err="1"/>
              <a:t>then</a:t>
            </a:r>
            <a:r>
              <a:rPr lang="cs-CZ" sz="600" dirty="0"/>
              <a:t> </a:t>
            </a:r>
            <a:r>
              <a:rPr lang="cs-CZ" sz="600" dirty="0" err="1"/>
              <a:t>true</a:t>
            </a:r>
            <a:r>
              <a:rPr lang="cs-CZ" sz="600" dirty="0"/>
              <a:t> </a:t>
            </a:r>
            <a:r>
              <a:rPr lang="cs-CZ" sz="600" b="1" dirty="0" err="1"/>
              <a:t>else</a:t>
            </a:r>
            <a:r>
              <a:rPr lang="cs-CZ" sz="600" dirty="0"/>
              <a:t> </a:t>
            </a:r>
            <a:r>
              <a:rPr lang="cs-CZ" sz="600" dirty="0" err="1"/>
              <a:t>false</a:t>
            </a:r>
            <a:endParaRPr lang="cs-CZ" sz="600" dirty="0"/>
          </a:p>
          <a:p>
            <a:r>
              <a:rPr lang="cs-CZ" sz="200" dirty="0"/>
              <a:t> </a:t>
            </a:r>
            <a:endParaRPr lang="cs-CZ" sz="600" dirty="0"/>
          </a:p>
          <a:p>
            <a:r>
              <a:rPr lang="cs-CZ" sz="600" b="1" dirty="0" err="1"/>
              <a:t>If</a:t>
            </a:r>
            <a:r>
              <a:rPr lang="cs-CZ" sz="600" b="1" dirty="0"/>
              <a:t> </a:t>
            </a:r>
            <a:r>
              <a:rPr lang="cs-CZ" sz="600" b="1" dirty="0" err="1"/>
              <a:t>expression</a:t>
            </a:r>
            <a:r>
              <a:rPr lang="cs-CZ" sz="600" b="1" dirty="0"/>
              <a:t> </a:t>
            </a:r>
            <a:r>
              <a:rPr lang="cs-CZ" sz="600" b="1" dirty="0" err="1"/>
              <a:t>is</a:t>
            </a:r>
            <a:r>
              <a:rPr lang="cs-CZ" sz="600" b="1" dirty="0"/>
              <a:t> </a:t>
            </a:r>
            <a:r>
              <a:rPr lang="cs-CZ" sz="600" b="1" dirty="0" err="1"/>
              <a:t>the</a:t>
            </a:r>
            <a:r>
              <a:rPr lang="cs-CZ" sz="600" b="1" dirty="0"/>
              <a:t> </a:t>
            </a:r>
            <a:r>
              <a:rPr lang="cs-CZ" sz="600" b="1" dirty="0" err="1"/>
              <a:t>only</a:t>
            </a:r>
            <a:r>
              <a:rPr lang="cs-CZ" sz="600" b="1" dirty="0"/>
              <a:t> </a:t>
            </a:r>
            <a:r>
              <a:rPr lang="cs-CZ" sz="600" b="1" dirty="0" err="1"/>
              <a:t>conditional</a:t>
            </a:r>
            <a:r>
              <a:rPr lang="cs-CZ" sz="600" b="1" dirty="0"/>
              <a:t> in M. </a:t>
            </a:r>
            <a:r>
              <a:rPr lang="en-GB" sz="600" dirty="0"/>
              <a:t>If you have multiple predicates to test, you must chain together</a:t>
            </a:r>
            <a:r>
              <a:rPr lang="cs-CZ" sz="600" dirty="0"/>
              <a:t> like:</a:t>
            </a:r>
          </a:p>
          <a:p>
            <a:r>
              <a:rPr lang="en-GB" sz="600" b="1" dirty="0"/>
              <a:t>if</a:t>
            </a:r>
            <a:r>
              <a:rPr lang="en-GB" sz="600" dirty="0"/>
              <a:t> &lt;predicate&gt;</a:t>
            </a:r>
            <a:br>
              <a:rPr lang="cs-CZ" sz="600" dirty="0"/>
            </a:br>
            <a:r>
              <a:rPr lang="cs-CZ" sz="600" dirty="0"/>
              <a:t>   </a:t>
            </a:r>
            <a:r>
              <a:rPr lang="en-GB" sz="600" b="1" dirty="0"/>
              <a:t>then</a:t>
            </a:r>
            <a:r>
              <a:rPr lang="en-GB" sz="600" dirty="0"/>
              <a:t> &lt; </a:t>
            </a:r>
            <a:r>
              <a:rPr lang="en-GB" sz="600" dirty="0" err="1"/>
              <a:t>tru</a:t>
            </a:r>
            <a:r>
              <a:rPr lang="cs-CZ" sz="600" dirty="0"/>
              <a:t>e-</a:t>
            </a:r>
            <a:r>
              <a:rPr lang="cs-CZ" sz="600" dirty="0" err="1"/>
              <a:t>expression</a:t>
            </a:r>
            <a:r>
              <a:rPr lang="cs-CZ" sz="600" dirty="0"/>
              <a:t> </a:t>
            </a:r>
            <a:r>
              <a:rPr lang="en-GB" sz="600" dirty="0"/>
              <a:t>&gt; </a:t>
            </a:r>
            <a:br>
              <a:rPr lang="cs-CZ" sz="600" dirty="0"/>
            </a:br>
            <a:r>
              <a:rPr lang="cs-CZ" sz="600" dirty="0"/>
              <a:t>   </a:t>
            </a:r>
            <a:r>
              <a:rPr lang="en-GB" sz="600" b="1" dirty="0"/>
              <a:t>else</a:t>
            </a:r>
            <a:r>
              <a:rPr lang="en-GB" sz="600" dirty="0"/>
              <a:t> </a:t>
            </a:r>
            <a:r>
              <a:rPr lang="en-GB" sz="600" b="1" dirty="0"/>
              <a:t>if</a:t>
            </a:r>
            <a:r>
              <a:rPr lang="en-GB" sz="600" dirty="0"/>
              <a:t> &lt;predicate&gt;</a:t>
            </a:r>
            <a:br>
              <a:rPr lang="cs-CZ" sz="600" dirty="0"/>
            </a:br>
            <a:r>
              <a:rPr lang="cs-CZ" sz="600" dirty="0"/>
              <a:t>      </a:t>
            </a:r>
            <a:r>
              <a:rPr lang="en-GB" sz="600" b="1" dirty="0"/>
              <a:t>then</a:t>
            </a:r>
            <a:r>
              <a:rPr lang="en-GB" sz="600" dirty="0"/>
              <a:t> &lt; </a:t>
            </a:r>
            <a:r>
              <a:rPr lang="cs-CZ" sz="600" dirty="0" err="1"/>
              <a:t>false</a:t>
            </a:r>
            <a:r>
              <a:rPr lang="cs-CZ" sz="600" dirty="0"/>
              <a:t>-</a:t>
            </a:r>
            <a:r>
              <a:rPr lang="en-GB" sz="600" dirty="0" err="1"/>
              <a:t>tru</a:t>
            </a:r>
            <a:r>
              <a:rPr lang="cs-CZ" sz="600" dirty="0"/>
              <a:t>e-</a:t>
            </a:r>
            <a:r>
              <a:rPr lang="cs-CZ" sz="600" dirty="0" err="1"/>
              <a:t>expression</a:t>
            </a:r>
            <a:r>
              <a:rPr lang="cs-CZ" sz="600" dirty="0"/>
              <a:t> </a:t>
            </a:r>
            <a:r>
              <a:rPr lang="en-GB" sz="600" dirty="0"/>
              <a:t>&gt; </a:t>
            </a:r>
            <a:br>
              <a:rPr lang="cs-CZ" sz="600" dirty="0"/>
            </a:br>
            <a:r>
              <a:rPr lang="cs-CZ" sz="600" dirty="0"/>
              <a:t>      </a:t>
            </a:r>
            <a:r>
              <a:rPr lang="en-GB" sz="600" b="1" dirty="0"/>
              <a:t>else</a:t>
            </a:r>
            <a:r>
              <a:rPr lang="en-GB" sz="600" dirty="0"/>
              <a:t> </a:t>
            </a:r>
            <a:r>
              <a:rPr lang="cs-CZ" sz="600" dirty="0"/>
              <a:t> </a:t>
            </a:r>
            <a:r>
              <a:rPr lang="en-GB" sz="600" dirty="0"/>
              <a:t>&lt;</a:t>
            </a:r>
            <a:r>
              <a:rPr lang="cs-CZ" sz="600" dirty="0"/>
              <a:t> </a:t>
            </a:r>
            <a:r>
              <a:rPr lang="cs-CZ" sz="600" dirty="0" err="1"/>
              <a:t>false-false-expression</a:t>
            </a:r>
            <a:r>
              <a:rPr lang="cs-CZ" sz="600" dirty="0"/>
              <a:t> </a:t>
            </a:r>
            <a:r>
              <a:rPr lang="en-GB" sz="600" dirty="0"/>
              <a:t>&gt;</a:t>
            </a:r>
            <a:endParaRPr lang="cs-CZ" sz="600" dirty="0"/>
          </a:p>
          <a:p>
            <a:r>
              <a:rPr lang="cs-CZ" sz="200" dirty="0"/>
              <a:t> </a:t>
            </a:r>
            <a:endParaRPr lang="cs-CZ" sz="600" dirty="0"/>
          </a:p>
          <a:p>
            <a:r>
              <a:rPr lang="en-GB" sz="600" dirty="0"/>
              <a:t>When evaluating the conditions, the following applies</a:t>
            </a:r>
            <a:r>
              <a:rPr lang="cs-CZ" sz="600" dirty="0"/>
              <a:t>:</a:t>
            </a:r>
          </a:p>
          <a:p>
            <a:r>
              <a:rPr lang="cs-CZ" sz="200" dirty="0"/>
              <a:t> </a:t>
            </a:r>
            <a:endParaRPr lang="cs-CZ" sz="600" dirty="0"/>
          </a:p>
          <a:p>
            <a:r>
              <a:rPr lang="cs-CZ" sz="600" dirty="0"/>
              <a:t>› </a:t>
            </a:r>
            <a:r>
              <a:rPr lang="en-GB" sz="600" dirty="0"/>
              <a:t>If the value created by evaluating the if</a:t>
            </a:r>
            <a:r>
              <a:rPr lang="cs-CZ" sz="600" dirty="0"/>
              <a:t> a</a:t>
            </a:r>
            <a:r>
              <a:rPr lang="en-GB" sz="600" dirty="0"/>
              <a:t> condition is not a </a:t>
            </a:r>
            <a:endParaRPr lang="cs-CZ" sz="600" dirty="0"/>
          </a:p>
          <a:p>
            <a:r>
              <a:rPr lang="cs-CZ" sz="600" dirty="0"/>
              <a:t>   </a:t>
            </a:r>
            <a:r>
              <a:rPr lang="en-GB" sz="600" dirty="0"/>
              <a:t>logical value, then an error with the reason code</a:t>
            </a:r>
            <a:r>
              <a:rPr lang="cs-CZ" sz="600" dirty="0"/>
              <a:t> </a:t>
            </a:r>
          </a:p>
          <a:p>
            <a:r>
              <a:rPr lang="cs-CZ" sz="600" dirty="0"/>
              <a:t>   </a:t>
            </a:r>
            <a:r>
              <a:rPr lang="en-GB" sz="600" dirty="0"/>
              <a:t>“</a:t>
            </a:r>
            <a:r>
              <a:rPr lang="en-GB" sz="600" b="1" dirty="0" err="1"/>
              <a:t>Expression.Error</a:t>
            </a:r>
            <a:r>
              <a:rPr lang="en-GB" sz="600" dirty="0"/>
              <a:t>„</a:t>
            </a:r>
            <a:r>
              <a:rPr lang="cs-CZ" sz="600" dirty="0"/>
              <a:t> </a:t>
            </a:r>
            <a:r>
              <a:rPr lang="en-GB" sz="600" dirty="0"/>
              <a:t>is raised</a:t>
            </a:r>
            <a:endParaRPr lang="cs-CZ" sz="600" dirty="0"/>
          </a:p>
          <a:p>
            <a:r>
              <a:rPr lang="cs-CZ" sz="600" dirty="0"/>
              <a:t>› </a:t>
            </a:r>
            <a:r>
              <a:rPr lang="en-GB" sz="600" dirty="0"/>
              <a:t>A true</a:t>
            </a:r>
            <a:r>
              <a:rPr lang="cs-CZ" sz="600" dirty="0"/>
              <a:t>-</a:t>
            </a:r>
            <a:r>
              <a:rPr lang="en-GB" sz="600" dirty="0"/>
              <a:t>expression is evaluated only if the </a:t>
            </a:r>
            <a:r>
              <a:rPr lang="en-GB" sz="600" b="1" dirty="0"/>
              <a:t>if </a:t>
            </a:r>
            <a:r>
              <a:rPr lang="en-GB" sz="600" dirty="0"/>
              <a:t>condition</a:t>
            </a:r>
            <a:r>
              <a:rPr lang="cs-CZ" sz="600" dirty="0"/>
              <a:t> </a:t>
            </a:r>
          </a:p>
          <a:p>
            <a:r>
              <a:rPr lang="cs-CZ" sz="600" dirty="0"/>
              <a:t>  </a:t>
            </a:r>
            <a:r>
              <a:rPr lang="en-GB" sz="600" dirty="0"/>
              <a:t>evaluates to </a:t>
            </a:r>
            <a:r>
              <a:rPr lang="en-GB" sz="600" b="1" dirty="0"/>
              <a:t>true</a:t>
            </a:r>
            <a:r>
              <a:rPr lang="cs-CZ" sz="600" b="1" dirty="0"/>
              <a:t>. </a:t>
            </a:r>
            <a:r>
              <a:rPr lang="cs-CZ" sz="600" b="1" dirty="0" err="1"/>
              <a:t>Otherwise</a:t>
            </a:r>
            <a:r>
              <a:rPr lang="cs-CZ" sz="600" dirty="0"/>
              <a:t>,</a:t>
            </a:r>
            <a:r>
              <a:rPr lang="cs-CZ" sz="600" b="1" dirty="0"/>
              <a:t> </a:t>
            </a:r>
            <a:r>
              <a:rPr lang="cs-CZ" sz="600" dirty="0" err="1"/>
              <a:t>false-expression</a:t>
            </a:r>
            <a:r>
              <a:rPr lang="cs-CZ" sz="600" dirty="0"/>
              <a:t> </a:t>
            </a:r>
            <a:r>
              <a:rPr lang="cs-CZ" sz="600" dirty="0" err="1"/>
              <a:t>is</a:t>
            </a:r>
            <a:r>
              <a:rPr lang="cs-CZ" sz="600" dirty="0"/>
              <a:t> </a:t>
            </a:r>
            <a:r>
              <a:rPr lang="cs-CZ" sz="600" dirty="0" err="1"/>
              <a:t>evaluated</a:t>
            </a:r>
            <a:r>
              <a:rPr lang="cs-CZ" sz="600" b="1" dirty="0"/>
              <a:t>.</a:t>
            </a:r>
            <a:r>
              <a:rPr lang="en-GB" sz="600" dirty="0"/>
              <a:t> </a:t>
            </a:r>
            <a:endParaRPr lang="cs-CZ" sz="600" dirty="0"/>
          </a:p>
          <a:p>
            <a:r>
              <a:rPr lang="cs-CZ" sz="600" dirty="0"/>
              <a:t>› </a:t>
            </a:r>
            <a:r>
              <a:rPr lang="en-GB" sz="600" dirty="0"/>
              <a:t>If expressions in variables are not available, they must not be </a:t>
            </a:r>
            <a:endParaRPr lang="cs-CZ" sz="600" dirty="0"/>
          </a:p>
          <a:p>
            <a:r>
              <a:rPr lang="cs-CZ" sz="600" dirty="0"/>
              <a:t>  </a:t>
            </a:r>
            <a:r>
              <a:rPr lang="en-GB" sz="600" dirty="0"/>
              <a:t>evaluated</a:t>
            </a:r>
            <a:endParaRPr lang="cs-CZ" sz="600" dirty="0"/>
          </a:p>
          <a:p>
            <a:r>
              <a:rPr lang="cs-CZ" sz="600" dirty="0"/>
              <a:t>› </a:t>
            </a:r>
            <a:r>
              <a:rPr lang="en-GB" sz="600" dirty="0"/>
              <a:t>The error that occurred during the evaluation of the condition </a:t>
            </a:r>
            <a:endParaRPr lang="cs-CZ" sz="600" dirty="0"/>
          </a:p>
          <a:p>
            <a:r>
              <a:rPr lang="cs-CZ" sz="600" dirty="0"/>
              <a:t>  </a:t>
            </a:r>
            <a:r>
              <a:rPr lang="en-GB" sz="600" dirty="0"/>
              <a:t>will spread further either in the form of a failure of the entire </a:t>
            </a:r>
            <a:endParaRPr lang="cs-CZ" sz="600" dirty="0"/>
          </a:p>
          <a:p>
            <a:r>
              <a:rPr lang="cs-CZ" sz="600" dirty="0"/>
              <a:t>  </a:t>
            </a:r>
            <a:r>
              <a:rPr lang="en-GB" sz="600" dirty="0"/>
              <a:t>query or</a:t>
            </a:r>
            <a:r>
              <a:rPr lang="cs-CZ" sz="600" dirty="0"/>
              <a:t> </a:t>
            </a:r>
            <a:r>
              <a:rPr lang="en-GB" sz="600" dirty="0"/>
              <a:t>“</a:t>
            </a:r>
            <a:r>
              <a:rPr lang="en-GB" sz="600" b="1" dirty="0"/>
              <a:t>Error</a:t>
            </a:r>
            <a:r>
              <a:rPr lang="en-GB" sz="600" dirty="0"/>
              <a:t>“ value in the record.</a:t>
            </a:r>
            <a:endParaRPr lang="cs-CZ" sz="400" dirty="0"/>
          </a:p>
        </p:txBody>
      </p:sp>
      <p:sp>
        <p:nvSpPr>
          <p:cNvPr id="61" name="TextovéPole 60">
            <a:extLst>
              <a:ext uri="{FF2B5EF4-FFF2-40B4-BE49-F238E27FC236}">
                <a16:creationId xmlns:a16="http://schemas.microsoft.com/office/drawing/2014/main" id="{5D3A8A1A-160C-4921-B238-0F95C8813CFB}"/>
              </a:ext>
            </a:extLst>
          </p:cNvPr>
          <p:cNvSpPr txBox="1"/>
          <p:nvPr/>
        </p:nvSpPr>
        <p:spPr>
          <a:xfrm>
            <a:off x="4321159" y="6105478"/>
            <a:ext cx="2038547" cy="230832"/>
          </a:xfrm>
          <a:prstGeom prst="rect">
            <a:avLst/>
          </a:prstGeom>
          <a:solidFill>
            <a:srgbClr val="262626"/>
          </a:solidFill>
          <a:ln>
            <a:noFill/>
          </a:ln>
        </p:spPr>
        <p:txBody>
          <a:bodyPr wrap="square" rtlCol="0">
            <a:spAutoFit/>
          </a:bodyPr>
          <a:lstStyle/>
          <a:p>
            <a:r>
              <a:rPr lang="cs-CZ" sz="900" dirty="0" err="1">
                <a:solidFill>
                  <a:schemeClr val="bg1"/>
                </a:solidFill>
                <a:latin typeface="Montserrat" panose="00000500000000000000" pitchFamily="2" charset="0"/>
              </a:rPr>
              <a:t>The</a:t>
            </a:r>
            <a:r>
              <a:rPr lang="cs-CZ" sz="900" dirty="0">
                <a:solidFill>
                  <a:schemeClr val="bg1"/>
                </a:solidFill>
                <a:latin typeface="Montserrat" panose="00000500000000000000" pitchFamily="2" charset="0"/>
              </a:rPr>
              <a:t> </a:t>
            </a:r>
            <a:r>
              <a:rPr lang="cs-CZ" sz="900" dirty="0" err="1">
                <a:solidFill>
                  <a:schemeClr val="bg1"/>
                </a:solidFill>
                <a:latin typeface="Montserrat" panose="00000500000000000000" pitchFamily="2" charset="0"/>
              </a:rPr>
              <a:t>expression</a:t>
            </a:r>
            <a:r>
              <a:rPr lang="cs-CZ" sz="900" dirty="0">
                <a:solidFill>
                  <a:schemeClr val="bg1"/>
                </a:solidFill>
                <a:latin typeface="Montserrat" panose="00000500000000000000" pitchFamily="2" charset="0"/>
              </a:rPr>
              <a:t> </a:t>
            </a:r>
            <a:r>
              <a:rPr lang="cs-CZ" sz="900" dirty="0" err="1">
                <a:solidFill>
                  <a:schemeClr val="bg1"/>
                </a:solidFill>
                <a:latin typeface="Montserrat" panose="00000500000000000000" pitchFamily="2" charset="0"/>
              </a:rPr>
              <a:t>try</a:t>
            </a:r>
            <a:r>
              <a:rPr lang="cs-CZ" sz="900" dirty="0">
                <a:solidFill>
                  <a:schemeClr val="bg1"/>
                </a:solidFill>
                <a:latin typeface="Montserrat" panose="00000500000000000000" pitchFamily="2" charset="0"/>
              </a:rPr>
              <a:t>… </a:t>
            </a:r>
            <a:r>
              <a:rPr lang="cs-CZ" sz="900" dirty="0" err="1">
                <a:solidFill>
                  <a:schemeClr val="bg1"/>
                </a:solidFill>
                <a:latin typeface="Montserrat" panose="00000500000000000000" pitchFamily="2" charset="0"/>
              </a:rPr>
              <a:t>otherwise</a:t>
            </a:r>
            <a:endParaRPr lang="cs-CZ" sz="900" dirty="0">
              <a:solidFill>
                <a:schemeClr val="bg1"/>
              </a:solidFill>
              <a:latin typeface="Montserrat" panose="00000500000000000000" pitchFamily="2" charset="0"/>
            </a:endParaRPr>
          </a:p>
        </p:txBody>
      </p:sp>
      <p:sp>
        <p:nvSpPr>
          <p:cNvPr id="62" name="TextovéPole 61">
            <a:extLst>
              <a:ext uri="{FF2B5EF4-FFF2-40B4-BE49-F238E27FC236}">
                <a16:creationId xmlns:a16="http://schemas.microsoft.com/office/drawing/2014/main" id="{F965C186-D00B-4896-A0C6-44924FFCF891}"/>
              </a:ext>
            </a:extLst>
          </p:cNvPr>
          <p:cNvSpPr txBox="1"/>
          <p:nvPr/>
        </p:nvSpPr>
        <p:spPr>
          <a:xfrm>
            <a:off x="4280114" y="6313300"/>
            <a:ext cx="2134171" cy="692497"/>
          </a:xfrm>
          <a:prstGeom prst="rect">
            <a:avLst/>
          </a:prstGeom>
          <a:noFill/>
        </p:spPr>
        <p:txBody>
          <a:bodyPr wrap="square" rtlCol="0">
            <a:spAutoFit/>
          </a:bodyPr>
          <a:lstStyle/>
          <a:p>
            <a:r>
              <a:rPr lang="en-GB" sz="600" dirty="0"/>
              <a:t>Capturing errors is possible, for example, using the </a:t>
            </a:r>
            <a:r>
              <a:rPr lang="en-GB" sz="600" b="1" dirty="0"/>
              <a:t>try </a:t>
            </a:r>
            <a:r>
              <a:rPr lang="en-GB" sz="600" dirty="0"/>
              <a:t>expression. An attempt is made to evaluate the expression after the word </a:t>
            </a:r>
            <a:r>
              <a:rPr lang="en-GB" sz="600" b="1" dirty="0"/>
              <a:t>try</a:t>
            </a:r>
            <a:r>
              <a:rPr lang="en-GB" sz="600" dirty="0"/>
              <a:t>. If an error occurs during the evaluation, the expression after the word </a:t>
            </a:r>
            <a:r>
              <a:rPr lang="en-GB" sz="600" b="1" dirty="0"/>
              <a:t>otherwise </a:t>
            </a:r>
            <a:r>
              <a:rPr lang="en-GB" sz="600" dirty="0"/>
              <a:t>is applied</a:t>
            </a:r>
            <a:endParaRPr lang="cs-CZ" sz="600" b="1" dirty="0"/>
          </a:p>
          <a:p>
            <a:r>
              <a:rPr lang="cs-CZ" sz="300" dirty="0"/>
              <a:t> </a:t>
            </a:r>
            <a:endParaRPr lang="cs-CZ" sz="600" dirty="0"/>
          </a:p>
          <a:p>
            <a:r>
              <a:rPr lang="cs-CZ" sz="600" dirty="0"/>
              <a:t>Syntax </a:t>
            </a:r>
            <a:r>
              <a:rPr lang="cs-CZ" sz="600" dirty="0" err="1"/>
              <a:t>example</a:t>
            </a:r>
            <a:r>
              <a:rPr lang="cs-CZ" sz="600" dirty="0"/>
              <a:t>:</a:t>
            </a:r>
          </a:p>
          <a:p>
            <a:r>
              <a:rPr lang="cs-CZ" sz="600" b="1" dirty="0" err="1"/>
              <a:t>try</a:t>
            </a:r>
            <a:r>
              <a:rPr lang="cs-CZ" sz="600" dirty="0"/>
              <a:t> </a:t>
            </a:r>
            <a:r>
              <a:rPr lang="cs-CZ" sz="600" dirty="0" err="1"/>
              <a:t>Date.From</a:t>
            </a:r>
            <a:r>
              <a:rPr lang="cs-CZ" sz="600" dirty="0"/>
              <a:t>([</a:t>
            </a:r>
            <a:r>
              <a:rPr lang="cs-CZ" sz="600" dirty="0" err="1"/>
              <a:t>textDate</a:t>
            </a:r>
            <a:r>
              <a:rPr lang="cs-CZ" sz="600" dirty="0"/>
              <a:t>]) </a:t>
            </a:r>
            <a:r>
              <a:rPr lang="cs-CZ" sz="600" b="1" dirty="0" err="1"/>
              <a:t>otherwise</a:t>
            </a:r>
            <a:r>
              <a:rPr lang="cs-CZ" sz="600" dirty="0"/>
              <a:t> </a:t>
            </a:r>
            <a:r>
              <a:rPr lang="cs-CZ" sz="600" dirty="0" err="1"/>
              <a:t>null</a:t>
            </a:r>
            <a:endParaRPr lang="cs-CZ" sz="400" dirty="0"/>
          </a:p>
        </p:txBody>
      </p:sp>
    </p:spTree>
    <p:extLst>
      <p:ext uri="{BB962C8B-B14F-4D97-AF65-F5344CB8AC3E}">
        <p14:creationId xmlns:p14="http://schemas.microsoft.com/office/powerpoint/2010/main" val="758599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délník 2">
            <a:extLst>
              <a:ext uri="{FF2B5EF4-FFF2-40B4-BE49-F238E27FC236}">
                <a16:creationId xmlns:a16="http://schemas.microsoft.com/office/drawing/2014/main" id="{D0897BEE-C53A-4D09-A050-7A50B04371AC}"/>
              </a:ext>
            </a:extLst>
          </p:cNvPr>
          <p:cNvSpPr/>
          <p:nvPr/>
        </p:nvSpPr>
        <p:spPr>
          <a:xfrm>
            <a:off x="-3447" y="196004"/>
            <a:ext cx="10689846" cy="72634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a:t> </a:t>
            </a:r>
          </a:p>
        </p:txBody>
      </p:sp>
      <p:sp>
        <p:nvSpPr>
          <p:cNvPr id="14" name="Obdélník 13">
            <a:extLst>
              <a:ext uri="{FF2B5EF4-FFF2-40B4-BE49-F238E27FC236}">
                <a16:creationId xmlns:a16="http://schemas.microsoft.com/office/drawing/2014/main" id="{825C3F41-CFDA-4622-8397-07443DF58F4E}"/>
              </a:ext>
            </a:extLst>
          </p:cNvPr>
          <p:cNvSpPr/>
          <p:nvPr/>
        </p:nvSpPr>
        <p:spPr>
          <a:xfrm>
            <a:off x="-9236" y="-37916"/>
            <a:ext cx="10697874" cy="758918"/>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nvGrpSpPr>
          <p:cNvPr id="16" name="Skupina 15">
            <a:extLst>
              <a:ext uri="{FF2B5EF4-FFF2-40B4-BE49-F238E27FC236}">
                <a16:creationId xmlns:a16="http://schemas.microsoft.com/office/drawing/2014/main" id="{858FEA5A-7303-483C-8CE9-43F88C0B3E60}"/>
              </a:ext>
            </a:extLst>
          </p:cNvPr>
          <p:cNvGrpSpPr/>
          <p:nvPr/>
        </p:nvGrpSpPr>
        <p:grpSpPr>
          <a:xfrm>
            <a:off x="2137727" y="811789"/>
            <a:ext cx="6413184" cy="6237709"/>
            <a:chOff x="2137728" y="460587"/>
            <a:chExt cx="6413184" cy="6786880"/>
          </a:xfrm>
        </p:grpSpPr>
        <p:cxnSp>
          <p:nvCxnSpPr>
            <p:cNvPr id="6" name="Přímá spojnice 5">
              <a:extLst>
                <a:ext uri="{FF2B5EF4-FFF2-40B4-BE49-F238E27FC236}">
                  <a16:creationId xmlns:a16="http://schemas.microsoft.com/office/drawing/2014/main" id="{913D45F1-50E5-477D-9365-0F45C01887AF}"/>
                </a:ext>
              </a:extLst>
            </p:cNvPr>
            <p:cNvCxnSpPr>
              <a:cxnSpLocks/>
            </p:cNvCxnSpPr>
            <p:nvPr/>
          </p:nvCxnSpPr>
          <p:spPr>
            <a:xfrm>
              <a:off x="2137728"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cxnSp>
          <p:nvCxnSpPr>
            <p:cNvPr id="9" name="Přímá spojnice 8">
              <a:extLst>
                <a:ext uri="{FF2B5EF4-FFF2-40B4-BE49-F238E27FC236}">
                  <a16:creationId xmlns:a16="http://schemas.microsoft.com/office/drawing/2014/main" id="{A07860A4-0F63-45D1-AED6-C79A9AADDDCC}"/>
                </a:ext>
              </a:extLst>
            </p:cNvPr>
            <p:cNvCxnSpPr>
              <a:cxnSpLocks/>
            </p:cNvCxnSpPr>
            <p:nvPr/>
          </p:nvCxnSpPr>
          <p:spPr>
            <a:xfrm>
              <a:off x="4275456"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cxnSp>
          <p:nvCxnSpPr>
            <p:cNvPr id="10" name="Přímá spojnice 9">
              <a:extLst>
                <a:ext uri="{FF2B5EF4-FFF2-40B4-BE49-F238E27FC236}">
                  <a16:creationId xmlns:a16="http://schemas.microsoft.com/office/drawing/2014/main" id="{698767D2-BB65-4A24-8C88-A9BC7817268E}"/>
                </a:ext>
              </a:extLst>
            </p:cNvPr>
            <p:cNvCxnSpPr>
              <a:cxnSpLocks/>
            </p:cNvCxnSpPr>
            <p:nvPr/>
          </p:nvCxnSpPr>
          <p:spPr>
            <a:xfrm>
              <a:off x="8550912"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cxnSp>
          <p:nvCxnSpPr>
            <p:cNvPr id="11" name="Přímá spojnice 10">
              <a:extLst>
                <a:ext uri="{FF2B5EF4-FFF2-40B4-BE49-F238E27FC236}">
                  <a16:creationId xmlns:a16="http://schemas.microsoft.com/office/drawing/2014/main" id="{FB0FEE3D-CBB1-4002-AD1F-A9D593920E1F}"/>
                </a:ext>
              </a:extLst>
            </p:cNvPr>
            <p:cNvCxnSpPr>
              <a:cxnSpLocks/>
            </p:cNvCxnSpPr>
            <p:nvPr/>
          </p:nvCxnSpPr>
          <p:spPr>
            <a:xfrm>
              <a:off x="6413184"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grpSp>
      <p:sp>
        <p:nvSpPr>
          <p:cNvPr id="21" name="Obdélník 20">
            <a:extLst>
              <a:ext uri="{FF2B5EF4-FFF2-40B4-BE49-F238E27FC236}">
                <a16:creationId xmlns:a16="http://schemas.microsoft.com/office/drawing/2014/main" id="{341FD0AC-2532-464F-9735-941903F4160E}"/>
              </a:ext>
            </a:extLst>
          </p:cNvPr>
          <p:cNvSpPr/>
          <p:nvPr/>
        </p:nvSpPr>
        <p:spPr>
          <a:xfrm>
            <a:off x="-5687" y="7141066"/>
            <a:ext cx="10694326" cy="481336"/>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2" name="TextovéPole 21">
            <a:extLst>
              <a:ext uri="{FF2B5EF4-FFF2-40B4-BE49-F238E27FC236}">
                <a16:creationId xmlns:a16="http://schemas.microsoft.com/office/drawing/2014/main" id="{FC5FB706-8E40-4DF5-8DEB-8D6730F31DE7}"/>
              </a:ext>
            </a:extLst>
          </p:cNvPr>
          <p:cNvSpPr txBox="1"/>
          <p:nvPr/>
        </p:nvSpPr>
        <p:spPr>
          <a:xfrm>
            <a:off x="-19435" y="7211523"/>
            <a:ext cx="10706973" cy="338554"/>
          </a:xfrm>
          <a:prstGeom prst="rect">
            <a:avLst/>
          </a:prstGeom>
          <a:noFill/>
        </p:spPr>
        <p:txBody>
          <a:bodyPr wrap="square" rtlCol="0">
            <a:spAutoFit/>
          </a:bodyPr>
          <a:lstStyle/>
          <a:p>
            <a:pPr algn="ctr"/>
            <a:r>
              <a:rPr lang="cs-CZ" sz="1600" dirty="0">
                <a:solidFill>
                  <a:schemeClr val="bg1"/>
                </a:solidFill>
                <a:latin typeface="Montserrat Light" panose="00000400000000000000" pitchFamily="2" charset="0"/>
              </a:rPr>
              <a:t>JAK NA </a:t>
            </a:r>
            <a:r>
              <a:rPr lang="cs-CZ" sz="1600" b="1" dirty="0">
                <a:solidFill>
                  <a:srgbClr val="F5C300"/>
                </a:solidFill>
                <a:latin typeface="Montserrat" panose="00000500000000000000" pitchFamily="2" charset="0"/>
              </a:rPr>
              <a:t>POWER BI </a:t>
            </a:r>
            <a:r>
              <a:rPr lang="cs-CZ" sz="1600" dirty="0">
                <a:solidFill>
                  <a:schemeClr val="bg1"/>
                </a:solidFill>
                <a:latin typeface="Montserrat Light" panose="00000400000000000000" pitchFamily="2" charset="0"/>
              </a:rPr>
              <a:t>CHEATSHEET</a:t>
            </a:r>
          </a:p>
        </p:txBody>
      </p:sp>
      <p:sp>
        <p:nvSpPr>
          <p:cNvPr id="12" name="TextovéPole 11">
            <a:extLst>
              <a:ext uri="{FF2B5EF4-FFF2-40B4-BE49-F238E27FC236}">
                <a16:creationId xmlns:a16="http://schemas.microsoft.com/office/drawing/2014/main" id="{80FA34CA-A4E4-48C9-BDFB-1B9C7E807F69}"/>
              </a:ext>
            </a:extLst>
          </p:cNvPr>
          <p:cNvSpPr txBox="1"/>
          <p:nvPr/>
        </p:nvSpPr>
        <p:spPr>
          <a:xfrm>
            <a:off x="994355" y="196004"/>
            <a:ext cx="1849115" cy="338554"/>
          </a:xfrm>
          <a:prstGeom prst="rect">
            <a:avLst/>
          </a:prstGeom>
          <a:noFill/>
        </p:spPr>
        <p:txBody>
          <a:bodyPr wrap="square" rtlCol="0">
            <a:spAutoFit/>
          </a:bodyPr>
          <a:lstStyle/>
          <a:p>
            <a:r>
              <a:rPr lang="cs-CZ" sz="1600" dirty="0">
                <a:solidFill>
                  <a:schemeClr val="bg1"/>
                </a:solidFill>
                <a:latin typeface="Montserrat" panose="00000500000000000000" pitchFamily="2" charset="0"/>
              </a:rPr>
              <a:t>DAX</a:t>
            </a:r>
          </a:p>
        </p:txBody>
      </p:sp>
      <p:sp>
        <p:nvSpPr>
          <p:cNvPr id="13" name="TextovéPole 12">
            <a:extLst>
              <a:ext uri="{FF2B5EF4-FFF2-40B4-BE49-F238E27FC236}">
                <a16:creationId xmlns:a16="http://schemas.microsoft.com/office/drawing/2014/main" id="{A6DE30E9-52A5-43F4-A135-01CF49D04DE1}"/>
              </a:ext>
            </a:extLst>
          </p:cNvPr>
          <p:cNvSpPr txBox="1"/>
          <p:nvPr/>
        </p:nvSpPr>
        <p:spPr>
          <a:xfrm>
            <a:off x="49590" y="824117"/>
            <a:ext cx="2038547" cy="261610"/>
          </a:xfrm>
          <a:prstGeom prst="rect">
            <a:avLst/>
          </a:prstGeom>
          <a:solidFill>
            <a:srgbClr val="262626"/>
          </a:solidFill>
          <a:ln>
            <a:noFill/>
          </a:ln>
        </p:spPr>
        <p:txBody>
          <a:bodyPr wrap="square" rtlCol="0">
            <a:spAutoFit/>
          </a:bodyPr>
          <a:lstStyle/>
          <a:p>
            <a:r>
              <a:rPr lang="cs-CZ" sz="1100" dirty="0">
                <a:solidFill>
                  <a:schemeClr val="bg1"/>
                </a:solidFill>
                <a:latin typeface="Montserrat" panose="00000500000000000000" pitchFamily="2" charset="0"/>
              </a:rPr>
              <a:t>What </a:t>
            </a:r>
            <a:r>
              <a:rPr lang="cs-CZ" sz="1100" dirty="0" err="1">
                <a:solidFill>
                  <a:schemeClr val="bg1"/>
                </a:solidFill>
                <a:latin typeface="Montserrat" panose="00000500000000000000" pitchFamily="2" charset="0"/>
              </a:rPr>
              <a:t>is</a:t>
            </a:r>
            <a:r>
              <a:rPr lang="cs-CZ" sz="1100" dirty="0">
                <a:solidFill>
                  <a:schemeClr val="bg1"/>
                </a:solidFill>
                <a:latin typeface="Montserrat" panose="00000500000000000000" pitchFamily="2" charset="0"/>
              </a:rPr>
              <a:t> </a:t>
            </a:r>
            <a:r>
              <a:rPr lang="cs-CZ" sz="1100" b="1" dirty="0">
                <a:solidFill>
                  <a:srgbClr val="F5C300"/>
                </a:solidFill>
                <a:latin typeface="Montserrat" panose="00000500000000000000" pitchFamily="2" charset="0"/>
              </a:rPr>
              <a:t>DAX</a:t>
            </a:r>
            <a:r>
              <a:rPr lang="cs-CZ" sz="1050" dirty="0">
                <a:solidFill>
                  <a:schemeClr val="bg1"/>
                </a:solidFill>
                <a:latin typeface="Montserrat" panose="00000500000000000000" pitchFamily="2" charset="0"/>
              </a:rPr>
              <a:t>?</a:t>
            </a:r>
            <a:endParaRPr lang="cs-CZ" sz="1100" dirty="0">
              <a:solidFill>
                <a:schemeClr val="bg1"/>
              </a:solidFill>
              <a:latin typeface="Montserrat" panose="00000500000000000000" pitchFamily="2" charset="0"/>
            </a:endParaRPr>
          </a:p>
        </p:txBody>
      </p:sp>
      <p:sp>
        <p:nvSpPr>
          <p:cNvPr id="15" name="TextovéPole 14">
            <a:extLst>
              <a:ext uri="{FF2B5EF4-FFF2-40B4-BE49-F238E27FC236}">
                <a16:creationId xmlns:a16="http://schemas.microsoft.com/office/drawing/2014/main" id="{E79509B0-B7A4-4307-8140-1A7EFCAE552C}"/>
              </a:ext>
            </a:extLst>
          </p:cNvPr>
          <p:cNvSpPr txBox="1"/>
          <p:nvPr/>
        </p:nvSpPr>
        <p:spPr>
          <a:xfrm>
            <a:off x="47310" y="1732058"/>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Introduction</a:t>
            </a:r>
            <a:r>
              <a:rPr lang="cs-CZ" sz="1100" dirty="0">
                <a:solidFill>
                  <a:schemeClr val="bg1"/>
                </a:solidFill>
                <a:latin typeface="Montserrat" panose="00000500000000000000" pitchFamily="2" charset="0"/>
              </a:rPr>
              <a:t> to DAX</a:t>
            </a:r>
          </a:p>
        </p:txBody>
      </p:sp>
      <p:sp>
        <p:nvSpPr>
          <p:cNvPr id="20" name="TextovéPole 19">
            <a:extLst>
              <a:ext uri="{FF2B5EF4-FFF2-40B4-BE49-F238E27FC236}">
                <a16:creationId xmlns:a16="http://schemas.microsoft.com/office/drawing/2014/main" id="{CE147D7D-F1E0-4872-A0EF-256E248218AE}"/>
              </a:ext>
            </a:extLst>
          </p:cNvPr>
          <p:cNvSpPr txBox="1"/>
          <p:nvPr/>
        </p:nvSpPr>
        <p:spPr>
          <a:xfrm>
            <a:off x="47309" y="6076686"/>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Operators</a:t>
            </a:r>
            <a:endParaRPr lang="cs-CZ" sz="1100" dirty="0">
              <a:solidFill>
                <a:schemeClr val="bg1"/>
              </a:solidFill>
              <a:latin typeface="Montserrat" panose="00000500000000000000" pitchFamily="2" charset="0"/>
            </a:endParaRPr>
          </a:p>
        </p:txBody>
      </p:sp>
      <p:sp>
        <p:nvSpPr>
          <p:cNvPr id="23" name="TextovéPole 22">
            <a:extLst>
              <a:ext uri="{FF2B5EF4-FFF2-40B4-BE49-F238E27FC236}">
                <a16:creationId xmlns:a16="http://schemas.microsoft.com/office/drawing/2014/main" id="{8AA68366-2863-462E-89F9-01F4DC71912E}"/>
              </a:ext>
            </a:extLst>
          </p:cNvPr>
          <p:cNvSpPr txBox="1"/>
          <p:nvPr/>
        </p:nvSpPr>
        <p:spPr>
          <a:xfrm>
            <a:off x="4325043" y="824117"/>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Calculation</a:t>
            </a:r>
            <a:r>
              <a:rPr lang="cs-CZ" sz="1100" dirty="0">
                <a:solidFill>
                  <a:schemeClr val="bg1"/>
                </a:solidFill>
                <a:latin typeface="Montserrat" panose="00000500000000000000" pitchFamily="2" charset="0"/>
              </a:rPr>
              <a:t> </a:t>
            </a:r>
            <a:r>
              <a:rPr lang="cs-CZ" sz="1100" dirty="0" err="1">
                <a:solidFill>
                  <a:schemeClr val="bg1"/>
                </a:solidFill>
                <a:latin typeface="Montserrat" panose="00000500000000000000" pitchFamily="2" charset="0"/>
              </a:rPr>
              <a:t>contexts</a:t>
            </a:r>
            <a:endParaRPr lang="cs-CZ" sz="1100" dirty="0">
              <a:solidFill>
                <a:schemeClr val="bg1"/>
              </a:solidFill>
              <a:latin typeface="Montserrat" panose="00000500000000000000" pitchFamily="2" charset="0"/>
            </a:endParaRPr>
          </a:p>
        </p:txBody>
      </p:sp>
      <p:pic>
        <p:nvPicPr>
          <p:cNvPr id="5" name="Obrázek 4">
            <a:extLst>
              <a:ext uri="{FF2B5EF4-FFF2-40B4-BE49-F238E27FC236}">
                <a16:creationId xmlns:a16="http://schemas.microsoft.com/office/drawing/2014/main" id="{8B832062-B536-4FFC-A0CA-88AC447E9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88" y="7212258"/>
            <a:ext cx="944767" cy="332816"/>
          </a:xfrm>
          <a:prstGeom prst="rect">
            <a:avLst/>
          </a:prstGeom>
        </p:spPr>
      </p:pic>
      <p:sp>
        <p:nvSpPr>
          <p:cNvPr id="35" name="TextovéPole 34">
            <a:extLst>
              <a:ext uri="{FF2B5EF4-FFF2-40B4-BE49-F238E27FC236}">
                <a16:creationId xmlns:a16="http://schemas.microsoft.com/office/drawing/2014/main" id="{1DDCB4D7-AFD0-466E-85D2-579E583D070A}"/>
              </a:ext>
            </a:extLst>
          </p:cNvPr>
          <p:cNvSpPr txBox="1"/>
          <p:nvPr/>
        </p:nvSpPr>
        <p:spPr>
          <a:xfrm>
            <a:off x="-6350" y="1085727"/>
            <a:ext cx="2152652" cy="646331"/>
          </a:xfrm>
          <a:prstGeom prst="rect">
            <a:avLst/>
          </a:prstGeom>
          <a:noFill/>
        </p:spPr>
        <p:txBody>
          <a:bodyPr wrap="square" rtlCol="0">
            <a:spAutoFit/>
          </a:bodyPr>
          <a:lstStyle/>
          <a:p>
            <a:pPr algn="ctr"/>
            <a:r>
              <a:rPr lang="cs-CZ" sz="900" i="1" dirty="0"/>
              <a:t>“ </a:t>
            </a:r>
            <a:r>
              <a:rPr lang="en-GB" sz="900" i="1" dirty="0"/>
              <a:t>Data Analysis Expressions (DAX) is a library of functions and operators combined to create formulas and expressions “</a:t>
            </a:r>
            <a:endParaRPr lang="cs-CZ" sz="700" i="1" dirty="0"/>
          </a:p>
        </p:txBody>
      </p:sp>
      <p:pic>
        <p:nvPicPr>
          <p:cNvPr id="89" name="Obrázek 17">
            <a:extLst>
              <a:ext uri="{FF2B5EF4-FFF2-40B4-BE49-F238E27FC236}">
                <a16:creationId xmlns:a16="http://schemas.microsoft.com/office/drawing/2014/main" id="{CBA4A321-E386-4FF5-A4BA-59940B77B6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96377" y="50018"/>
            <a:ext cx="599294" cy="599294"/>
          </a:xfrm>
          <a:prstGeom prst="rect">
            <a:avLst/>
          </a:prstGeom>
        </p:spPr>
      </p:pic>
      <p:sp>
        <p:nvSpPr>
          <p:cNvPr id="90" name="TextovéPole 89">
            <a:extLst>
              <a:ext uri="{FF2B5EF4-FFF2-40B4-BE49-F238E27FC236}">
                <a16:creationId xmlns:a16="http://schemas.microsoft.com/office/drawing/2014/main" id="{16AE156B-21AD-436C-8541-B5AAE4BCA6BE}"/>
              </a:ext>
            </a:extLst>
          </p:cNvPr>
          <p:cNvSpPr txBox="1"/>
          <p:nvPr/>
        </p:nvSpPr>
        <p:spPr>
          <a:xfrm>
            <a:off x="6462223" y="815234"/>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Calcuation</a:t>
            </a:r>
            <a:r>
              <a:rPr lang="cs-CZ" sz="1100" dirty="0">
                <a:solidFill>
                  <a:schemeClr val="bg1"/>
                </a:solidFill>
                <a:latin typeface="Montserrat" panose="00000500000000000000" pitchFamily="2" charset="0"/>
              </a:rPr>
              <a:t> </a:t>
            </a:r>
            <a:r>
              <a:rPr lang="cs-CZ" sz="1100" dirty="0" err="1">
                <a:solidFill>
                  <a:schemeClr val="bg1"/>
                </a:solidFill>
                <a:latin typeface="Montserrat" panose="00000500000000000000" pitchFamily="2" charset="0"/>
              </a:rPr>
              <a:t>Groups</a:t>
            </a:r>
            <a:endParaRPr lang="cs-CZ" sz="1100" dirty="0">
              <a:solidFill>
                <a:schemeClr val="bg1"/>
              </a:solidFill>
              <a:latin typeface="Montserrat" panose="00000500000000000000" pitchFamily="2" charset="0"/>
            </a:endParaRPr>
          </a:p>
        </p:txBody>
      </p:sp>
      <p:sp>
        <p:nvSpPr>
          <p:cNvPr id="91" name="TextovéPole 90">
            <a:extLst>
              <a:ext uri="{FF2B5EF4-FFF2-40B4-BE49-F238E27FC236}">
                <a16:creationId xmlns:a16="http://schemas.microsoft.com/office/drawing/2014/main" id="{9324D858-C66B-444D-8D73-F2373DC57CF3}"/>
              </a:ext>
            </a:extLst>
          </p:cNvPr>
          <p:cNvSpPr txBox="1"/>
          <p:nvPr/>
        </p:nvSpPr>
        <p:spPr>
          <a:xfrm>
            <a:off x="8599951" y="815234"/>
            <a:ext cx="2038547" cy="261610"/>
          </a:xfrm>
          <a:prstGeom prst="rect">
            <a:avLst/>
          </a:prstGeom>
          <a:solidFill>
            <a:srgbClr val="262626"/>
          </a:solidFill>
          <a:ln>
            <a:noFill/>
          </a:ln>
        </p:spPr>
        <p:txBody>
          <a:bodyPr wrap="square" rtlCol="0">
            <a:spAutoFit/>
          </a:bodyPr>
          <a:lstStyle/>
          <a:p>
            <a:r>
              <a:rPr lang="cs-CZ" sz="1100" dirty="0">
                <a:solidFill>
                  <a:schemeClr val="bg1"/>
                </a:solidFill>
                <a:latin typeface="Montserrat" panose="00000500000000000000" pitchFamily="2" charset="0"/>
              </a:rPr>
              <a:t>Hierarchy</a:t>
            </a:r>
          </a:p>
        </p:txBody>
      </p:sp>
      <p:sp>
        <p:nvSpPr>
          <p:cNvPr id="93" name="TextovéPole 92">
            <a:extLst>
              <a:ext uri="{FF2B5EF4-FFF2-40B4-BE49-F238E27FC236}">
                <a16:creationId xmlns:a16="http://schemas.microsoft.com/office/drawing/2014/main" id="{4C357890-05BC-41DE-B824-BCE3FFEAD291}"/>
              </a:ext>
            </a:extLst>
          </p:cNvPr>
          <p:cNvSpPr txBox="1"/>
          <p:nvPr/>
        </p:nvSpPr>
        <p:spPr>
          <a:xfrm>
            <a:off x="-9236" y="1985634"/>
            <a:ext cx="2152652" cy="1231106"/>
          </a:xfrm>
          <a:prstGeom prst="rect">
            <a:avLst/>
          </a:prstGeom>
          <a:noFill/>
        </p:spPr>
        <p:txBody>
          <a:bodyPr wrap="square" rtlCol="0">
            <a:spAutoFit/>
          </a:bodyPr>
          <a:lstStyle/>
          <a:p>
            <a:r>
              <a:rPr lang="cs-CZ" sz="700" b="1" dirty="0"/>
              <a:t>› </a:t>
            </a:r>
            <a:r>
              <a:rPr lang="cs-CZ" sz="700" b="1" dirty="0" err="1"/>
              <a:t>Where</a:t>
            </a:r>
            <a:r>
              <a:rPr lang="cs-CZ" sz="700" b="1" dirty="0"/>
              <a:t> to </a:t>
            </a:r>
            <a:r>
              <a:rPr lang="cs-CZ" sz="700" b="1" dirty="0" err="1"/>
              <a:t>find</a:t>
            </a:r>
            <a:endParaRPr lang="cs-CZ" sz="700" b="1" dirty="0"/>
          </a:p>
          <a:p>
            <a:r>
              <a:rPr lang="cs-CZ" sz="600" b="1" dirty="0"/>
              <a:t> ›</a:t>
            </a:r>
            <a:r>
              <a:rPr lang="cs-CZ" sz="600" dirty="0"/>
              <a:t> Power BI, Power Pivot </a:t>
            </a:r>
            <a:r>
              <a:rPr lang="cs-CZ" sz="600" dirty="0" err="1"/>
              <a:t>for</a:t>
            </a:r>
            <a:r>
              <a:rPr lang="cs-CZ" sz="600" dirty="0"/>
              <a:t> Excel, Microsoft </a:t>
            </a:r>
            <a:r>
              <a:rPr lang="cs-CZ" sz="600" dirty="0" err="1"/>
              <a:t>Analysis</a:t>
            </a:r>
            <a:r>
              <a:rPr lang="cs-CZ" sz="600" dirty="0"/>
              <a:t> </a:t>
            </a:r>
            <a:r>
              <a:rPr lang="cs-CZ" sz="600" dirty="0" err="1"/>
              <a:t>Services</a:t>
            </a:r>
            <a:endParaRPr lang="cs-CZ" sz="600" dirty="0"/>
          </a:p>
          <a:p>
            <a:r>
              <a:rPr lang="cs-CZ" sz="700" b="1" dirty="0"/>
              <a:t>› </a:t>
            </a:r>
            <a:r>
              <a:rPr lang="cs-CZ" sz="700" b="1" dirty="0" err="1"/>
              <a:t>Purpose</a:t>
            </a:r>
            <a:endParaRPr lang="cs-CZ" sz="700" b="1" dirty="0"/>
          </a:p>
          <a:p>
            <a:r>
              <a:rPr lang="cs-CZ" sz="600" b="1" dirty="0"/>
              <a:t> › </a:t>
            </a:r>
            <a:r>
              <a:rPr lang="en-GB" sz="600" dirty="0"/>
              <a:t>DAX was created to enumerate formulas across the data </a:t>
            </a:r>
            <a:endParaRPr lang="cs-CZ" sz="600" dirty="0"/>
          </a:p>
          <a:p>
            <a:r>
              <a:rPr lang="cs-CZ" sz="600" dirty="0"/>
              <a:t>   </a:t>
            </a:r>
            <a:r>
              <a:rPr lang="en-GB" sz="600" dirty="0"/>
              <a:t>model, where the data is stored in the form of tables, which </a:t>
            </a:r>
            <a:endParaRPr lang="cs-CZ" sz="600" dirty="0"/>
          </a:p>
          <a:p>
            <a:r>
              <a:rPr lang="cs-CZ" sz="600" dirty="0"/>
              <a:t>   </a:t>
            </a:r>
            <a:r>
              <a:rPr lang="en-GB" sz="600" dirty="0"/>
              <a:t>can be linked together through the sessions. They may have a </a:t>
            </a:r>
            <a:endParaRPr lang="cs-CZ" sz="600" dirty="0"/>
          </a:p>
          <a:p>
            <a:r>
              <a:rPr lang="cs-CZ" sz="600" dirty="0"/>
              <a:t>   </a:t>
            </a:r>
            <a:r>
              <a:rPr lang="en-GB" sz="600" dirty="0"/>
              <a:t>cardinality of either 1: 1, 1: N, or M: N and your direction, </a:t>
            </a:r>
            <a:endParaRPr lang="cs-CZ" sz="600" dirty="0"/>
          </a:p>
          <a:p>
            <a:r>
              <a:rPr lang="cs-CZ" sz="600" dirty="0"/>
              <a:t>   </a:t>
            </a:r>
            <a:r>
              <a:rPr lang="en-GB" sz="600" dirty="0"/>
              <a:t>which decides which table filters which. These sessions are </a:t>
            </a:r>
            <a:endParaRPr lang="cs-CZ" sz="600" dirty="0"/>
          </a:p>
          <a:p>
            <a:r>
              <a:rPr lang="cs-CZ" sz="600" dirty="0"/>
              <a:t>   </a:t>
            </a:r>
            <a:r>
              <a:rPr lang="en-GB" sz="600" dirty="0"/>
              <a:t>either active or inactive. The active session is automatically </a:t>
            </a:r>
            <a:endParaRPr lang="cs-CZ" sz="600" dirty="0"/>
          </a:p>
          <a:p>
            <a:r>
              <a:rPr lang="cs-CZ" sz="600" dirty="0"/>
              <a:t>   </a:t>
            </a:r>
            <a:r>
              <a:rPr lang="en-GB" sz="600" dirty="0"/>
              <a:t>and participates in the calculation. The inactive is involved in </a:t>
            </a:r>
            <a:endParaRPr lang="cs-CZ" sz="600" dirty="0"/>
          </a:p>
          <a:p>
            <a:r>
              <a:rPr lang="cs-CZ" sz="600" dirty="0"/>
              <a:t>   </a:t>
            </a:r>
            <a:r>
              <a:rPr lang="en-GB" sz="600" dirty="0"/>
              <a:t>this when it is activated, for example, by a function</a:t>
            </a:r>
            <a:r>
              <a:rPr lang="cs-CZ" sz="600" dirty="0"/>
              <a:t>   </a:t>
            </a:r>
            <a:r>
              <a:rPr lang="cs-CZ" sz="600" b="1" dirty="0"/>
              <a:t>USERELATIONSHIP()</a:t>
            </a:r>
            <a:endParaRPr lang="cs-CZ" sz="500" b="1" dirty="0"/>
          </a:p>
        </p:txBody>
      </p:sp>
      <p:sp>
        <p:nvSpPr>
          <p:cNvPr id="94" name="TextovéPole 93">
            <a:extLst>
              <a:ext uri="{FF2B5EF4-FFF2-40B4-BE49-F238E27FC236}">
                <a16:creationId xmlns:a16="http://schemas.microsoft.com/office/drawing/2014/main" id="{3D6FFB84-AAD6-4D07-8A2A-9E8BE774F4FC}"/>
              </a:ext>
            </a:extLst>
          </p:cNvPr>
          <p:cNvSpPr txBox="1"/>
          <p:nvPr/>
        </p:nvSpPr>
        <p:spPr>
          <a:xfrm>
            <a:off x="53877" y="3659426"/>
            <a:ext cx="2038547" cy="261610"/>
          </a:xfrm>
          <a:prstGeom prst="rect">
            <a:avLst/>
          </a:prstGeom>
          <a:solidFill>
            <a:srgbClr val="262626"/>
          </a:solidFill>
          <a:ln>
            <a:noFill/>
          </a:ln>
        </p:spPr>
        <p:txBody>
          <a:bodyPr wrap="square" rtlCol="0">
            <a:spAutoFit/>
          </a:bodyPr>
          <a:lstStyle/>
          <a:p>
            <a:r>
              <a:rPr lang="cs-CZ" sz="1100" dirty="0">
                <a:solidFill>
                  <a:schemeClr val="bg1"/>
                </a:solidFill>
                <a:latin typeface="Montserrat" panose="00000500000000000000" pitchFamily="2" charset="0"/>
              </a:rPr>
              <a:t>Basic </a:t>
            </a:r>
            <a:r>
              <a:rPr lang="cs-CZ" sz="1100" dirty="0" err="1">
                <a:solidFill>
                  <a:schemeClr val="bg1"/>
                </a:solidFill>
                <a:latin typeface="Montserrat" panose="00000500000000000000" pitchFamily="2" charset="0"/>
              </a:rPr>
              <a:t>concepts</a:t>
            </a:r>
            <a:endParaRPr lang="cs-CZ" sz="1100" dirty="0">
              <a:solidFill>
                <a:schemeClr val="bg1"/>
              </a:solidFill>
              <a:latin typeface="Montserrat" panose="00000500000000000000" pitchFamily="2" charset="0"/>
            </a:endParaRPr>
          </a:p>
        </p:txBody>
      </p:sp>
      <p:pic>
        <p:nvPicPr>
          <p:cNvPr id="4" name="Obrázek 3">
            <a:extLst>
              <a:ext uri="{FF2B5EF4-FFF2-40B4-BE49-F238E27FC236}">
                <a16:creationId xmlns:a16="http://schemas.microsoft.com/office/drawing/2014/main" id="{1CEA0B43-D1A9-4B03-92D2-05DB7527E505}"/>
              </a:ext>
            </a:extLst>
          </p:cNvPr>
          <p:cNvPicPr>
            <a:picLocks noChangeAspect="1"/>
          </p:cNvPicPr>
          <p:nvPr/>
        </p:nvPicPr>
        <p:blipFill>
          <a:blip r:embed="rId5"/>
          <a:stretch>
            <a:fillRect/>
          </a:stretch>
        </p:blipFill>
        <p:spPr>
          <a:xfrm>
            <a:off x="814818" y="3109290"/>
            <a:ext cx="1283956" cy="462427"/>
          </a:xfrm>
          <a:prstGeom prst="rect">
            <a:avLst/>
          </a:prstGeom>
        </p:spPr>
      </p:pic>
      <p:sp>
        <p:nvSpPr>
          <p:cNvPr id="95" name="TextovéPole 94">
            <a:extLst>
              <a:ext uri="{FF2B5EF4-FFF2-40B4-BE49-F238E27FC236}">
                <a16:creationId xmlns:a16="http://schemas.microsoft.com/office/drawing/2014/main" id="{2AF4A5D5-7792-4508-BA01-C58B7CD2AEDE}"/>
              </a:ext>
            </a:extLst>
          </p:cNvPr>
          <p:cNvSpPr txBox="1"/>
          <p:nvPr/>
        </p:nvSpPr>
        <p:spPr>
          <a:xfrm>
            <a:off x="-1374" y="3921036"/>
            <a:ext cx="2152652" cy="2154436"/>
          </a:xfrm>
          <a:prstGeom prst="rect">
            <a:avLst/>
          </a:prstGeom>
          <a:noFill/>
        </p:spPr>
        <p:txBody>
          <a:bodyPr wrap="square" rtlCol="0">
            <a:spAutoFit/>
          </a:bodyPr>
          <a:lstStyle/>
          <a:p>
            <a:r>
              <a:rPr lang="cs-CZ" sz="700" b="1" dirty="0"/>
              <a:t>› </a:t>
            </a:r>
            <a:r>
              <a:rPr lang="cs-CZ" sz="700" b="1" dirty="0" err="1"/>
              <a:t>Constructs</a:t>
            </a:r>
            <a:r>
              <a:rPr lang="cs-CZ" sz="700" b="1" dirty="0"/>
              <a:t> and </a:t>
            </a:r>
            <a:r>
              <a:rPr lang="cs-CZ" sz="700" b="1" dirty="0" err="1"/>
              <a:t>their</a:t>
            </a:r>
            <a:r>
              <a:rPr lang="cs-CZ" sz="700" b="1" dirty="0"/>
              <a:t> </a:t>
            </a:r>
            <a:r>
              <a:rPr lang="cs-CZ" sz="700" b="1" dirty="0" err="1"/>
              <a:t>notation</a:t>
            </a:r>
            <a:endParaRPr lang="cs-CZ" sz="700" b="1" dirty="0"/>
          </a:p>
          <a:p>
            <a:r>
              <a:rPr lang="cs-CZ" sz="600" b="1" dirty="0"/>
              <a:t> ›</a:t>
            </a:r>
            <a:r>
              <a:rPr lang="cs-CZ" sz="600" dirty="0"/>
              <a:t> Table – ‘Table‘</a:t>
            </a:r>
            <a:br>
              <a:rPr lang="cs-CZ" sz="600" dirty="0"/>
            </a:br>
            <a:r>
              <a:rPr lang="cs-CZ" sz="600" b="1" dirty="0"/>
              <a:t> ›</a:t>
            </a:r>
            <a:r>
              <a:rPr lang="cs-CZ" sz="600" dirty="0"/>
              <a:t> </a:t>
            </a:r>
            <a:r>
              <a:rPr lang="cs-CZ" sz="600" dirty="0" err="1"/>
              <a:t>Column</a:t>
            </a:r>
            <a:r>
              <a:rPr lang="cs-CZ" sz="600" dirty="0"/>
              <a:t> – [</a:t>
            </a:r>
            <a:r>
              <a:rPr lang="cs-CZ" sz="600" dirty="0" err="1"/>
              <a:t>Column</a:t>
            </a:r>
            <a:r>
              <a:rPr lang="cs-CZ" sz="600" dirty="0"/>
              <a:t>] -&gt; ‘Table‘[</a:t>
            </a:r>
            <a:r>
              <a:rPr lang="cs-CZ" sz="600" dirty="0" err="1"/>
              <a:t>Column</a:t>
            </a:r>
            <a:r>
              <a:rPr lang="cs-CZ" sz="600" dirty="0"/>
              <a:t>]</a:t>
            </a:r>
            <a:br>
              <a:rPr lang="cs-CZ" sz="600" dirty="0"/>
            </a:br>
            <a:r>
              <a:rPr lang="cs-CZ" sz="600" b="1" dirty="0"/>
              <a:t> ›</a:t>
            </a:r>
            <a:r>
              <a:rPr lang="cs-CZ" sz="600" dirty="0"/>
              <a:t> </a:t>
            </a:r>
            <a:r>
              <a:rPr lang="cs-CZ" sz="600" dirty="0" err="1"/>
              <a:t>Measure</a:t>
            </a:r>
            <a:r>
              <a:rPr lang="cs-CZ" sz="600" dirty="0"/>
              <a:t> – [</a:t>
            </a:r>
            <a:r>
              <a:rPr lang="cs-CZ" sz="600" dirty="0" err="1"/>
              <a:t>NameOfMeasure</a:t>
            </a:r>
            <a:r>
              <a:rPr lang="cs-CZ" sz="600" dirty="0"/>
              <a:t>]</a:t>
            </a:r>
            <a:br>
              <a:rPr lang="cs-CZ" sz="700" b="1" dirty="0"/>
            </a:br>
            <a:r>
              <a:rPr lang="cs-CZ" sz="700" b="1" dirty="0"/>
              <a:t>› </a:t>
            </a:r>
            <a:r>
              <a:rPr lang="cs-CZ" sz="700" b="1" dirty="0" err="1"/>
              <a:t>Comments</a:t>
            </a:r>
            <a:r>
              <a:rPr lang="cs-CZ" sz="700" b="1" dirty="0"/>
              <a:t> </a:t>
            </a:r>
          </a:p>
          <a:p>
            <a:r>
              <a:rPr lang="cs-CZ" sz="600" b="1" dirty="0"/>
              <a:t> ›</a:t>
            </a:r>
            <a:r>
              <a:rPr lang="cs-CZ" sz="600" dirty="0"/>
              <a:t> Single-line (CTRL + ´) – // </a:t>
            </a:r>
            <a:r>
              <a:rPr lang="cs-CZ" sz="600" dirty="0" err="1"/>
              <a:t>or</a:t>
            </a:r>
            <a:r>
              <a:rPr lang="cs-CZ" sz="600" dirty="0"/>
              <a:t> </a:t>
            </a:r>
            <a:r>
              <a:rPr lang="cs-CZ" sz="700" dirty="0"/>
              <a:t>--</a:t>
            </a:r>
            <a:br>
              <a:rPr lang="cs-CZ" sz="600" dirty="0"/>
            </a:br>
            <a:r>
              <a:rPr lang="cs-CZ" sz="600" b="1" dirty="0"/>
              <a:t> ›</a:t>
            </a:r>
            <a:r>
              <a:rPr lang="cs-CZ" sz="600" dirty="0"/>
              <a:t> </a:t>
            </a:r>
            <a:r>
              <a:rPr lang="cs-CZ" sz="600" dirty="0" err="1"/>
              <a:t>Multi</a:t>
            </a:r>
            <a:r>
              <a:rPr lang="cs-CZ" sz="600" dirty="0"/>
              <a:t>-line – /* */</a:t>
            </a:r>
            <a:br>
              <a:rPr lang="cs-CZ" sz="600" dirty="0"/>
            </a:br>
            <a:r>
              <a:rPr lang="cs-CZ" sz="700" b="1" dirty="0"/>
              <a:t>› Data </a:t>
            </a:r>
            <a:r>
              <a:rPr lang="cs-CZ" sz="700" b="1" dirty="0" err="1"/>
              <a:t>types</a:t>
            </a:r>
            <a:r>
              <a:rPr lang="cs-CZ" sz="700" b="1" dirty="0"/>
              <a:t> </a:t>
            </a:r>
          </a:p>
          <a:p>
            <a:r>
              <a:rPr lang="cs-CZ" sz="600" b="1" dirty="0"/>
              <a:t> ›</a:t>
            </a:r>
            <a:r>
              <a:rPr lang="cs-CZ" sz="600" dirty="0"/>
              <a:t> INTEGER</a:t>
            </a:r>
            <a:br>
              <a:rPr lang="cs-CZ" sz="600" dirty="0"/>
            </a:br>
            <a:r>
              <a:rPr lang="cs-CZ" sz="600" b="1" dirty="0"/>
              <a:t> ›</a:t>
            </a:r>
            <a:r>
              <a:rPr lang="cs-CZ" sz="600" dirty="0"/>
              <a:t> DECIMAL</a:t>
            </a:r>
          </a:p>
          <a:p>
            <a:r>
              <a:rPr lang="cs-CZ" sz="600" b="1" dirty="0"/>
              <a:t> ›</a:t>
            </a:r>
            <a:r>
              <a:rPr lang="cs-CZ" sz="600" dirty="0"/>
              <a:t> CURRENCY</a:t>
            </a:r>
            <a:br>
              <a:rPr lang="cs-CZ" sz="600" dirty="0"/>
            </a:br>
            <a:r>
              <a:rPr lang="cs-CZ" sz="600" b="1" dirty="0"/>
              <a:t> ›</a:t>
            </a:r>
            <a:r>
              <a:rPr lang="cs-CZ" sz="600" dirty="0"/>
              <a:t> DATETIME</a:t>
            </a:r>
            <a:endParaRPr lang="cs-CZ" sz="600" b="1" dirty="0"/>
          </a:p>
          <a:p>
            <a:r>
              <a:rPr lang="cs-CZ" sz="600" b="1" dirty="0"/>
              <a:t> ›</a:t>
            </a:r>
            <a:r>
              <a:rPr lang="cs-CZ" sz="600" dirty="0"/>
              <a:t> BOOLEAN</a:t>
            </a:r>
            <a:br>
              <a:rPr lang="cs-CZ" sz="600" dirty="0"/>
            </a:br>
            <a:r>
              <a:rPr lang="cs-CZ" sz="600" b="1" dirty="0"/>
              <a:t> ›</a:t>
            </a:r>
            <a:r>
              <a:rPr lang="cs-CZ" sz="600" dirty="0"/>
              <a:t> STRING</a:t>
            </a:r>
          </a:p>
          <a:p>
            <a:r>
              <a:rPr lang="cs-CZ" sz="600" b="1" dirty="0"/>
              <a:t> ›</a:t>
            </a:r>
            <a:r>
              <a:rPr lang="cs-CZ" sz="600" dirty="0"/>
              <a:t> VARIANT (</a:t>
            </a:r>
            <a:r>
              <a:rPr lang="en-GB" sz="600" dirty="0"/>
              <a:t>not implemented in Power BI</a:t>
            </a:r>
            <a:r>
              <a:rPr lang="cs-CZ" sz="600" dirty="0"/>
              <a:t>)</a:t>
            </a:r>
            <a:br>
              <a:rPr lang="cs-CZ" sz="600" dirty="0"/>
            </a:br>
            <a:r>
              <a:rPr lang="cs-CZ" sz="600" b="1" dirty="0"/>
              <a:t> ›</a:t>
            </a:r>
            <a:r>
              <a:rPr lang="cs-CZ" sz="600" dirty="0"/>
              <a:t> BINARY</a:t>
            </a:r>
            <a:br>
              <a:rPr lang="cs-CZ" sz="600" dirty="0"/>
            </a:br>
            <a:r>
              <a:rPr lang="cs-CZ" sz="200" dirty="0"/>
              <a:t> </a:t>
            </a:r>
            <a:br>
              <a:rPr lang="cs-CZ" sz="600" dirty="0"/>
            </a:br>
            <a:r>
              <a:rPr lang="cs-CZ" sz="600" b="1" dirty="0"/>
              <a:t> ›</a:t>
            </a:r>
            <a:r>
              <a:rPr lang="cs-CZ" sz="600" dirty="0"/>
              <a:t> </a:t>
            </a:r>
            <a:r>
              <a:rPr lang="en-GB" sz="600" dirty="0"/>
              <a:t>DAX can work very well with some types as well combined as </a:t>
            </a:r>
            <a:endParaRPr lang="cs-CZ" sz="600" dirty="0"/>
          </a:p>
          <a:p>
            <a:r>
              <a:rPr lang="cs-CZ" sz="600" dirty="0"/>
              <a:t>  </a:t>
            </a:r>
            <a:r>
              <a:rPr lang="en-GB" sz="600" dirty="0"/>
              <a:t>if it were the same type. If so, for example, the DATETIME and </a:t>
            </a:r>
            <a:endParaRPr lang="cs-CZ" sz="600" dirty="0"/>
          </a:p>
          <a:p>
            <a:r>
              <a:rPr lang="cs-CZ" sz="600" dirty="0"/>
              <a:t>  </a:t>
            </a:r>
            <a:r>
              <a:rPr lang="en-GB" sz="600" dirty="0"/>
              <a:t>INTEGER data types are supported operator "+" then it is </a:t>
            </a:r>
            <a:endParaRPr lang="cs-CZ" sz="600" dirty="0"/>
          </a:p>
          <a:p>
            <a:r>
              <a:rPr lang="cs-CZ" sz="600" dirty="0"/>
              <a:t>  </a:t>
            </a:r>
            <a:r>
              <a:rPr lang="en-GB" sz="600" dirty="0"/>
              <a:t>possible to use them together</a:t>
            </a:r>
            <a:r>
              <a:rPr lang="cs-CZ" sz="600" dirty="0"/>
              <a:t>. </a:t>
            </a:r>
            <a:br>
              <a:rPr lang="cs-CZ" sz="600" dirty="0"/>
            </a:br>
            <a:endParaRPr lang="cs-CZ" sz="200" dirty="0"/>
          </a:p>
          <a:p>
            <a:r>
              <a:rPr lang="cs-CZ" sz="600" b="1" dirty="0"/>
              <a:t>  </a:t>
            </a:r>
            <a:r>
              <a:rPr lang="cs-CZ" sz="500" b="1" dirty="0" err="1"/>
              <a:t>Example</a:t>
            </a:r>
            <a:r>
              <a:rPr lang="cs-CZ" sz="500" b="1" dirty="0"/>
              <a:t>:</a:t>
            </a:r>
            <a:r>
              <a:rPr lang="cs-CZ" sz="600" dirty="0"/>
              <a:t> </a:t>
            </a:r>
            <a:r>
              <a:rPr lang="cs-CZ" sz="500" dirty="0"/>
              <a:t>DATETIME ( [</a:t>
            </a:r>
            <a:r>
              <a:rPr lang="cs-CZ" sz="500" dirty="0" err="1"/>
              <a:t>Date</a:t>
            </a:r>
            <a:r>
              <a:rPr lang="cs-CZ" sz="500" dirty="0"/>
              <a:t>] ) + INTEGER ( 1 ) = DATETIME ( [</a:t>
            </a:r>
            <a:r>
              <a:rPr lang="cs-CZ" sz="500" dirty="0" err="1"/>
              <a:t>Date</a:t>
            </a:r>
            <a:r>
              <a:rPr lang="cs-CZ" sz="500" dirty="0"/>
              <a:t>] + 1)</a:t>
            </a:r>
            <a:endParaRPr lang="cs-CZ" sz="600" b="1" dirty="0"/>
          </a:p>
        </p:txBody>
      </p:sp>
      <p:sp>
        <p:nvSpPr>
          <p:cNvPr id="96" name="TextovéPole 95">
            <a:extLst>
              <a:ext uri="{FF2B5EF4-FFF2-40B4-BE49-F238E27FC236}">
                <a16:creationId xmlns:a16="http://schemas.microsoft.com/office/drawing/2014/main" id="{0E678113-947C-439A-BD88-63EB83D5B0C7}"/>
              </a:ext>
            </a:extLst>
          </p:cNvPr>
          <p:cNvSpPr txBox="1"/>
          <p:nvPr/>
        </p:nvSpPr>
        <p:spPr>
          <a:xfrm>
            <a:off x="-1374" y="6370288"/>
            <a:ext cx="2152652" cy="630942"/>
          </a:xfrm>
          <a:prstGeom prst="rect">
            <a:avLst/>
          </a:prstGeom>
          <a:noFill/>
        </p:spPr>
        <p:txBody>
          <a:bodyPr wrap="square" rtlCol="0">
            <a:spAutoFit/>
          </a:bodyPr>
          <a:lstStyle/>
          <a:p>
            <a:r>
              <a:rPr lang="cs-CZ" sz="700" b="1" dirty="0"/>
              <a:t> › Arithmetic </a:t>
            </a:r>
            <a:r>
              <a:rPr lang="cs-CZ" sz="700" dirty="0"/>
              <a:t>{ + , - , / , * , ^ }</a:t>
            </a:r>
          </a:p>
          <a:p>
            <a:r>
              <a:rPr lang="cs-CZ" sz="700" b="1" dirty="0"/>
              <a:t> › Comparative</a:t>
            </a:r>
            <a:r>
              <a:rPr lang="cs-CZ" sz="700" dirty="0"/>
              <a:t> { = , == ,  &gt; , &lt; , &gt;= , &lt;= , &lt;&gt; }</a:t>
            </a:r>
          </a:p>
          <a:p>
            <a:r>
              <a:rPr lang="cs-CZ" sz="700" b="1" dirty="0"/>
              <a:t> › Joining text </a:t>
            </a:r>
            <a:r>
              <a:rPr lang="cs-CZ" sz="700" dirty="0"/>
              <a:t>{ &amp; }</a:t>
            </a:r>
          </a:p>
          <a:p>
            <a:r>
              <a:rPr lang="cs-CZ" sz="700" b="1" dirty="0"/>
              <a:t> › Logic </a:t>
            </a:r>
            <a:r>
              <a:rPr lang="cs-CZ" sz="700" dirty="0"/>
              <a:t>{ &amp;&amp; , II , IN, NOT }</a:t>
            </a:r>
          </a:p>
          <a:p>
            <a:r>
              <a:rPr lang="cs-CZ" sz="700" b="1" dirty="0"/>
              <a:t> › Prioritization  </a:t>
            </a:r>
            <a:r>
              <a:rPr lang="cs-CZ" sz="700" dirty="0"/>
              <a:t>{ ( , ) }</a:t>
            </a:r>
            <a:endParaRPr lang="cs-CZ" sz="600" b="1" dirty="0"/>
          </a:p>
        </p:txBody>
      </p:sp>
      <p:sp>
        <p:nvSpPr>
          <p:cNvPr id="97" name="TextovéPole 96">
            <a:extLst>
              <a:ext uri="{FF2B5EF4-FFF2-40B4-BE49-F238E27FC236}">
                <a16:creationId xmlns:a16="http://schemas.microsoft.com/office/drawing/2014/main" id="{41499AC1-EADC-495A-8715-B983CBF78DE8}"/>
              </a:ext>
            </a:extLst>
          </p:cNvPr>
          <p:cNvSpPr txBox="1"/>
          <p:nvPr/>
        </p:nvSpPr>
        <p:spPr>
          <a:xfrm>
            <a:off x="2188691" y="824117"/>
            <a:ext cx="2038547" cy="261610"/>
          </a:xfrm>
          <a:prstGeom prst="rect">
            <a:avLst/>
          </a:prstGeom>
          <a:solidFill>
            <a:srgbClr val="262626"/>
          </a:solidFill>
          <a:ln>
            <a:noFill/>
          </a:ln>
        </p:spPr>
        <p:txBody>
          <a:bodyPr wrap="square" rtlCol="0">
            <a:spAutoFit/>
          </a:bodyPr>
          <a:lstStyle>
            <a:defPPr>
              <a:defRPr lang="en-US"/>
            </a:defPPr>
            <a:lvl1pPr>
              <a:defRPr sz="1100">
                <a:solidFill>
                  <a:schemeClr val="bg1"/>
                </a:solidFill>
                <a:latin typeface="Montserrat" panose="00000500000000000000" pitchFamily="2" charset="0"/>
              </a:defRPr>
            </a:lvl1pPr>
          </a:lstStyle>
          <a:p>
            <a:r>
              <a:rPr lang="cs-CZ" dirty="0" err="1"/>
              <a:t>Calculated</a:t>
            </a:r>
            <a:r>
              <a:rPr lang="cs-CZ" dirty="0"/>
              <a:t> </a:t>
            </a:r>
            <a:r>
              <a:rPr lang="cs-CZ" dirty="0" err="1"/>
              <a:t>Columns</a:t>
            </a:r>
            <a:endParaRPr lang="cs-CZ" dirty="0"/>
          </a:p>
        </p:txBody>
      </p:sp>
      <p:sp>
        <p:nvSpPr>
          <p:cNvPr id="29" name="TextovéPole 28">
            <a:extLst>
              <a:ext uri="{FF2B5EF4-FFF2-40B4-BE49-F238E27FC236}">
                <a16:creationId xmlns:a16="http://schemas.microsoft.com/office/drawing/2014/main" id="{44BC727D-4A99-4480-AF92-991C90B0A9C0}"/>
              </a:ext>
            </a:extLst>
          </p:cNvPr>
          <p:cNvSpPr txBox="1"/>
          <p:nvPr/>
        </p:nvSpPr>
        <p:spPr>
          <a:xfrm>
            <a:off x="2147277" y="1074844"/>
            <a:ext cx="2152652" cy="1123384"/>
          </a:xfrm>
          <a:prstGeom prst="rect">
            <a:avLst/>
          </a:prstGeom>
          <a:noFill/>
        </p:spPr>
        <p:txBody>
          <a:bodyPr wrap="square" rtlCol="0">
            <a:spAutoFit/>
          </a:bodyPr>
          <a:lstStyle/>
          <a:p>
            <a:r>
              <a:rPr lang="cs-CZ" sz="700" b="1" dirty="0"/>
              <a:t>› </a:t>
            </a:r>
            <a:r>
              <a:rPr lang="en-GB" sz="700" dirty="0"/>
              <a:t>They behave like any other column in the table. Instead of coming from a data source, they are created through a DAX expression evaluated based on the current context line, and we cannot get values ​​of another row directly.</a:t>
            </a:r>
            <a:endParaRPr lang="cs-CZ" sz="700" dirty="0"/>
          </a:p>
          <a:p>
            <a:r>
              <a:rPr lang="cs-CZ" sz="600" b="1" dirty="0"/>
              <a:t>› Import mode. </a:t>
            </a:r>
            <a:r>
              <a:rPr lang="en-GB" sz="600" dirty="0"/>
              <a:t>Their evaluation and storage is in progress when processing the model</a:t>
            </a:r>
            <a:r>
              <a:rPr lang="cs-CZ" sz="600" dirty="0"/>
              <a:t>.</a:t>
            </a:r>
            <a:endParaRPr lang="cs-CZ" sz="600" b="1" dirty="0"/>
          </a:p>
          <a:p>
            <a:r>
              <a:rPr lang="cs-CZ" sz="500" b="1" dirty="0"/>
              <a:t>›</a:t>
            </a:r>
            <a:r>
              <a:rPr lang="cs-CZ" sz="600" b="1" dirty="0"/>
              <a:t> DirectQuery mode. </a:t>
            </a:r>
            <a:r>
              <a:rPr lang="en-GB" sz="600" dirty="0"/>
              <a:t>They are evaluated at runtime, which may slow down the model</a:t>
            </a:r>
            <a:r>
              <a:rPr lang="cs-CZ" sz="600" dirty="0"/>
              <a:t>.</a:t>
            </a:r>
            <a:br>
              <a:rPr lang="cs-CZ" sz="700" dirty="0"/>
            </a:br>
            <a:endParaRPr lang="cs-CZ" sz="300" dirty="0"/>
          </a:p>
          <a:p>
            <a:r>
              <a:rPr lang="cs-CZ" sz="500" b="1" dirty="0"/>
              <a:t> Profit</a:t>
            </a:r>
            <a:r>
              <a:rPr lang="cs-CZ" sz="500" dirty="0"/>
              <a:t> = Trades[</a:t>
            </a:r>
            <a:r>
              <a:rPr lang="cs-CZ" sz="500" dirty="0" err="1"/>
              <a:t>Quantity</a:t>
            </a:r>
            <a:r>
              <a:rPr lang="cs-CZ" sz="500" dirty="0"/>
              <a:t>]*Trades[</a:t>
            </a:r>
            <a:r>
              <a:rPr lang="cs-CZ" sz="500" dirty="0" err="1"/>
              <a:t>UnitPrice</a:t>
            </a:r>
            <a:r>
              <a:rPr lang="cs-CZ" sz="500" dirty="0"/>
              <a:t>]</a:t>
            </a:r>
          </a:p>
        </p:txBody>
      </p:sp>
      <p:sp>
        <p:nvSpPr>
          <p:cNvPr id="30" name="TextovéPole 29">
            <a:extLst>
              <a:ext uri="{FF2B5EF4-FFF2-40B4-BE49-F238E27FC236}">
                <a16:creationId xmlns:a16="http://schemas.microsoft.com/office/drawing/2014/main" id="{2346FFEF-AFC0-49BF-8632-77C153C81546}"/>
              </a:ext>
            </a:extLst>
          </p:cNvPr>
          <p:cNvSpPr txBox="1"/>
          <p:nvPr/>
        </p:nvSpPr>
        <p:spPr>
          <a:xfrm>
            <a:off x="2188219" y="2217278"/>
            <a:ext cx="2038547" cy="261610"/>
          </a:xfrm>
          <a:prstGeom prst="rect">
            <a:avLst/>
          </a:prstGeom>
          <a:solidFill>
            <a:srgbClr val="262626"/>
          </a:solidFill>
          <a:ln>
            <a:noFill/>
          </a:ln>
        </p:spPr>
        <p:txBody>
          <a:bodyPr wrap="square" rtlCol="0">
            <a:spAutoFit/>
          </a:bodyPr>
          <a:lstStyle>
            <a:defPPr>
              <a:defRPr lang="en-US"/>
            </a:defPPr>
            <a:lvl1pPr>
              <a:defRPr sz="1100">
                <a:solidFill>
                  <a:schemeClr val="bg1"/>
                </a:solidFill>
                <a:latin typeface="Montserrat" panose="00000500000000000000" pitchFamily="2" charset="0"/>
              </a:defRPr>
            </a:lvl1pPr>
          </a:lstStyle>
          <a:p>
            <a:r>
              <a:rPr lang="cs-CZ" dirty="0" err="1"/>
              <a:t>Measures</a:t>
            </a:r>
            <a:endParaRPr lang="cs-CZ" dirty="0"/>
          </a:p>
        </p:txBody>
      </p:sp>
      <p:sp>
        <p:nvSpPr>
          <p:cNvPr id="31" name="TextovéPole 30">
            <a:extLst>
              <a:ext uri="{FF2B5EF4-FFF2-40B4-BE49-F238E27FC236}">
                <a16:creationId xmlns:a16="http://schemas.microsoft.com/office/drawing/2014/main" id="{625AE403-FAA2-4853-B869-2867DA091989}"/>
              </a:ext>
            </a:extLst>
          </p:cNvPr>
          <p:cNvSpPr txBox="1"/>
          <p:nvPr/>
        </p:nvSpPr>
        <p:spPr>
          <a:xfrm>
            <a:off x="2149748" y="2463493"/>
            <a:ext cx="2152652" cy="1415772"/>
          </a:xfrm>
          <a:prstGeom prst="rect">
            <a:avLst/>
          </a:prstGeom>
          <a:noFill/>
        </p:spPr>
        <p:txBody>
          <a:bodyPr wrap="square" rtlCol="0">
            <a:spAutoFit/>
          </a:bodyPr>
          <a:lstStyle/>
          <a:p>
            <a:r>
              <a:rPr lang="cs-CZ" sz="600" b="1" dirty="0"/>
              <a:t>› </a:t>
            </a:r>
            <a:r>
              <a:rPr lang="en-GB" sz="600" dirty="0"/>
              <a:t>They do not compare row-based calculations, but they </a:t>
            </a:r>
            <a:endParaRPr lang="cs-CZ" sz="600" dirty="0"/>
          </a:p>
          <a:p>
            <a:r>
              <a:rPr lang="cs-CZ" sz="600" dirty="0"/>
              <a:t>  </a:t>
            </a:r>
            <a:r>
              <a:rPr lang="en-GB" sz="600" dirty="0"/>
              <a:t>perform aggregation of row-based values input contexts that </a:t>
            </a:r>
            <a:endParaRPr lang="cs-CZ" sz="600" dirty="0"/>
          </a:p>
          <a:p>
            <a:r>
              <a:rPr lang="cs-CZ" sz="600" dirty="0"/>
              <a:t>  </a:t>
            </a:r>
            <a:r>
              <a:rPr lang="en-GB" sz="600" dirty="0"/>
              <a:t>the environment passes to the calculation. Because of this, </a:t>
            </a:r>
            <a:endParaRPr lang="cs-CZ" sz="600" dirty="0"/>
          </a:p>
          <a:p>
            <a:r>
              <a:rPr lang="cs-CZ" sz="600" dirty="0"/>
              <a:t>  </a:t>
            </a:r>
            <a:r>
              <a:rPr lang="en-GB" sz="600" dirty="0"/>
              <a:t>there can be no pre-counting result. </a:t>
            </a:r>
            <a:r>
              <a:rPr lang="en-GB" sz="600" b="1" dirty="0"/>
              <a:t>It must be evaluated </a:t>
            </a:r>
            <a:endParaRPr lang="cs-CZ" sz="600" b="1" dirty="0"/>
          </a:p>
          <a:p>
            <a:r>
              <a:rPr lang="cs-CZ" sz="600" b="1" dirty="0"/>
              <a:t>  </a:t>
            </a:r>
            <a:r>
              <a:rPr lang="en-GB" sz="600" b="1" dirty="0"/>
              <a:t>only at the moment when Measure is called.</a:t>
            </a:r>
            <a:endParaRPr lang="cs-CZ" sz="600" b="1" dirty="0"/>
          </a:p>
          <a:p>
            <a:r>
              <a:rPr lang="cs-CZ" sz="600" b="1" dirty="0"/>
              <a:t>› </a:t>
            </a:r>
            <a:r>
              <a:rPr lang="en-GB" sz="600" dirty="0"/>
              <a:t>The condition is that they must always be linked to the table </a:t>
            </a:r>
            <a:endParaRPr lang="cs-CZ" sz="600" dirty="0"/>
          </a:p>
          <a:p>
            <a:r>
              <a:rPr lang="cs-CZ" sz="600" dirty="0"/>
              <a:t>  </a:t>
            </a:r>
            <a:r>
              <a:rPr lang="en-GB" sz="600" dirty="0"/>
              <a:t>to store their code, which is possible at any time alter. </a:t>
            </a:r>
            <a:endParaRPr lang="cs-CZ" sz="600" dirty="0"/>
          </a:p>
          <a:p>
            <a:r>
              <a:rPr lang="cs-CZ" sz="600" dirty="0"/>
              <a:t>  </a:t>
            </a:r>
            <a:r>
              <a:rPr lang="en-GB" sz="600" dirty="0"/>
              <a:t>Because their calculation is no longer directly dependent, it is </a:t>
            </a:r>
            <a:endParaRPr lang="cs-CZ" sz="600" dirty="0"/>
          </a:p>
          <a:p>
            <a:r>
              <a:rPr lang="cs-CZ" sz="600" dirty="0"/>
              <a:t>  </a:t>
            </a:r>
            <a:r>
              <a:rPr lang="en-GB" sz="600" dirty="0"/>
              <a:t>common practice to have one separate </a:t>
            </a:r>
            <a:r>
              <a:rPr lang="en-GB" sz="600" b="1" dirty="0"/>
              <a:t>Measure Table</a:t>
            </a:r>
            <a:r>
              <a:rPr lang="en-GB" sz="600" dirty="0"/>
              <a:t>, which </a:t>
            </a:r>
            <a:endParaRPr lang="cs-CZ" sz="600" dirty="0"/>
          </a:p>
          <a:p>
            <a:r>
              <a:rPr lang="cs-CZ" sz="600" dirty="0"/>
              <a:t>  </a:t>
            </a:r>
            <a:r>
              <a:rPr lang="en-GB" sz="600" dirty="0"/>
              <a:t>groups all Measures into myself. For clarity, they are </a:t>
            </a:r>
            <a:endParaRPr lang="cs-CZ" sz="600" dirty="0"/>
          </a:p>
          <a:p>
            <a:r>
              <a:rPr lang="cs-CZ" sz="600" dirty="0"/>
              <a:t>  </a:t>
            </a:r>
            <a:r>
              <a:rPr lang="en-GB" sz="600" dirty="0"/>
              <a:t>therefore further divided into </a:t>
            </a:r>
            <a:r>
              <a:rPr lang="en-GB" sz="600" b="1" dirty="0"/>
              <a:t>folders</a:t>
            </a:r>
            <a:r>
              <a:rPr lang="en-GB" sz="600" dirty="0"/>
              <a:t>.</a:t>
            </a:r>
            <a:endParaRPr lang="cs-CZ" sz="200" dirty="0"/>
          </a:p>
          <a:p>
            <a:br>
              <a:rPr lang="cs-CZ" sz="400" dirty="0"/>
            </a:br>
            <a:r>
              <a:rPr lang="cs-CZ" sz="600" dirty="0" err="1"/>
              <a:t>Example</a:t>
            </a:r>
            <a:r>
              <a:rPr lang="cs-CZ" sz="600" dirty="0"/>
              <a:t> </a:t>
            </a:r>
            <a:r>
              <a:rPr lang="cs-CZ" sz="600" dirty="0" err="1"/>
              <a:t>of</a:t>
            </a:r>
            <a:r>
              <a:rPr lang="cs-CZ" sz="600" dirty="0"/>
              <a:t> </a:t>
            </a:r>
            <a:r>
              <a:rPr lang="cs-CZ" sz="600" b="1" dirty="0" err="1"/>
              <a:t>Measure</a:t>
            </a:r>
            <a:r>
              <a:rPr lang="cs-CZ" sz="600" dirty="0"/>
              <a:t>:</a:t>
            </a:r>
          </a:p>
          <a:p>
            <a:endParaRPr lang="cs-CZ" sz="300" dirty="0"/>
          </a:p>
          <a:p>
            <a:r>
              <a:rPr lang="cs-CZ" sz="500" b="1" dirty="0"/>
              <a:t>SalesVolume </a:t>
            </a:r>
            <a:r>
              <a:rPr lang="cs-CZ" sz="500" dirty="0"/>
              <a:t>= </a:t>
            </a:r>
            <a:r>
              <a:rPr lang="cs-CZ" sz="500" b="1" dirty="0"/>
              <a:t>SUM</a:t>
            </a:r>
            <a:r>
              <a:rPr lang="cs-CZ" sz="500" dirty="0"/>
              <a:t> (Trades[</a:t>
            </a:r>
            <a:r>
              <a:rPr lang="cs-CZ" sz="500" dirty="0" err="1"/>
              <a:t>Quantity</a:t>
            </a:r>
            <a:r>
              <a:rPr lang="cs-CZ" sz="500" dirty="0"/>
              <a:t>])</a:t>
            </a:r>
          </a:p>
        </p:txBody>
      </p:sp>
      <p:sp>
        <p:nvSpPr>
          <p:cNvPr id="34" name="TextovéPole 33">
            <a:extLst>
              <a:ext uri="{FF2B5EF4-FFF2-40B4-BE49-F238E27FC236}">
                <a16:creationId xmlns:a16="http://schemas.microsoft.com/office/drawing/2014/main" id="{18EC6A91-A42A-4BFA-8A71-B21DCD6B387E}"/>
              </a:ext>
            </a:extLst>
          </p:cNvPr>
          <p:cNvSpPr txBox="1"/>
          <p:nvPr/>
        </p:nvSpPr>
        <p:spPr>
          <a:xfrm>
            <a:off x="2145116" y="4160880"/>
            <a:ext cx="2152652" cy="3062377"/>
          </a:xfrm>
          <a:prstGeom prst="rect">
            <a:avLst/>
          </a:prstGeom>
          <a:noFill/>
        </p:spPr>
        <p:txBody>
          <a:bodyPr wrap="square" rtlCol="0">
            <a:spAutoFit/>
          </a:bodyPr>
          <a:lstStyle/>
          <a:p>
            <a:r>
              <a:rPr lang="cs-CZ" sz="700" b="1" dirty="0"/>
              <a:t>› </a:t>
            </a:r>
            <a:r>
              <a:rPr lang="en-GB" sz="700" dirty="0"/>
              <a:t>Variables in DAX calculations allow avoiding </a:t>
            </a:r>
            <a:endParaRPr lang="cs-CZ" sz="700" dirty="0"/>
          </a:p>
          <a:p>
            <a:r>
              <a:rPr lang="cs-CZ" sz="700" dirty="0"/>
              <a:t>  </a:t>
            </a:r>
            <a:r>
              <a:rPr lang="en-GB" sz="700" dirty="0"/>
              <a:t>repeated recalculations of the same procedure. </a:t>
            </a:r>
            <a:endParaRPr lang="cs-CZ" sz="700" dirty="0"/>
          </a:p>
          <a:p>
            <a:r>
              <a:rPr lang="cs-CZ" sz="700" dirty="0"/>
              <a:t>  </a:t>
            </a:r>
            <a:r>
              <a:rPr lang="en-GB" sz="700" dirty="0"/>
              <a:t>Which might look like this:</a:t>
            </a:r>
            <a:br>
              <a:rPr lang="cs-CZ" sz="700" dirty="0"/>
            </a:br>
            <a:r>
              <a:rPr lang="cs-CZ" sz="400" dirty="0"/>
              <a:t> </a:t>
            </a:r>
            <a:br>
              <a:rPr lang="cs-CZ" sz="700" dirty="0"/>
            </a:br>
            <a:r>
              <a:rPr lang="cs-CZ" sz="500" dirty="0" err="1"/>
              <a:t>NumberSort</a:t>
            </a:r>
            <a:r>
              <a:rPr lang="cs-CZ" sz="500" dirty="0"/>
              <a:t> = </a:t>
            </a:r>
            <a:br>
              <a:rPr lang="cs-CZ" sz="600" dirty="0"/>
            </a:br>
            <a:r>
              <a:rPr lang="cs-CZ" sz="500" b="1" dirty="0"/>
              <a:t>VAR</a:t>
            </a:r>
            <a:r>
              <a:rPr lang="cs-CZ" sz="500" dirty="0"/>
              <a:t> _</a:t>
            </a:r>
            <a:r>
              <a:rPr lang="cs-CZ" sz="500" dirty="0" err="1"/>
              <a:t>selectedNumber</a:t>
            </a:r>
            <a:r>
              <a:rPr lang="cs-CZ" sz="500" dirty="0"/>
              <a:t> =</a:t>
            </a:r>
            <a:br>
              <a:rPr lang="cs-CZ" sz="500" dirty="0"/>
            </a:br>
            <a:r>
              <a:rPr lang="cs-CZ" sz="500" dirty="0"/>
              <a:t>   </a:t>
            </a:r>
            <a:r>
              <a:rPr lang="cs-CZ" sz="500" b="1" dirty="0"/>
              <a:t>SELECTEDVALUE</a:t>
            </a:r>
            <a:r>
              <a:rPr lang="cs-CZ" sz="500" dirty="0"/>
              <a:t>( Table[</a:t>
            </a:r>
            <a:r>
              <a:rPr lang="cs-CZ" sz="500" dirty="0" err="1"/>
              <a:t>Number</a:t>
            </a:r>
            <a:r>
              <a:rPr lang="cs-CZ" sz="500" dirty="0"/>
              <a:t>] )</a:t>
            </a:r>
            <a:br>
              <a:rPr lang="cs-CZ" sz="500" dirty="0"/>
            </a:br>
            <a:r>
              <a:rPr lang="cs-CZ" sz="500" b="1" dirty="0"/>
              <a:t>RETURN</a:t>
            </a:r>
            <a:br>
              <a:rPr lang="cs-CZ" sz="500" dirty="0"/>
            </a:br>
            <a:r>
              <a:rPr lang="cs-CZ" sz="500" b="1" dirty="0"/>
              <a:t>IF</a:t>
            </a:r>
            <a:r>
              <a:rPr lang="cs-CZ" sz="500" dirty="0"/>
              <a:t>( _</a:t>
            </a:r>
            <a:r>
              <a:rPr lang="cs-CZ" sz="500" dirty="0" err="1"/>
              <a:t>selectedNumber</a:t>
            </a:r>
            <a:r>
              <a:rPr lang="cs-CZ" sz="500" dirty="0"/>
              <a:t> &lt; 4, _</a:t>
            </a:r>
            <a:r>
              <a:rPr lang="cs-CZ" sz="500" dirty="0" err="1"/>
              <a:t>selectedNumber</a:t>
            </a:r>
            <a:r>
              <a:rPr lang="cs-CZ" sz="500" dirty="0"/>
              <a:t>, 5 )</a:t>
            </a:r>
          </a:p>
          <a:p>
            <a:endParaRPr lang="cs-CZ" sz="400" dirty="0"/>
          </a:p>
          <a:p>
            <a:r>
              <a:rPr lang="cs-CZ" sz="700" b="1" dirty="0"/>
              <a:t>› </a:t>
            </a:r>
            <a:r>
              <a:rPr lang="en-GB" sz="700" dirty="0"/>
              <a:t>Their declaration uses the word VAR after followed </a:t>
            </a:r>
            <a:endParaRPr lang="cs-CZ" sz="700" dirty="0"/>
          </a:p>
          <a:p>
            <a:r>
              <a:rPr lang="cs-CZ" sz="700" dirty="0"/>
              <a:t>  </a:t>
            </a:r>
            <a:r>
              <a:rPr lang="en-GB" sz="700" dirty="0"/>
              <a:t>by the </a:t>
            </a:r>
            <a:r>
              <a:rPr lang="en-GB" sz="700" b="1" dirty="0"/>
              <a:t>name</a:t>
            </a:r>
            <a:r>
              <a:rPr lang="en-GB" sz="700" dirty="0"/>
              <a:t> "</a:t>
            </a:r>
            <a:r>
              <a:rPr lang="en-GB" sz="700" b="1" dirty="0"/>
              <a:t>=" </a:t>
            </a:r>
            <a:r>
              <a:rPr lang="en-GB" sz="700" dirty="0"/>
              <a:t>and the </a:t>
            </a:r>
            <a:r>
              <a:rPr lang="en-GB" sz="700" b="1" dirty="0"/>
              <a:t>expression</a:t>
            </a:r>
            <a:r>
              <a:rPr lang="en-GB" sz="700" dirty="0"/>
              <a:t>. The first using </a:t>
            </a:r>
            <a:endParaRPr lang="cs-CZ" sz="700" dirty="0"/>
          </a:p>
          <a:p>
            <a:r>
              <a:rPr lang="cs-CZ" sz="700" dirty="0"/>
              <a:t>  </a:t>
            </a:r>
            <a:r>
              <a:rPr lang="en-GB" sz="700" dirty="0"/>
              <a:t>the word VAR creates a section for DAX where </a:t>
            </a:r>
            <a:endParaRPr lang="cs-CZ" sz="700" dirty="0"/>
          </a:p>
          <a:p>
            <a:r>
              <a:rPr lang="cs-CZ" sz="700" dirty="0"/>
              <a:t>  </a:t>
            </a:r>
            <a:r>
              <a:rPr lang="en-GB" sz="700" dirty="0"/>
              <a:t>possible declare such variables 1 to X. Individual </a:t>
            </a:r>
            <a:endParaRPr lang="cs-CZ" sz="700" dirty="0"/>
          </a:p>
          <a:p>
            <a:r>
              <a:rPr lang="cs-CZ" sz="700" dirty="0"/>
              <a:t>  </a:t>
            </a:r>
            <a:r>
              <a:rPr lang="en-GB" sz="700" dirty="0"/>
              <a:t>variables always require a comment for their </a:t>
            </a:r>
            <a:endParaRPr lang="cs-CZ" sz="700" dirty="0"/>
          </a:p>
          <a:p>
            <a:r>
              <a:rPr lang="cs-CZ" sz="700" dirty="0"/>
              <a:t>  </a:t>
            </a:r>
            <a:r>
              <a:rPr lang="en-GB" sz="700" dirty="0"/>
              <a:t>declaration VAR before setting the name. To end this </a:t>
            </a:r>
            <a:endParaRPr lang="cs-CZ" sz="700" dirty="0"/>
          </a:p>
          <a:p>
            <a:r>
              <a:rPr lang="cs-CZ" sz="700" dirty="0"/>
              <a:t>  </a:t>
            </a:r>
            <a:r>
              <a:rPr lang="en-GB" sz="700" dirty="0"/>
              <a:t>section, the word </a:t>
            </a:r>
            <a:r>
              <a:rPr lang="en-GB" sz="700" b="1" dirty="0"/>
              <a:t>RETURN</a:t>
            </a:r>
            <a:r>
              <a:rPr lang="en-GB" sz="700" dirty="0"/>
              <a:t> that it defines is a </a:t>
            </a:r>
            <a:endParaRPr lang="cs-CZ" sz="700" dirty="0"/>
          </a:p>
          <a:p>
            <a:r>
              <a:rPr lang="cs-CZ" sz="700" dirty="0"/>
              <a:t>  </a:t>
            </a:r>
            <a:r>
              <a:rPr lang="en-GB" sz="700" dirty="0"/>
              <a:t>necessary return point for calculations.</a:t>
            </a:r>
            <a:endParaRPr lang="cs-CZ" sz="700" dirty="0"/>
          </a:p>
          <a:p>
            <a:r>
              <a:rPr lang="cs-CZ" sz="700" b="1" dirty="0"/>
              <a:t>› Variables are </a:t>
            </a:r>
            <a:r>
              <a:rPr lang="cs-CZ" sz="700" b="1" dirty="0" err="1"/>
              <a:t>local</a:t>
            </a:r>
            <a:r>
              <a:rPr lang="cs-CZ" sz="700" b="1" dirty="0"/>
              <a:t> </a:t>
            </a:r>
            <a:r>
              <a:rPr lang="cs-CZ" sz="700" b="1" dirty="0" err="1"/>
              <a:t>only</a:t>
            </a:r>
            <a:r>
              <a:rPr lang="cs-CZ" sz="700" b="1" dirty="0"/>
              <a:t>.</a:t>
            </a:r>
          </a:p>
          <a:p>
            <a:r>
              <a:rPr lang="cs-CZ" sz="700" b="1" dirty="0"/>
              <a:t>›</a:t>
            </a:r>
            <a:r>
              <a:rPr lang="cs-CZ" sz="700" dirty="0"/>
              <a:t> </a:t>
            </a:r>
            <a:r>
              <a:rPr lang="en-GB" sz="700" dirty="0"/>
              <a:t>If there is a variable in the formula that is not used </a:t>
            </a:r>
            <a:endParaRPr lang="cs-CZ" sz="700" dirty="0"/>
          </a:p>
          <a:p>
            <a:r>
              <a:rPr lang="cs-CZ" sz="700" dirty="0"/>
              <a:t>  </a:t>
            </a:r>
            <a:r>
              <a:rPr lang="en-GB" sz="700" dirty="0"/>
              <a:t>to get the result, this variable does not evaluate. </a:t>
            </a:r>
            <a:endParaRPr lang="cs-CZ" sz="700" dirty="0"/>
          </a:p>
          <a:p>
            <a:r>
              <a:rPr lang="cs-CZ" sz="700" dirty="0"/>
              <a:t>  </a:t>
            </a:r>
            <a:r>
              <a:rPr lang="en-GB" sz="700" dirty="0"/>
              <a:t>(</a:t>
            </a:r>
            <a:r>
              <a:rPr lang="en-GB" sz="700" b="1" dirty="0"/>
              <a:t>Lazy Evaluation</a:t>
            </a:r>
            <a:r>
              <a:rPr lang="en-GB" sz="700" dirty="0"/>
              <a:t>)</a:t>
            </a:r>
            <a:endParaRPr lang="cs-CZ" sz="700" dirty="0"/>
          </a:p>
          <a:p>
            <a:r>
              <a:rPr lang="cs-CZ" sz="700" b="1" dirty="0"/>
              <a:t>› </a:t>
            </a:r>
            <a:r>
              <a:rPr lang="en-GB" sz="700" dirty="0"/>
              <a:t>Evaluation of variables is </a:t>
            </a:r>
            <a:r>
              <a:rPr lang="en-GB" sz="700" b="1" dirty="0"/>
              <a:t>performed based on </a:t>
            </a:r>
            <a:endParaRPr lang="cs-CZ" sz="700" b="1" dirty="0"/>
          </a:p>
          <a:p>
            <a:r>
              <a:rPr lang="cs-CZ" sz="700" b="1" dirty="0"/>
              <a:t>  </a:t>
            </a:r>
            <a:r>
              <a:rPr lang="en-GB" sz="700" b="1" dirty="0"/>
              <a:t>evaluated context instead of the context in which </a:t>
            </a:r>
            <a:endParaRPr lang="cs-CZ" sz="700" b="1" dirty="0"/>
          </a:p>
          <a:p>
            <a:r>
              <a:rPr lang="cs-CZ" sz="700" b="1" dirty="0"/>
              <a:t>  </a:t>
            </a:r>
            <a:r>
              <a:rPr lang="en-GB" sz="700" b="1" dirty="0"/>
              <a:t>the variable is used directly.</a:t>
            </a:r>
            <a:r>
              <a:rPr lang="en-GB" sz="700" dirty="0"/>
              <a:t> Within one, The </a:t>
            </a:r>
            <a:endParaRPr lang="cs-CZ" sz="700" dirty="0"/>
          </a:p>
          <a:p>
            <a:r>
              <a:rPr lang="cs-CZ" sz="700" dirty="0"/>
              <a:t>  </a:t>
            </a:r>
            <a:r>
              <a:rPr lang="en-GB" sz="700" dirty="0"/>
              <a:t>expression can be multiple VAR / RETURN sections </a:t>
            </a:r>
            <a:endParaRPr lang="cs-CZ" sz="700" dirty="0"/>
          </a:p>
          <a:p>
            <a:r>
              <a:rPr lang="cs-CZ" sz="700" dirty="0"/>
              <a:t>  </a:t>
            </a:r>
            <a:r>
              <a:rPr lang="en-GB" sz="700" dirty="0"/>
              <a:t>that always serve to evaluate the currently </a:t>
            </a:r>
            <a:endParaRPr lang="cs-CZ" sz="700" dirty="0"/>
          </a:p>
          <a:p>
            <a:r>
              <a:rPr lang="cs-CZ" sz="700" dirty="0"/>
              <a:t>  </a:t>
            </a:r>
            <a:r>
              <a:rPr lang="en-GB" sz="700" dirty="0"/>
              <a:t>evaluated context.</a:t>
            </a:r>
            <a:r>
              <a:rPr lang="cs-CZ" sz="700" dirty="0"/>
              <a:t> </a:t>
            </a:r>
          </a:p>
          <a:p>
            <a:r>
              <a:rPr lang="cs-CZ" sz="700" b="1" dirty="0"/>
              <a:t>› </a:t>
            </a:r>
            <a:r>
              <a:rPr lang="en-GB" sz="700" dirty="0"/>
              <a:t>They can store both the value and the whole table</a:t>
            </a:r>
            <a:endParaRPr lang="cs-CZ" sz="600" dirty="0"/>
          </a:p>
        </p:txBody>
      </p:sp>
      <p:sp>
        <p:nvSpPr>
          <p:cNvPr id="36" name="TextovéPole 35">
            <a:extLst>
              <a:ext uri="{FF2B5EF4-FFF2-40B4-BE49-F238E27FC236}">
                <a16:creationId xmlns:a16="http://schemas.microsoft.com/office/drawing/2014/main" id="{969638E9-8337-4338-BD23-09CC28EA6B19}"/>
              </a:ext>
            </a:extLst>
          </p:cNvPr>
          <p:cNvSpPr txBox="1"/>
          <p:nvPr/>
        </p:nvSpPr>
        <p:spPr>
          <a:xfrm>
            <a:off x="2189381" y="3902246"/>
            <a:ext cx="2038547" cy="261610"/>
          </a:xfrm>
          <a:prstGeom prst="rect">
            <a:avLst/>
          </a:prstGeom>
          <a:solidFill>
            <a:srgbClr val="262626"/>
          </a:solidFill>
          <a:ln>
            <a:noFill/>
          </a:ln>
        </p:spPr>
        <p:txBody>
          <a:bodyPr wrap="square" rtlCol="0">
            <a:spAutoFit/>
          </a:bodyPr>
          <a:lstStyle>
            <a:defPPr>
              <a:defRPr lang="en-US"/>
            </a:defPPr>
            <a:lvl1pPr>
              <a:defRPr sz="1100">
                <a:solidFill>
                  <a:schemeClr val="bg1"/>
                </a:solidFill>
                <a:latin typeface="Montserrat" panose="00000500000000000000" pitchFamily="2" charset="0"/>
              </a:defRPr>
            </a:lvl1pPr>
          </a:lstStyle>
          <a:p>
            <a:r>
              <a:rPr lang="cs-CZ" dirty="0"/>
              <a:t>Variables</a:t>
            </a:r>
          </a:p>
        </p:txBody>
      </p:sp>
      <p:sp>
        <p:nvSpPr>
          <p:cNvPr id="37" name="TextovéPole 36">
            <a:extLst>
              <a:ext uri="{FF2B5EF4-FFF2-40B4-BE49-F238E27FC236}">
                <a16:creationId xmlns:a16="http://schemas.microsoft.com/office/drawing/2014/main" id="{3F9165CB-D6F8-460A-B519-5F05632503AA}"/>
              </a:ext>
            </a:extLst>
          </p:cNvPr>
          <p:cNvSpPr txBox="1"/>
          <p:nvPr/>
        </p:nvSpPr>
        <p:spPr>
          <a:xfrm>
            <a:off x="4318694" y="4298824"/>
            <a:ext cx="2038547" cy="261610"/>
          </a:xfrm>
          <a:prstGeom prst="rect">
            <a:avLst/>
          </a:prstGeom>
          <a:solidFill>
            <a:srgbClr val="262626"/>
          </a:solidFill>
          <a:ln>
            <a:noFill/>
          </a:ln>
        </p:spPr>
        <p:txBody>
          <a:bodyPr wrap="square" rtlCol="0">
            <a:spAutoFit/>
          </a:bodyPr>
          <a:lstStyle/>
          <a:p>
            <a:r>
              <a:rPr lang="cs-CZ" sz="1100" dirty="0">
                <a:solidFill>
                  <a:schemeClr val="bg1"/>
                </a:solidFill>
                <a:latin typeface="Montserrat" panose="00000500000000000000" pitchFamily="2" charset="0"/>
              </a:rPr>
              <a:t>Calculate type </a:t>
            </a:r>
            <a:r>
              <a:rPr lang="cs-CZ" sz="1100" dirty="0" err="1">
                <a:solidFill>
                  <a:schemeClr val="bg1"/>
                </a:solidFill>
                <a:latin typeface="Montserrat" panose="00000500000000000000" pitchFamily="2" charset="0"/>
              </a:rPr>
              <a:t>function</a:t>
            </a:r>
            <a:endParaRPr lang="cs-CZ" sz="1100" dirty="0">
              <a:solidFill>
                <a:schemeClr val="bg1"/>
              </a:solidFill>
              <a:latin typeface="Montserrat" panose="00000500000000000000" pitchFamily="2" charset="0"/>
            </a:endParaRPr>
          </a:p>
        </p:txBody>
      </p:sp>
      <p:sp>
        <p:nvSpPr>
          <p:cNvPr id="38" name="TextovéPole 37">
            <a:extLst>
              <a:ext uri="{FF2B5EF4-FFF2-40B4-BE49-F238E27FC236}">
                <a16:creationId xmlns:a16="http://schemas.microsoft.com/office/drawing/2014/main" id="{26C33451-6586-4963-8539-ED32BCBE8307}"/>
              </a:ext>
            </a:extLst>
          </p:cNvPr>
          <p:cNvSpPr txBox="1"/>
          <p:nvPr/>
        </p:nvSpPr>
        <p:spPr>
          <a:xfrm>
            <a:off x="4280782" y="1079377"/>
            <a:ext cx="2152652" cy="3308598"/>
          </a:xfrm>
          <a:prstGeom prst="rect">
            <a:avLst/>
          </a:prstGeom>
          <a:noFill/>
        </p:spPr>
        <p:txBody>
          <a:bodyPr wrap="square" rtlCol="0">
            <a:spAutoFit/>
          </a:bodyPr>
          <a:lstStyle/>
          <a:p>
            <a:r>
              <a:rPr lang="cs-CZ" sz="700" b="1" dirty="0"/>
              <a:t>› </a:t>
            </a:r>
            <a:r>
              <a:rPr lang="en-GB" sz="700" dirty="0"/>
              <a:t>All calculations are evaluated on a base basis some </a:t>
            </a:r>
            <a:endParaRPr lang="cs-CZ" sz="700" dirty="0"/>
          </a:p>
          <a:p>
            <a:r>
              <a:rPr lang="cs-CZ" sz="700" dirty="0"/>
              <a:t>  </a:t>
            </a:r>
            <a:r>
              <a:rPr lang="en-GB" sz="700" dirty="0"/>
              <a:t>context that the environment brings to the </a:t>
            </a:r>
            <a:endParaRPr lang="cs-CZ" sz="700" dirty="0"/>
          </a:p>
          <a:p>
            <a:r>
              <a:rPr lang="cs-CZ" sz="700" dirty="0"/>
              <a:t>  </a:t>
            </a:r>
            <a:r>
              <a:rPr lang="en-GB" sz="700" dirty="0"/>
              <a:t>calculation. (</a:t>
            </a:r>
            <a:r>
              <a:rPr lang="en-GB" sz="700" b="1" dirty="0"/>
              <a:t>Evaluation context</a:t>
            </a:r>
            <a:r>
              <a:rPr lang="en-GB" sz="700" dirty="0"/>
              <a:t>)</a:t>
            </a:r>
            <a:endParaRPr lang="cs-CZ" sz="400" dirty="0"/>
          </a:p>
          <a:p>
            <a:r>
              <a:rPr lang="cs-CZ" sz="600" b="1" dirty="0"/>
              <a:t>  › </a:t>
            </a:r>
            <a:r>
              <a:rPr lang="en-GB" sz="600" b="1" dirty="0"/>
              <a:t>Context Filter -</a:t>
            </a:r>
          </a:p>
          <a:p>
            <a:r>
              <a:rPr lang="en-GB" sz="600" b="1" dirty="0"/>
              <a:t>  </a:t>
            </a:r>
            <a:r>
              <a:rPr lang="en-GB" sz="600" dirty="0"/>
              <a:t>The following calculation calculates</a:t>
            </a:r>
            <a:br>
              <a:rPr lang="cs-CZ" sz="600" dirty="0"/>
            </a:br>
            <a:r>
              <a:rPr lang="cs-CZ" sz="600" dirty="0"/>
              <a:t>  </a:t>
            </a:r>
            <a:r>
              <a:rPr lang="en-GB" sz="600" dirty="0"/>
              <a:t> the profit </a:t>
            </a:r>
            <a:r>
              <a:rPr lang="en-GB" sz="600" dirty="0" err="1"/>
              <a:t>forindividual</a:t>
            </a:r>
            <a:r>
              <a:rPr lang="en-GB" sz="600" dirty="0"/>
              <a:t> sales.</a:t>
            </a:r>
            <a:br>
              <a:rPr lang="cs-CZ" sz="600" dirty="0"/>
            </a:br>
            <a:br>
              <a:rPr lang="cs-CZ" sz="300" dirty="0"/>
            </a:br>
            <a:r>
              <a:rPr lang="cs-CZ" sz="500" b="1" dirty="0"/>
              <a:t> Revenue = </a:t>
            </a:r>
            <a:br>
              <a:rPr lang="cs-CZ" sz="500" b="1" dirty="0"/>
            </a:br>
            <a:r>
              <a:rPr lang="cs-CZ" sz="500" b="1" dirty="0"/>
              <a:t>         SUMX( </a:t>
            </a:r>
            <a:r>
              <a:rPr lang="cs-CZ" sz="500" dirty="0"/>
              <a:t>Trades,</a:t>
            </a:r>
            <a:br>
              <a:rPr lang="cs-CZ" sz="500" dirty="0"/>
            </a:br>
            <a:r>
              <a:rPr lang="cs-CZ" sz="500" dirty="0"/>
              <a:t>            Trades[</a:t>
            </a:r>
            <a:r>
              <a:rPr lang="cs-CZ" sz="500" dirty="0" err="1"/>
              <a:t>Quantity</a:t>
            </a:r>
            <a:r>
              <a:rPr lang="cs-CZ" sz="500" dirty="0"/>
              <a:t>]*</a:t>
            </a:r>
            <a:br>
              <a:rPr lang="cs-CZ" sz="500" dirty="0"/>
            </a:br>
            <a:r>
              <a:rPr lang="cs-CZ" sz="500" dirty="0"/>
              <a:t>            Trades[</a:t>
            </a:r>
            <a:r>
              <a:rPr lang="cs-CZ" sz="500" dirty="0" err="1"/>
              <a:t>UnitPrice</a:t>
            </a:r>
            <a:r>
              <a:rPr lang="cs-CZ" sz="500" dirty="0"/>
              <a:t>]</a:t>
            </a:r>
            <a:endParaRPr lang="cs-CZ" sz="500" b="1" dirty="0"/>
          </a:p>
          <a:p>
            <a:r>
              <a:rPr lang="cs-CZ" sz="500" b="1" dirty="0"/>
              <a:t>            )</a:t>
            </a:r>
            <a:br>
              <a:rPr lang="cs-CZ" sz="600" b="1" dirty="0"/>
            </a:br>
            <a:endParaRPr lang="cs-CZ" sz="400" dirty="0"/>
          </a:p>
          <a:p>
            <a:r>
              <a:rPr lang="cs-CZ" sz="600" dirty="0"/>
              <a:t>  </a:t>
            </a:r>
            <a:r>
              <a:rPr lang="en-GB" sz="600" dirty="0"/>
              <a:t>If I place this calculation in a table </a:t>
            </a:r>
            <a:br>
              <a:rPr lang="cs-CZ" sz="600" dirty="0"/>
            </a:br>
            <a:r>
              <a:rPr lang="cs-CZ" sz="600" dirty="0"/>
              <a:t>  </a:t>
            </a:r>
            <a:r>
              <a:rPr lang="en-GB" sz="600" dirty="0"/>
              <a:t>without a </a:t>
            </a:r>
            <a:r>
              <a:rPr lang="en-GB" sz="600" b="1" dirty="0"/>
              <a:t>Country</a:t>
            </a:r>
            <a:r>
              <a:rPr lang="en-GB" sz="600" dirty="0"/>
              <a:t> column, then the</a:t>
            </a:r>
            <a:br>
              <a:rPr lang="cs-CZ" sz="600" dirty="0"/>
            </a:br>
            <a:r>
              <a:rPr lang="cs-CZ" sz="600" dirty="0"/>
              <a:t> </a:t>
            </a:r>
            <a:r>
              <a:rPr lang="en-GB" sz="600" dirty="0"/>
              <a:t> result will be 5,784,491.77. With this column, we get "</a:t>
            </a:r>
            <a:r>
              <a:rPr lang="en-GB" sz="600" b="1" dirty="0"/>
              <a:t>Total</a:t>
            </a:r>
            <a:r>
              <a:rPr lang="en-GB" sz="600" dirty="0"/>
              <a:t>" </a:t>
            </a:r>
            <a:endParaRPr lang="cs-CZ" sz="600" dirty="0"/>
          </a:p>
          <a:p>
            <a:r>
              <a:rPr lang="cs-CZ" sz="600" dirty="0"/>
              <a:t>  </a:t>
            </a:r>
            <a:r>
              <a:rPr lang="en-GB" sz="600" dirty="0"/>
              <a:t>the same as the previous calculation. Still, the individual </a:t>
            </a:r>
            <a:endParaRPr lang="cs-CZ" sz="600" dirty="0"/>
          </a:p>
          <a:p>
            <a:r>
              <a:rPr lang="cs-CZ" sz="600" dirty="0"/>
              <a:t>  </a:t>
            </a:r>
            <a:r>
              <a:rPr lang="en-GB" sz="600" dirty="0"/>
              <a:t>records provide us with a </a:t>
            </a:r>
            <a:r>
              <a:rPr lang="en-GB" sz="600" b="1" dirty="0"/>
              <a:t>FILTER </a:t>
            </a:r>
            <a:r>
              <a:rPr lang="en-GB" sz="600" dirty="0"/>
              <a:t>context that filters in </a:t>
            </a:r>
            <a:endParaRPr lang="cs-CZ" sz="600" dirty="0"/>
          </a:p>
          <a:p>
            <a:r>
              <a:rPr lang="cs-CZ" sz="600" dirty="0"/>
              <a:t>  </a:t>
            </a:r>
            <a:r>
              <a:rPr lang="en-GB" sz="600" dirty="0"/>
              <a:t>calculating the input the </a:t>
            </a:r>
            <a:r>
              <a:rPr lang="en-GB" sz="600" b="1" dirty="0"/>
              <a:t>SUMX</a:t>
            </a:r>
            <a:r>
              <a:rPr lang="en-GB" sz="600" dirty="0"/>
              <a:t> function's input. They behave </a:t>
            </a:r>
            <a:endParaRPr lang="cs-CZ" sz="600" dirty="0"/>
          </a:p>
          <a:p>
            <a:r>
              <a:rPr lang="cs-CZ" sz="600" dirty="0"/>
              <a:t>  </a:t>
            </a:r>
            <a:r>
              <a:rPr lang="en-GB" sz="600" dirty="0"/>
              <a:t>the same way, for example, </a:t>
            </a:r>
            <a:r>
              <a:rPr lang="en-GB" sz="600" b="1" dirty="0"/>
              <a:t>AXES </a:t>
            </a:r>
            <a:r>
              <a:rPr lang="en-GB" sz="600" dirty="0"/>
              <a:t>in the chart.</a:t>
            </a:r>
            <a:endParaRPr lang="cs-CZ" sz="600" dirty="0"/>
          </a:p>
          <a:p>
            <a:r>
              <a:rPr lang="cs-CZ" sz="600" dirty="0"/>
              <a:t>› </a:t>
            </a:r>
            <a:r>
              <a:rPr lang="en-GB" sz="600" dirty="0"/>
              <a:t>The </a:t>
            </a:r>
            <a:r>
              <a:rPr lang="cs-CZ" sz="600" dirty="0"/>
              <a:t>filter </a:t>
            </a:r>
            <a:r>
              <a:rPr lang="en-GB" sz="600" dirty="0"/>
              <a:t>context is</a:t>
            </a:r>
            <a:r>
              <a:rPr lang="cs-CZ" sz="600" dirty="0"/>
              <a:t> </a:t>
            </a:r>
            <a:r>
              <a:rPr lang="en-GB" sz="600" dirty="0"/>
              <a:t>can be adjusted with various functions, </a:t>
            </a:r>
            <a:endParaRPr lang="cs-CZ" sz="600" dirty="0"/>
          </a:p>
          <a:p>
            <a:r>
              <a:rPr lang="cs-CZ" sz="600" dirty="0"/>
              <a:t>   </a:t>
            </a:r>
            <a:r>
              <a:rPr lang="en-GB" sz="600" dirty="0"/>
              <a:t>such as </a:t>
            </a:r>
            <a:r>
              <a:rPr lang="en-GB" sz="600" b="1" dirty="0"/>
              <a:t>FILTER,ALL, ALLSELECTED </a:t>
            </a:r>
            <a:endParaRPr lang="cs-CZ" sz="300" b="1" dirty="0"/>
          </a:p>
          <a:p>
            <a:r>
              <a:rPr lang="cs-CZ" sz="600" b="1" dirty="0"/>
              <a:t>  › </a:t>
            </a:r>
            <a:r>
              <a:rPr lang="en-GB" sz="600" b="1" dirty="0"/>
              <a:t>Row context - </a:t>
            </a:r>
            <a:r>
              <a:rPr lang="en-GB" sz="600" dirty="0"/>
              <a:t>Unlike the previous one, this context does not </a:t>
            </a:r>
            <a:endParaRPr lang="cs-CZ" sz="600" dirty="0"/>
          </a:p>
          <a:p>
            <a:r>
              <a:rPr lang="cs-CZ" sz="600" dirty="0"/>
              <a:t>  </a:t>
            </a:r>
            <a:r>
              <a:rPr lang="en-GB" sz="600" dirty="0"/>
              <a:t>filter the table. It is used to iterate over tables and evaluate </a:t>
            </a:r>
            <a:endParaRPr lang="cs-CZ" sz="600" dirty="0"/>
          </a:p>
          <a:p>
            <a:r>
              <a:rPr lang="cs-CZ" sz="600" dirty="0"/>
              <a:t>  </a:t>
            </a:r>
            <a:r>
              <a:rPr lang="en-GB" sz="600" dirty="0"/>
              <a:t>values columns. They are typical, but at the same time, </a:t>
            </a:r>
            <a:endParaRPr lang="cs-CZ" sz="600" dirty="0"/>
          </a:p>
          <a:p>
            <a:r>
              <a:rPr lang="cs-CZ" sz="600" dirty="0"/>
              <a:t>  </a:t>
            </a:r>
            <a:r>
              <a:rPr lang="en-GB" sz="600" dirty="0"/>
              <a:t>specific example calculated columns that are calculated from </a:t>
            </a:r>
            <a:endParaRPr lang="cs-CZ" sz="600" dirty="0"/>
          </a:p>
          <a:p>
            <a:r>
              <a:rPr lang="cs-CZ" sz="600" dirty="0"/>
              <a:t>  </a:t>
            </a:r>
            <a:r>
              <a:rPr lang="en-GB" sz="600" dirty="0"/>
              <a:t>data that are valid for the table row being evaluated. In </a:t>
            </a:r>
            <a:endParaRPr lang="cs-CZ" sz="600" dirty="0"/>
          </a:p>
          <a:p>
            <a:r>
              <a:rPr lang="cs-CZ" sz="600" dirty="0"/>
              <a:t>  </a:t>
            </a:r>
            <a:r>
              <a:rPr lang="en-GB" sz="600" dirty="0"/>
              <a:t>particular that, manual creation is not required when creating </a:t>
            </a:r>
            <a:endParaRPr lang="cs-CZ" sz="600" dirty="0"/>
          </a:p>
          <a:p>
            <a:r>
              <a:rPr lang="cs-CZ" sz="600" dirty="0"/>
              <a:t>  </a:t>
            </a:r>
            <a:r>
              <a:rPr lang="en-GB" sz="600" dirty="0"/>
              <a:t>the line context because </a:t>
            </a:r>
            <a:r>
              <a:rPr lang="en-GB" sz="600" b="1" dirty="0"/>
              <a:t>DAX</a:t>
            </a:r>
            <a:r>
              <a:rPr lang="en-GB" sz="600" dirty="0"/>
              <a:t> makes it. Above the mentioned </a:t>
            </a:r>
            <a:endParaRPr lang="cs-CZ" sz="600" dirty="0"/>
          </a:p>
          <a:p>
            <a:r>
              <a:rPr lang="cs-CZ" sz="600" dirty="0"/>
              <a:t>  </a:t>
            </a:r>
            <a:r>
              <a:rPr lang="en-GB" sz="600" dirty="0"/>
              <a:t>example with the use of </a:t>
            </a:r>
            <a:r>
              <a:rPr lang="en-GB" sz="600" b="1" dirty="0"/>
              <a:t>SUMX</a:t>
            </a:r>
            <a:r>
              <a:rPr lang="en-GB" sz="600" dirty="0"/>
              <a:t> also hides in itself line context. </a:t>
            </a:r>
            <a:endParaRPr lang="cs-CZ" sz="600" dirty="0"/>
          </a:p>
          <a:p>
            <a:r>
              <a:rPr lang="cs-CZ" sz="600" dirty="0"/>
              <a:t>  </a:t>
            </a:r>
            <a:r>
              <a:rPr lang="en-GB" sz="600" dirty="0"/>
              <a:t>Because </a:t>
            </a:r>
            <a:r>
              <a:rPr lang="en-GB" sz="600" b="1" dirty="0"/>
              <a:t>SUMX</a:t>
            </a:r>
            <a:r>
              <a:rPr lang="en-GB" sz="600" dirty="0"/>
              <a:t> is the function for that specified, the table in </a:t>
            </a:r>
            <a:endParaRPr lang="cs-CZ" sz="600" dirty="0"/>
          </a:p>
          <a:p>
            <a:r>
              <a:rPr lang="cs-CZ" sz="600" dirty="0"/>
              <a:t>  </a:t>
            </a:r>
            <a:r>
              <a:rPr lang="en-GB" sz="600" dirty="0"/>
              <a:t>the first argument performs an iterative pass and evaluates </a:t>
            </a:r>
            <a:endParaRPr lang="cs-CZ" sz="600" dirty="0"/>
          </a:p>
          <a:p>
            <a:r>
              <a:rPr lang="cs-CZ" sz="600" dirty="0"/>
              <a:t>  </a:t>
            </a:r>
            <a:r>
              <a:rPr lang="en-GB" sz="600" dirty="0"/>
              <a:t>the calculation line by line. The line context is possible to use </a:t>
            </a:r>
            <a:endParaRPr lang="cs-CZ" sz="600" dirty="0"/>
          </a:p>
          <a:p>
            <a:r>
              <a:rPr lang="cs-CZ" sz="600" dirty="0"/>
              <a:t>  </a:t>
            </a:r>
            <a:r>
              <a:rPr lang="en-GB" sz="600" dirty="0"/>
              <a:t>even nested. Or, for each row of the table, evaluates each row </a:t>
            </a:r>
            <a:endParaRPr lang="cs-CZ" sz="600" dirty="0"/>
          </a:p>
          <a:p>
            <a:r>
              <a:rPr lang="cs-CZ" sz="600" dirty="0"/>
              <a:t>  </a:t>
            </a:r>
            <a:r>
              <a:rPr lang="en-GB" sz="600" dirty="0"/>
              <a:t>of a different table.</a:t>
            </a:r>
            <a:endParaRPr lang="cs-CZ" sz="500" dirty="0"/>
          </a:p>
        </p:txBody>
      </p:sp>
      <p:pic>
        <p:nvPicPr>
          <p:cNvPr id="7" name="Obrázek 6">
            <a:extLst>
              <a:ext uri="{FF2B5EF4-FFF2-40B4-BE49-F238E27FC236}">
                <a16:creationId xmlns:a16="http://schemas.microsoft.com/office/drawing/2014/main" id="{79324418-D964-4966-AD8B-AFBAB99E7AD8}"/>
              </a:ext>
            </a:extLst>
          </p:cNvPr>
          <p:cNvPicPr>
            <a:picLocks noChangeAspect="1"/>
          </p:cNvPicPr>
          <p:nvPr/>
        </p:nvPicPr>
        <p:blipFill>
          <a:blip r:embed="rId6"/>
          <a:stretch>
            <a:fillRect/>
          </a:stretch>
        </p:blipFill>
        <p:spPr>
          <a:xfrm>
            <a:off x="5598560" y="1432135"/>
            <a:ext cx="734451" cy="905947"/>
          </a:xfrm>
          <a:prstGeom prst="rect">
            <a:avLst/>
          </a:prstGeom>
        </p:spPr>
      </p:pic>
      <p:sp>
        <p:nvSpPr>
          <p:cNvPr id="39" name="TextovéPole 38">
            <a:extLst>
              <a:ext uri="{FF2B5EF4-FFF2-40B4-BE49-F238E27FC236}">
                <a16:creationId xmlns:a16="http://schemas.microsoft.com/office/drawing/2014/main" id="{07AFF352-374A-41F3-9AD8-94FD418D2E7D}"/>
              </a:ext>
            </a:extLst>
          </p:cNvPr>
          <p:cNvSpPr txBox="1"/>
          <p:nvPr/>
        </p:nvSpPr>
        <p:spPr>
          <a:xfrm>
            <a:off x="4285033" y="4558452"/>
            <a:ext cx="2152652" cy="2523768"/>
          </a:xfrm>
          <a:prstGeom prst="rect">
            <a:avLst/>
          </a:prstGeom>
          <a:noFill/>
        </p:spPr>
        <p:txBody>
          <a:bodyPr wrap="square" rtlCol="0">
            <a:spAutoFit/>
          </a:bodyPr>
          <a:lstStyle/>
          <a:p>
            <a:r>
              <a:rPr lang="cs-CZ" sz="600" b="1" dirty="0"/>
              <a:t>› </a:t>
            </a:r>
            <a:r>
              <a:rPr lang="en-GB" sz="600" b="1" dirty="0"/>
              <a:t>CALCULATE, </a:t>
            </a:r>
            <a:r>
              <a:rPr lang="en-GB" sz="600" dirty="0"/>
              <a:t>and</a:t>
            </a:r>
            <a:r>
              <a:rPr lang="en-GB" sz="600" b="1" dirty="0"/>
              <a:t> CALCULATETABLE </a:t>
            </a:r>
            <a:r>
              <a:rPr lang="en-GB" sz="600" dirty="0"/>
              <a:t>are functions that can programmatically set the </a:t>
            </a:r>
            <a:r>
              <a:rPr lang="en-GB" sz="600" b="1" dirty="0"/>
              <a:t>context filter</a:t>
            </a:r>
            <a:r>
              <a:rPr lang="en-GB" sz="600" dirty="0"/>
              <a:t>. In addition to this feature converts any existing line context to a context filter.</a:t>
            </a:r>
            <a:endParaRPr lang="cs-CZ" sz="600" dirty="0"/>
          </a:p>
          <a:p>
            <a:r>
              <a:rPr lang="cs-CZ" sz="600" dirty="0"/>
              <a:t>› </a:t>
            </a:r>
            <a:r>
              <a:rPr lang="cs-CZ" sz="600" b="1" dirty="0"/>
              <a:t>Calculate </a:t>
            </a:r>
            <a:r>
              <a:rPr lang="cs-CZ" sz="600" dirty="0"/>
              <a:t>and </a:t>
            </a:r>
            <a:r>
              <a:rPr lang="cs-CZ" sz="600" b="1" dirty="0" err="1"/>
              <a:t>Calculatetable</a:t>
            </a:r>
            <a:r>
              <a:rPr lang="cs-CZ" sz="600" dirty="0"/>
              <a:t> syntax:</a:t>
            </a:r>
          </a:p>
          <a:p>
            <a:r>
              <a:rPr lang="cs-CZ" sz="500" b="1" dirty="0"/>
              <a:t>   CALCULATE / CALCULATETABLE </a:t>
            </a:r>
            <a:r>
              <a:rPr lang="cs-CZ" sz="500" dirty="0"/>
              <a:t>(</a:t>
            </a:r>
            <a:br>
              <a:rPr lang="cs-CZ" sz="500" b="1" dirty="0"/>
            </a:br>
            <a:r>
              <a:rPr lang="cs-CZ" sz="500" b="1" dirty="0"/>
              <a:t>	 </a:t>
            </a:r>
            <a:r>
              <a:rPr lang="cs-CZ" sz="500" dirty="0"/>
              <a:t>&lt;</a:t>
            </a:r>
            <a:r>
              <a:rPr lang="cs-CZ" sz="500" dirty="0" err="1"/>
              <a:t>expression</a:t>
            </a:r>
            <a:r>
              <a:rPr lang="cs-CZ" sz="500" dirty="0"/>
              <a:t>&gt; [, &lt;filter1&gt; [, … ]]</a:t>
            </a:r>
            <a:br>
              <a:rPr lang="cs-CZ" sz="500" b="1" dirty="0"/>
            </a:br>
            <a:r>
              <a:rPr lang="cs-CZ" sz="500" b="1" dirty="0"/>
              <a:t>	</a:t>
            </a:r>
            <a:r>
              <a:rPr lang="cs-CZ" sz="500" dirty="0"/>
              <a:t>)</a:t>
            </a:r>
          </a:p>
          <a:p>
            <a:r>
              <a:rPr lang="cs-CZ" sz="600" b="1" dirty="0"/>
              <a:t> </a:t>
            </a:r>
            <a:r>
              <a:rPr lang="cs-CZ" sz="600" dirty="0"/>
              <a:t>› </a:t>
            </a:r>
            <a:r>
              <a:rPr lang="en-GB" sz="600" dirty="0"/>
              <a:t>The section filter within the </a:t>
            </a:r>
            <a:r>
              <a:rPr lang="en-GB" sz="600" b="1" dirty="0"/>
              <a:t>Calculate</a:t>
            </a:r>
            <a:r>
              <a:rPr lang="en-GB" sz="600" dirty="0"/>
              <a:t> expression is NOT of </a:t>
            </a:r>
            <a:endParaRPr lang="cs-CZ" sz="600" dirty="0"/>
          </a:p>
          <a:p>
            <a:r>
              <a:rPr lang="cs-CZ" sz="600" dirty="0"/>
              <a:t>  </a:t>
            </a:r>
            <a:r>
              <a:rPr lang="en-GB" sz="600" dirty="0"/>
              <a:t>type </a:t>
            </a:r>
            <a:r>
              <a:rPr lang="en-GB" sz="600" b="1" dirty="0" err="1"/>
              <a:t>boolean</a:t>
            </a:r>
            <a:r>
              <a:rPr lang="en-GB" sz="600" dirty="0"/>
              <a:t> but </a:t>
            </a:r>
            <a:r>
              <a:rPr lang="en-GB" sz="600" b="1" dirty="0"/>
              <a:t>Table</a:t>
            </a:r>
            <a:r>
              <a:rPr lang="en-GB" sz="600" dirty="0"/>
              <a:t> type. Nevertheless, </a:t>
            </a:r>
            <a:r>
              <a:rPr lang="en-GB" sz="600" dirty="0" err="1"/>
              <a:t>boolean</a:t>
            </a:r>
            <a:r>
              <a:rPr lang="en-GB" sz="600" dirty="0"/>
              <a:t> can be </a:t>
            </a:r>
            <a:endParaRPr lang="cs-CZ" sz="600" dirty="0"/>
          </a:p>
          <a:p>
            <a:r>
              <a:rPr lang="cs-CZ" sz="600" dirty="0"/>
              <a:t>  </a:t>
            </a:r>
            <a:r>
              <a:rPr lang="en-GB" sz="600" dirty="0"/>
              <a:t>used as an argument.</a:t>
            </a:r>
            <a:endParaRPr lang="cs-CZ" sz="600" dirty="0"/>
          </a:p>
          <a:p>
            <a:r>
              <a:rPr lang="cs-CZ" sz="600" dirty="0"/>
              <a:t>› </a:t>
            </a:r>
            <a:r>
              <a:rPr lang="en-GB" sz="600" dirty="0"/>
              <a:t>Example of using the calculate function in a cumulative </a:t>
            </a:r>
            <a:endParaRPr lang="cs-CZ" sz="600" dirty="0"/>
          </a:p>
          <a:p>
            <a:r>
              <a:rPr lang="cs-CZ" sz="600" dirty="0"/>
              <a:t>  </a:t>
            </a:r>
            <a:r>
              <a:rPr lang="en-GB" sz="600" dirty="0"/>
              <a:t>calculation the sum of sales for the last 12 months</a:t>
            </a:r>
            <a:r>
              <a:rPr lang="cs-CZ" sz="600" dirty="0"/>
              <a:t>:</a:t>
            </a:r>
          </a:p>
          <a:p>
            <a:r>
              <a:rPr lang="cs-CZ" sz="500" dirty="0"/>
              <a:t>   </a:t>
            </a:r>
            <a:r>
              <a:rPr lang="cs-CZ" sz="500" b="1" dirty="0"/>
              <a:t>CALCULATE</a:t>
            </a:r>
            <a:r>
              <a:rPr lang="cs-CZ" sz="500" dirty="0"/>
              <a:t> (</a:t>
            </a:r>
            <a:br>
              <a:rPr lang="cs-CZ" sz="500" dirty="0"/>
            </a:br>
            <a:r>
              <a:rPr lang="cs-CZ" sz="500" dirty="0"/>
              <a:t>      </a:t>
            </a:r>
            <a:r>
              <a:rPr lang="cs-CZ" sz="500" b="1" dirty="0"/>
              <a:t>SUM</a:t>
            </a:r>
            <a:r>
              <a:rPr lang="cs-CZ" sz="500" dirty="0"/>
              <a:t> ( Trades[</a:t>
            </a:r>
            <a:r>
              <a:rPr lang="cs-CZ" sz="500" dirty="0" err="1"/>
              <a:t>Quantity</a:t>
            </a:r>
            <a:r>
              <a:rPr lang="cs-CZ" sz="500" dirty="0"/>
              <a:t>] ),</a:t>
            </a:r>
            <a:br>
              <a:rPr lang="cs-CZ" sz="500" dirty="0"/>
            </a:br>
            <a:r>
              <a:rPr lang="cs-CZ" sz="500" dirty="0"/>
              <a:t>      </a:t>
            </a:r>
            <a:r>
              <a:rPr lang="cs-CZ" sz="500" b="1" dirty="0"/>
              <a:t>DATESINPERIOD</a:t>
            </a:r>
            <a:r>
              <a:rPr lang="cs-CZ" sz="500" dirty="0"/>
              <a:t>( </a:t>
            </a:r>
            <a:br>
              <a:rPr lang="cs-CZ" sz="500" dirty="0"/>
            </a:br>
            <a:r>
              <a:rPr lang="cs-CZ" sz="500" dirty="0"/>
              <a:t>               </a:t>
            </a:r>
            <a:r>
              <a:rPr lang="cs-CZ" sz="500" dirty="0" err="1"/>
              <a:t>DateKey</a:t>
            </a:r>
            <a:r>
              <a:rPr lang="cs-CZ" sz="500" dirty="0"/>
              <a:t>[</a:t>
            </a:r>
            <a:r>
              <a:rPr lang="cs-CZ" sz="500" dirty="0" err="1"/>
              <a:t>Date</a:t>
            </a:r>
            <a:r>
              <a:rPr lang="cs-CZ" sz="500" dirty="0"/>
              <a:t>],</a:t>
            </a:r>
            <a:br>
              <a:rPr lang="cs-CZ" sz="500" dirty="0"/>
            </a:br>
            <a:r>
              <a:rPr lang="cs-CZ" sz="500" dirty="0"/>
              <a:t>              </a:t>
            </a:r>
            <a:r>
              <a:rPr lang="cs-CZ" sz="500" b="1" dirty="0"/>
              <a:t>MAX</a:t>
            </a:r>
            <a:r>
              <a:rPr lang="cs-CZ" sz="500" dirty="0"/>
              <a:t> ( </a:t>
            </a:r>
            <a:r>
              <a:rPr lang="cs-CZ" sz="500" dirty="0" err="1"/>
              <a:t>DateKey</a:t>
            </a:r>
            <a:r>
              <a:rPr lang="cs-CZ" sz="500" dirty="0"/>
              <a:t>[</a:t>
            </a:r>
            <a:r>
              <a:rPr lang="cs-CZ" sz="500" dirty="0" err="1"/>
              <a:t>Date</a:t>
            </a:r>
            <a:r>
              <a:rPr lang="cs-CZ" sz="500" dirty="0"/>
              <a:t>] ), </a:t>
            </a:r>
            <a:br>
              <a:rPr lang="cs-CZ" sz="500" dirty="0"/>
            </a:br>
            <a:r>
              <a:rPr lang="cs-CZ" sz="500" dirty="0"/>
              <a:t>              -1,</a:t>
            </a:r>
            <a:br>
              <a:rPr lang="cs-CZ" sz="500" dirty="0"/>
            </a:br>
            <a:r>
              <a:rPr lang="cs-CZ" sz="500" dirty="0"/>
              <a:t>              YEAR</a:t>
            </a:r>
            <a:br>
              <a:rPr lang="cs-CZ" sz="500" dirty="0"/>
            </a:br>
            <a:r>
              <a:rPr lang="cs-CZ" sz="500" dirty="0"/>
              <a:t>       ) )</a:t>
            </a:r>
          </a:p>
          <a:p>
            <a:endParaRPr lang="cs-CZ" sz="300" dirty="0"/>
          </a:p>
          <a:p>
            <a:r>
              <a:rPr lang="cs-CZ" sz="700" dirty="0"/>
              <a:t>› Syntax </a:t>
            </a:r>
            <a:r>
              <a:rPr lang="cs-CZ" sz="700" dirty="0" err="1"/>
              <a:t>Sugar</a:t>
            </a:r>
            <a:r>
              <a:rPr lang="cs-CZ" sz="700" dirty="0"/>
              <a:t>:</a:t>
            </a:r>
          </a:p>
          <a:p>
            <a:r>
              <a:rPr lang="cs-CZ" sz="600" dirty="0"/>
              <a:t>› </a:t>
            </a:r>
            <a:r>
              <a:rPr lang="cs-CZ" sz="500" dirty="0"/>
              <a:t>[</a:t>
            </a:r>
            <a:r>
              <a:rPr lang="cs-CZ" sz="500" dirty="0" err="1"/>
              <a:t>TradeVolume</a:t>
            </a:r>
            <a:r>
              <a:rPr lang="cs-CZ" sz="500" dirty="0"/>
              <a:t>](Trades[Dealer] = 1)</a:t>
            </a:r>
            <a:br>
              <a:rPr lang="cs-CZ" sz="600" dirty="0"/>
            </a:br>
            <a:r>
              <a:rPr lang="cs-CZ" sz="600" dirty="0"/>
              <a:t>	=</a:t>
            </a:r>
            <a:br>
              <a:rPr lang="cs-CZ" sz="600" dirty="0"/>
            </a:br>
            <a:r>
              <a:rPr lang="cs-CZ" sz="600" dirty="0"/>
              <a:t>  </a:t>
            </a:r>
            <a:r>
              <a:rPr lang="cs-CZ" sz="500" b="1" dirty="0"/>
              <a:t>CALCULATE</a:t>
            </a:r>
            <a:r>
              <a:rPr lang="cs-CZ" sz="500" dirty="0"/>
              <a:t> ( [</a:t>
            </a:r>
            <a:r>
              <a:rPr lang="cs-CZ" sz="500" dirty="0" err="1"/>
              <a:t>TradeVolume</a:t>
            </a:r>
            <a:r>
              <a:rPr lang="cs-CZ" sz="500" dirty="0"/>
              <a:t>], Trades[Dealer] = 1)</a:t>
            </a:r>
            <a:br>
              <a:rPr lang="cs-CZ" sz="600" dirty="0"/>
            </a:br>
            <a:r>
              <a:rPr lang="cs-CZ" sz="600" dirty="0"/>
              <a:t>	=</a:t>
            </a:r>
            <a:br>
              <a:rPr lang="cs-CZ" sz="600" dirty="0"/>
            </a:br>
            <a:r>
              <a:rPr lang="cs-CZ" sz="500" dirty="0"/>
              <a:t>   </a:t>
            </a:r>
            <a:r>
              <a:rPr lang="cs-CZ" sz="500" b="1" dirty="0"/>
              <a:t>CALCULATE</a:t>
            </a:r>
            <a:r>
              <a:rPr lang="cs-CZ" sz="500" dirty="0"/>
              <a:t> ( [</a:t>
            </a:r>
            <a:r>
              <a:rPr lang="cs-CZ" sz="500" dirty="0" err="1"/>
              <a:t>TradeVolume</a:t>
            </a:r>
            <a:r>
              <a:rPr lang="cs-CZ" sz="500" dirty="0"/>
              <a:t>], </a:t>
            </a:r>
            <a:r>
              <a:rPr lang="cs-CZ" sz="500" b="1" dirty="0"/>
              <a:t>FILTER</a:t>
            </a:r>
            <a:r>
              <a:rPr lang="cs-CZ" sz="500" dirty="0"/>
              <a:t> (</a:t>
            </a:r>
            <a:br>
              <a:rPr lang="cs-CZ" sz="500" dirty="0"/>
            </a:br>
            <a:r>
              <a:rPr lang="cs-CZ" sz="500" dirty="0"/>
              <a:t>	 </a:t>
            </a:r>
            <a:r>
              <a:rPr lang="cs-CZ" sz="500" b="1" dirty="0"/>
              <a:t>ALL</a:t>
            </a:r>
            <a:r>
              <a:rPr lang="cs-CZ" sz="500" dirty="0"/>
              <a:t> (Trades[Dealer] ) ,</a:t>
            </a:r>
            <a:br>
              <a:rPr lang="cs-CZ" sz="500" dirty="0"/>
            </a:br>
            <a:r>
              <a:rPr lang="cs-CZ" sz="500" dirty="0"/>
              <a:t>	Trades[Dealer] = 1)  ) </a:t>
            </a:r>
          </a:p>
        </p:txBody>
      </p:sp>
      <p:sp>
        <p:nvSpPr>
          <p:cNvPr id="41" name="TextovéPole 40">
            <a:extLst>
              <a:ext uri="{FF2B5EF4-FFF2-40B4-BE49-F238E27FC236}">
                <a16:creationId xmlns:a16="http://schemas.microsoft.com/office/drawing/2014/main" id="{C6F87F69-800A-479F-AC0B-CA67CF4F22AA}"/>
              </a:ext>
            </a:extLst>
          </p:cNvPr>
          <p:cNvSpPr txBox="1"/>
          <p:nvPr/>
        </p:nvSpPr>
        <p:spPr>
          <a:xfrm>
            <a:off x="6412786" y="1041072"/>
            <a:ext cx="2152652" cy="4001095"/>
          </a:xfrm>
          <a:prstGeom prst="rect">
            <a:avLst/>
          </a:prstGeom>
          <a:noFill/>
        </p:spPr>
        <p:txBody>
          <a:bodyPr wrap="square" rtlCol="0">
            <a:spAutoFit/>
          </a:bodyPr>
          <a:lstStyle/>
          <a:p>
            <a:r>
              <a:rPr lang="cs-CZ" sz="600" b="1" dirty="0"/>
              <a:t>› </a:t>
            </a:r>
            <a:r>
              <a:rPr lang="en-GB" sz="600" dirty="0"/>
              <a:t>They are very similar to </a:t>
            </a:r>
            <a:r>
              <a:rPr lang="en-GB" sz="600" b="1" dirty="0"/>
              <a:t>Calculated members</a:t>
            </a:r>
            <a:r>
              <a:rPr lang="en-GB" sz="600" dirty="0"/>
              <a:t> from MDX. In </a:t>
            </a:r>
            <a:endParaRPr lang="cs-CZ" sz="600" dirty="0"/>
          </a:p>
          <a:p>
            <a:r>
              <a:rPr lang="cs-CZ" sz="600" dirty="0"/>
              <a:t>  </a:t>
            </a:r>
            <a:r>
              <a:rPr lang="en-GB" sz="600" dirty="0"/>
              <a:t>Power BI, it is not possible to create them directly in the </a:t>
            </a:r>
            <a:endParaRPr lang="cs-CZ" sz="600" dirty="0"/>
          </a:p>
          <a:p>
            <a:r>
              <a:rPr lang="cs-CZ" sz="600" dirty="0"/>
              <a:t>  </a:t>
            </a:r>
            <a:r>
              <a:rPr lang="en-GB" sz="600" b="1" dirty="0"/>
              <a:t>Desktop</a:t>
            </a:r>
            <a:r>
              <a:rPr lang="en-GB" sz="600" dirty="0"/>
              <a:t> application environment, but an External Tool </a:t>
            </a:r>
            <a:endParaRPr lang="cs-CZ" sz="600" dirty="0"/>
          </a:p>
          <a:p>
            <a:r>
              <a:rPr lang="cs-CZ" sz="600" dirty="0"/>
              <a:t>  </a:t>
            </a:r>
            <a:r>
              <a:rPr lang="en-GB" sz="600" b="1" dirty="0"/>
              <a:t>Tabular Editor</a:t>
            </a:r>
            <a:r>
              <a:rPr lang="en-GB" sz="600" dirty="0"/>
              <a:t> is required</a:t>
            </a:r>
            <a:r>
              <a:rPr lang="cs-CZ" sz="600" dirty="0"/>
              <a:t>.</a:t>
            </a:r>
            <a:br>
              <a:rPr lang="cs-CZ" sz="600" b="1" dirty="0"/>
            </a:br>
            <a:r>
              <a:rPr lang="cs-CZ" sz="600" b="1" dirty="0"/>
              <a:t>› </a:t>
            </a:r>
            <a:r>
              <a:rPr lang="en-GB" sz="600" dirty="0"/>
              <a:t>This is a set of </a:t>
            </a:r>
            <a:r>
              <a:rPr lang="en-GB" sz="600" b="1" dirty="0"/>
              <a:t>Calculation Items</a:t>
            </a:r>
            <a:r>
              <a:rPr lang="en-GB" sz="600" dirty="0"/>
              <a:t> grouped according to their </a:t>
            </a:r>
            <a:endParaRPr lang="cs-CZ" sz="600" dirty="0"/>
          </a:p>
          <a:p>
            <a:r>
              <a:rPr lang="cs-CZ" sz="600" dirty="0"/>
              <a:t>  </a:t>
            </a:r>
            <a:r>
              <a:rPr lang="en-GB" sz="600" dirty="0"/>
              <a:t>purpose and whose purpose is to prepare an expression, </a:t>
            </a:r>
            <a:endParaRPr lang="cs-CZ" sz="600" dirty="0"/>
          </a:p>
          <a:p>
            <a:r>
              <a:rPr lang="cs-CZ" sz="600" dirty="0"/>
              <a:t>  </a:t>
            </a:r>
            <a:r>
              <a:rPr lang="en-GB" sz="600" dirty="0"/>
              <a:t>which can be used for different input measures, so it doesn‘t </a:t>
            </a:r>
            <a:endParaRPr lang="cs-CZ" sz="600" dirty="0"/>
          </a:p>
          <a:p>
            <a:r>
              <a:rPr lang="cs-CZ" sz="600" dirty="0"/>
              <a:t>  </a:t>
            </a:r>
            <a:r>
              <a:rPr lang="en-GB" sz="600" dirty="0"/>
              <a:t>have to write the same expression multiple times. To where </a:t>
            </a:r>
            <a:endParaRPr lang="cs-CZ" sz="600" dirty="0"/>
          </a:p>
          <a:p>
            <a:r>
              <a:rPr lang="cs-CZ" sz="600" dirty="0"/>
              <a:t>  </a:t>
            </a:r>
            <a:r>
              <a:rPr lang="en-GB" sz="600" dirty="0"/>
              <a:t>she would be, but the input measure is placed </a:t>
            </a:r>
            <a:endParaRPr lang="cs-CZ" sz="600" dirty="0"/>
          </a:p>
          <a:p>
            <a:r>
              <a:rPr lang="cs-CZ" sz="600" b="1" dirty="0"/>
              <a:t>  </a:t>
            </a:r>
            <a:r>
              <a:rPr lang="en-GB" sz="500" b="1" dirty="0"/>
              <a:t>SELECTEDMEASURE()</a:t>
            </a:r>
            <a:r>
              <a:rPr lang="cs-CZ" sz="600" dirty="0"/>
              <a:t>. </a:t>
            </a:r>
          </a:p>
          <a:p>
            <a:r>
              <a:rPr lang="cs-CZ" sz="600" dirty="0"/>
              <a:t>   </a:t>
            </a:r>
            <a:r>
              <a:rPr lang="cs-CZ" sz="600" dirty="0" err="1"/>
              <a:t>Example</a:t>
            </a:r>
            <a:r>
              <a:rPr lang="cs-CZ" sz="600" dirty="0"/>
              <a:t>:</a:t>
            </a:r>
            <a:br>
              <a:rPr lang="cs-CZ" sz="600" dirty="0"/>
            </a:br>
            <a:endParaRPr lang="cs-CZ" sz="300" dirty="0"/>
          </a:p>
          <a:p>
            <a:r>
              <a:rPr lang="cs-CZ" sz="500" b="1" dirty="0"/>
              <a:t>     CALCULATE ( SELECTEDMEASURE(), </a:t>
            </a:r>
            <a:br>
              <a:rPr lang="cs-CZ" sz="500" b="1" dirty="0"/>
            </a:br>
            <a:r>
              <a:rPr lang="cs-CZ" sz="500" b="1" dirty="0"/>
              <a:t> 	</a:t>
            </a:r>
            <a:r>
              <a:rPr lang="cs-CZ" sz="500" dirty="0"/>
              <a:t>Trades[Dealer] = 1</a:t>
            </a:r>
            <a:r>
              <a:rPr lang="cs-CZ" sz="500" b="1" dirty="0"/>
              <a:t>)</a:t>
            </a:r>
          </a:p>
          <a:p>
            <a:endParaRPr lang="cs-CZ" sz="400" b="1" dirty="0"/>
          </a:p>
          <a:p>
            <a:r>
              <a:rPr lang="cs-CZ" sz="600" b="1" dirty="0"/>
              <a:t>› </a:t>
            </a:r>
            <a:r>
              <a:rPr lang="en-GB" sz="600" dirty="0"/>
              <a:t>From a visual point of view, the Calculation Group looks like a </a:t>
            </a:r>
            <a:endParaRPr lang="cs-CZ" sz="600" dirty="0"/>
          </a:p>
          <a:p>
            <a:r>
              <a:rPr lang="cs-CZ" sz="600" dirty="0"/>
              <a:t>  </a:t>
            </a:r>
            <a:r>
              <a:rPr lang="en-GB" sz="600" dirty="0"/>
              <a:t>table with just two columns, "</a:t>
            </a:r>
            <a:r>
              <a:rPr lang="en-GB" sz="600" b="1" dirty="0"/>
              <a:t>Name</a:t>
            </a:r>
            <a:r>
              <a:rPr lang="en-GB" sz="600" dirty="0"/>
              <a:t>," "</a:t>
            </a:r>
            <a:r>
              <a:rPr lang="en-GB" sz="600" b="1" dirty="0"/>
              <a:t>Ordinal,</a:t>
            </a:r>
            <a:r>
              <a:rPr lang="en-GB" sz="600" dirty="0"/>
              <a:t>" and rows </a:t>
            </a:r>
            <a:endParaRPr lang="cs-CZ" sz="600" dirty="0"/>
          </a:p>
          <a:p>
            <a:r>
              <a:rPr lang="cs-CZ" sz="600" dirty="0"/>
              <a:t>  </a:t>
            </a:r>
            <a:r>
              <a:rPr lang="en-GB" sz="600" dirty="0"/>
              <a:t>that indicate the individual Calculation Items</a:t>
            </a:r>
            <a:r>
              <a:rPr lang="cs-CZ" sz="600" dirty="0"/>
              <a:t>.</a:t>
            </a:r>
          </a:p>
          <a:p>
            <a:r>
              <a:rPr lang="cs-CZ" sz="600" b="1" dirty="0"/>
              <a:t>› </a:t>
            </a:r>
            <a:r>
              <a:rPr lang="en-GB" sz="600" dirty="0"/>
              <a:t>In addition to facilitating the reusability of the prepared </a:t>
            </a:r>
            <a:endParaRPr lang="cs-CZ" sz="600" dirty="0"/>
          </a:p>
          <a:p>
            <a:r>
              <a:rPr lang="cs-CZ" sz="600" dirty="0"/>
              <a:t>  </a:t>
            </a:r>
            <a:r>
              <a:rPr lang="en-GB" sz="600" dirty="0"/>
              <a:t>expressions also provide the ability to modify the output </a:t>
            </a:r>
            <a:endParaRPr lang="cs-CZ" sz="600" dirty="0"/>
          </a:p>
          <a:p>
            <a:r>
              <a:rPr lang="cs-CZ" sz="600" dirty="0"/>
              <a:t>  </a:t>
            </a:r>
            <a:r>
              <a:rPr lang="en-GB" sz="600" dirty="0"/>
              <a:t>format of individual calculations. Within this section, “</a:t>
            </a:r>
            <a:r>
              <a:rPr lang="en-GB" sz="600" b="1" dirty="0"/>
              <a:t>Format </a:t>
            </a:r>
            <a:endParaRPr lang="cs-CZ" sz="600" b="1" dirty="0"/>
          </a:p>
          <a:p>
            <a:r>
              <a:rPr lang="cs-CZ" sz="600" b="1" dirty="0"/>
              <a:t>  </a:t>
            </a:r>
            <a:r>
              <a:rPr lang="en-GB" sz="600" b="1" dirty="0"/>
              <a:t>String Expression</a:t>
            </a:r>
            <a:r>
              <a:rPr lang="cs-CZ" sz="600" b="1" dirty="0"/>
              <a:t> </a:t>
            </a:r>
            <a:r>
              <a:rPr lang="en-GB" sz="600" dirty="0"/>
              <a:t>”often uses the </a:t>
            </a:r>
            <a:r>
              <a:rPr lang="en-GB" sz="600" b="1" dirty="0"/>
              <a:t>DAX</a:t>
            </a:r>
            <a:r>
              <a:rPr lang="en-GB" sz="600" dirty="0"/>
              <a:t> function </a:t>
            </a:r>
            <a:endParaRPr lang="cs-CZ" sz="600" dirty="0"/>
          </a:p>
          <a:p>
            <a:r>
              <a:rPr lang="cs-CZ" sz="600" b="1" dirty="0"/>
              <a:t>  </a:t>
            </a:r>
            <a:r>
              <a:rPr lang="en-GB" sz="500" b="1" dirty="0"/>
              <a:t>SELECTEDMEASUREFORMATSTRING</a:t>
            </a:r>
            <a:r>
              <a:rPr lang="en-GB" sz="500" dirty="0"/>
              <a:t>()</a:t>
            </a:r>
            <a:r>
              <a:rPr lang="en-GB" sz="600" dirty="0"/>
              <a:t>, which returns a format </a:t>
            </a:r>
            <a:endParaRPr lang="cs-CZ" sz="600" dirty="0"/>
          </a:p>
          <a:p>
            <a:r>
              <a:rPr lang="cs-CZ" sz="600" dirty="0"/>
              <a:t>  </a:t>
            </a:r>
            <a:r>
              <a:rPr lang="en-GB" sz="600" dirty="0"/>
              <a:t>string associated with the </a:t>
            </a:r>
            <a:r>
              <a:rPr lang="en-GB" sz="600" b="1" dirty="0"/>
              <a:t>Measures</a:t>
            </a:r>
            <a:r>
              <a:rPr lang="en-GB" sz="600" dirty="0"/>
              <a:t> being evaluated.</a:t>
            </a:r>
            <a:endParaRPr lang="cs-CZ" sz="600" dirty="0"/>
          </a:p>
          <a:p>
            <a:endParaRPr lang="cs-CZ" sz="500" dirty="0"/>
          </a:p>
          <a:p>
            <a:endParaRPr lang="cs-CZ" sz="600" dirty="0"/>
          </a:p>
          <a:p>
            <a:endParaRPr lang="cs-CZ" sz="300" dirty="0"/>
          </a:p>
          <a:p>
            <a:r>
              <a:rPr lang="cs-CZ" sz="600" dirty="0" err="1"/>
              <a:t>Example</a:t>
            </a:r>
            <a:r>
              <a:rPr lang="cs-CZ" sz="600" dirty="0"/>
              <a:t>:</a:t>
            </a:r>
          </a:p>
          <a:p>
            <a:endParaRPr lang="cs-CZ" sz="400" dirty="0"/>
          </a:p>
          <a:p>
            <a:r>
              <a:rPr lang="cs-CZ" sz="500" dirty="0"/>
              <a:t>VAR _</a:t>
            </a:r>
            <a:r>
              <a:rPr lang="cs-CZ" sz="500" dirty="0" err="1"/>
              <a:t>selectedCurrency</a:t>
            </a:r>
            <a:r>
              <a:rPr lang="cs-CZ" sz="500" dirty="0"/>
              <a:t> = </a:t>
            </a:r>
            <a:r>
              <a:rPr lang="cs-CZ" sz="500" b="1" dirty="0"/>
              <a:t>SELECTEDVALUE</a:t>
            </a:r>
            <a:r>
              <a:rPr lang="cs-CZ" sz="500" dirty="0"/>
              <a:t>( Trades[</a:t>
            </a:r>
            <a:r>
              <a:rPr lang="cs-CZ" sz="500" dirty="0" err="1"/>
              <a:t>Currency</a:t>
            </a:r>
            <a:r>
              <a:rPr lang="cs-CZ" sz="500" dirty="0"/>
              <a:t>] )</a:t>
            </a:r>
            <a:br>
              <a:rPr lang="cs-CZ" sz="500" dirty="0"/>
            </a:br>
            <a:r>
              <a:rPr lang="cs-CZ" sz="500" dirty="0"/>
              <a:t>RETURN</a:t>
            </a:r>
            <a:endParaRPr lang="cs-CZ" sz="400" dirty="0"/>
          </a:p>
          <a:p>
            <a:r>
              <a:rPr lang="cs-CZ" sz="500" dirty="0"/>
              <a:t>   </a:t>
            </a:r>
            <a:r>
              <a:rPr lang="cs-CZ" sz="500" b="1" dirty="0"/>
              <a:t>SELECTEDMEASUREFORMATSTRING()</a:t>
            </a:r>
            <a:r>
              <a:rPr lang="cs-CZ" sz="500" dirty="0"/>
              <a:t> &amp; „ “ &amp; _</a:t>
            </a:r>
            <a:r>
              <a:rPr lang="cs-CZ" sz="500" dirty="0" err="1"/>
              <a:t>selectedCurrency</a:t>
            </a:r>
            <a:br>
              <a:rPr lang="cs-CZ" sz="500" dirty="0"/>
            </a:br>
            <a:endParaRPr lang="cs-CZ" sz="400" dirty="0"/>
          </a:p>
          <a:p>
            <a:r>
              <a:rPr lang="cs-CZ" sz="600" b="1" dirty="0"/>
              <a:t>› </a:t>
            </a:r>
            <a:r>
              <a:rPr lang="en-GB" sz="600" dirty="0"/>
              <a:t>In Power BI, they can all</a:t>
            </a:r>
            <a:r>
              <a:rPr lang="cs-CZ" sz="600" dirty="0"/>
              <a:t> </a:t>
            </a:r>
            <a:r>
              <a:rPr lang="en-GB" sz="600" dirty="0"/>
              <a:t>be evaluated</a:t>
            </a:r>
            <a:r>
              <a:rPr lang="cs-CZ" sz="600" dirty="0"/>
              <a:t> </a:t>
            </a:r>
            <a:r>
              <a:rPr lang="cs-CZ" sz="600" dirty="0" err="1"/>
              <a:t>pre</a:t>
            </a:r>
            <a:r>
              <a:rPr lang="cs-CZ" sz="600" dirty="0"/>
              <a:t>-</a:t>
            </a:r>
            <a:r>
              <a:rPr lang="en-GB" sz="600" dirty="0"/>
              <a:t>prepared items, or</a:t>
            </a:r>
            <a:br>
              <a:rPr lang="cs-CZ" sz="600" dirty="0"/>
            </a:br>
            <a:r>
              <a:rPr lang="en-GB" sz="600" dirty="0"/>
              <a:t> </a:t>
            </a:r>
            <a:r>
              <a:rPr lang="cs-CZ" sz="600" dirty="0"/>
              <a:t> </a:t>
            </a:r>
            <a:r>
              <a:rPr lang="en-GB" sz="600" dirty="0"/>
              <a:t>it is possible, for</a:t>
            </a:r>
            <a:br>
              <a:rPr lang="cs-CZ" sz="600" dirty="0"/>
            </a:br>
            <a:r>
              <a:rPr lang="cs-CZ" sz="600" dirty="0"/>
              <a:t>  </a:t>
            </a:r>
            <a:r>
              <a:rPr lang="en-GB" sz="600" dirty="0"/>
              <a:t>example, to use the</a:t>
            </a:r>
            <a:br>
              <a:rPr lang="cs-CZ" sz="600" dirty="0"/>
            </a:br>
            <a:r>
              <a:rPr lang="en-GB" sz="600" dirty="0"/>
              <a:t> </a:t>
            </a:r>
            <a:r>
              <a:rPr lang="cs-CZ" sz="600" dirty="0"/>
              <a:t> </a:t>
            </a:r>
            <a:r>
              <a:rPr lang="en-GB" sz="600" dirty="0"/>
              <a:t>cross-section to define </a:t>
            </a:r>
            <a:br>
              <a:rPr lang="cs-CZ" sz="600" dirty="0"/>
            </a:br>
            <a:r>
              <a:rPr lang="cs-CZ" sz="600" dirty="0"/>
              <a:t>  </a:t>
            </a:r>
            <a:r>
              <a:rPr lang="en-GB" sz="600" dirty="0"/>
              <a:t>items that are currently</a:t>
            </a:r>
            <a:br>
              <a:rPr lang="cs-CZ" sz="600" dirty="0"/>
            </a:br>
            <a:r>
              <a:rPr lang="en-GB" sz="600" dirty="0"/>
              <a:t> </a:t>
            </a:r>
            <a:r>
              <a:rPr lang="cs-CZ" sz="600" dirty="0"/>
              <a:t> </a:t>
            </a:r>
            <a:r>
              <a:rPr lang="en-GB" sz="600" dirty="0"/>
              <a:t>being evaluated</a:t>
            </a:r>
            <a:br>
              <a:rPr lang="cs-CZ" sz="600" dirty="0"/>
            </a:br>
            <a:r>
              <a:rPr lang="cs-CZ" sz="600" dirty="0"/>
              <a:t>› </a:t>
            </a:r>
            <a:r>
              <a:rPr lang="en-GB" sz="600" dirty="0"/>
              <a:t>Sometimes, however, it is</a:t>
            </a:r>
            <a:br>
              <a:rPr lang="cs-CZ" sz="600" dirty="0"/>
            </a:br>
            <a:r>
              <a:rPr lang="en-GB" sz="600" dirty="0"/>
              <a:t> </a:t>
            </a:r>
            <a:r>
              <a:rPr lang="cs-CZ" sz="600" dirty="0"/>
              <a:t> </a:t>
            </a:r>
            <a:r>
              <a:rPr lang="en-GB" sz="600" dirty="0"/>
              <a:t>necessary to enable the evaluation of Calculation Items only </a:t>
            </a:r>
            <a:endParaRPr lang="cs-CZ" sz="600" dirty="0"/>
          </a:p>
          <a:p>
            <a:r>
              <a:rPr lang="cs-CZ" sz="600" dirty="0"/>
              <a:t>  </a:t>
            </a:r>
            <a:r>
              <a:rPr lang="en-GB" sz="600" dirty="0"/>
              <a:t>for Specific Measures. In that case, it is possible to use the </a:t>
            </a:r>
            <a:r>
              <a:rPr lang="cs-CZ" sz="600" dirty="0"/>
              <a:t> </a:t>
            </a:r>
          </a:p>
          <a:p>
            <a:r>
              <a:rPr lang="cs-CZ" sz="600" b="1" dirty="0"/>
              <a:t>  </a:t>
            </a:r>
            <a:r>
              <a:rPr lang="en-GB" sz="500" b="1" dirty="0"/>
              <a:t>ISSELECTEDMEASURE</a:t>
            </a:r>
            <a:r>
              <a:rPr lang="en-GB" sz="500" dirty="0"/>
              <a:t>()</a:t>
            </a:r>
            <a:r>
              <a:rPr lang="en-GB" sz="600" dirty="0"/>
              <a:t> function, whose</a:t>
            </a:r>
            <a:r>
              <a:rPr lang="cs-CZ" sz="600" dirty="0"/>
              <a:t> </a:t>
            </a:r>
            <a:r>
              <a:rPr lang="en-GB" sz="600" dirty="0"/>
              <a:t>output is a value of type</a:t>
            </a:r>
            <a:endParaRPr lang="cs-CZ" sz="600" dirty="0"/>
          </a:p>
          <a:p>
            <a:r>
              <a:rPr lang="en-GB" sz="600" dirty="0"/>
              <a:t> </a:t>
            </a:r>
            <a:r>
              <a:rPr lang="cs-CZ" sz="600" dirty="0"/>
              <a:t> </a:t>
            </a:r>
            <a:r>
              <a:rPr lang="en-GB" sz="600" dirty="0" err="1"/>
              <a:t>boolean</a:t>
            </a:r>
            <a:r>
              <a:rPr lang="en-GB" sz="600" dirty="0"/>
              <a:t> or the</a:t>
            </a:r>
            <a:r>
              <a:rPr lang="cs-CZ" sz="600" dirty="0"/>
              <a:t> </a:t>
            </a:r>
            <a:r>
              <a:rPr lang="en-GB" sz="500" b="1" dirty="0"/>
              <a:t>SELECTEDMEASURENAME</a:t>
            </a:r>
            <a:r>
              <a:rPr lang="en-GB" sz="500" dirty="0"/>
              <a:t>()</a:t>
            </a:r>
            <a:r>
              <a:rPr lang="en-GB" sz="600" dirty="0"/>
              <a:t> function that returns </a:t>
            </a:r>
            <a:endParaRPr lang="cs-CZ" sz="600" dirty="0"/>
          </a:p>
          <a:p>
            <a:r>
              <a:rPr lang="cs-CZ" sz="600" dirty="0"/>
              <a:t>  </a:t>
            </a:r>
            <a:r>
              <a:rPr lang="en-GB" sz="600" dirty="0"/>
              <a:t>the name of the currently inserted measure</a:t>
            </a:r>
            <a:r>
              <a:rPr lang="cs-CZ" sz="600" dirty="0"/>
              <a:t> as a </a:t>
            </a:r>
            <a:r>
              <a:rPr lang="cs-CZ" sz="600" dirty="0" err="1"/>
              <a:t>string</a:t>
            </a:r>
            <a:r>
              <a:rPr lang="en-GB" sz="600" dirty="0"/>
              <a:t>.</a:t>
            </a:r>
            <a:endParaRPr lang="cs-CZ" sz="600" dirty="0"/>
          </a:p>
        </p:txBody>
      </p:sp>
      <p:pic>
        <p:nvPicPr>
          <p:cNvPr id="8" name="Obrázek 7">
            <a:extLst>
              <a:ext uri="{FF2B5EF4-FFF2-40B4-BE49-F238E27FC236}">
                <a16:creationId xmlns:a16="http://schemas.microsoft.com/office/drawing/2014/main" id="{CAA32E4D-074B-4D3A-9346-5F47F562367A}"/>
              </a:ext>
            </a:extLst>
          </p:cNvPr>
          <p:cNvPicPr>
            <a:picLocks noChangeAspect="1"/>
          </p:cNvPicPr>
          <p:nvPr/>
        </p:nvPicPr>
        <p:blipFill rotWithShape="1">
          <a:blip r:embed="rId7"/>
          <a:srcRect l="10054" r="11971"/>
          <a:stretch/>
        </p:blipFill>
        <p:spPr>
          <a:xfrm>
            <a:off x="6818990" y="3219816"/>
            <a:ext cx="523872" cy="292855"/>
          </a:xfrm>
          <a:prstGeom prst="rect">
            <a:avLst/>
          </a:prstGeom>
        </p:spPr>
      </p:pic>
      <p:pic>
        <p:nvPicPr>
          <p:cNvPr id="17" name="Obrázek 16">
            <a:extLst>
              <a:ext uri="{FF2B5EF4-FFF2-40B4-BE49-F238E27FC236}">
                <a16:creationId xmlns:a16="http://schemas.microsoft.com/office/drawing/2014/main" id="{9EB5E728-E10A-46E5-9F4C-3F2EFA8EC750}"/>
              </a:ext>
            </a:extLst>
          </p:cNvPr>
          <p:cNvPicPr>
            <a:picLocks noChangeAspect="1"/>
          </p:cNvPicPr>
          <p:nvPr/>
        </p:nvPicPr>
        <p:blipFill>
          <a:blip r:embed="rId8"/>
          <a:stretch>
            <a:fillRect/>
          </a:stretch>
        </p:blipFill>
        <p:spPr>
          <a:xfrm>
            <a:off x="7957724" y="1961918"/>
            <a:ext cx="525410" cy="355314"/>
          </a:xfrm>
          <a:prstGeom prst="rect">
            <a:avLst/>
          </a:prstGeom>
        </p:spPr>
      </p:pic>
      <p:pic>
        <p:nvPicPr>
          <p:cNvPr id="18" name="Obrázek 17">
            <a:extLst>
              <a:ext uri="{FF2B5EF4-FFF2-40B4-BE49-F238E27FC236}">
                <a16:creationId xmlns:a16="http://schemas.microsoft.com/office/drawing/2014/main" id="{1C16564F-A07F-444C-BC6B-9FB6021BE4D3}"/>
              </a:ext>
            </a:extLst>
          </p:cNvPr>
          <p:cNvPicPr>
            <a:picLocks noChangeAspect="1"/>
          </p:cNvPicPr>
          <p:nvPr/>
        </p:nvPicPr>
        <p:blipFill>
          <a:blip r:embed="rId9"/>
          <a:stretch>
            <a:fillRect/>
          </a:stretch>
        </p:blipFill>
        <p:spPr>
          <a:xfrm>
            <a:off x="7367933" y="3219816"/>
            <a:ext cx="1157907" cy="319888"/>
          </a:xfrm>
          <a:prstGeom prst="rect">
            <a:avLst/>
          </a:prstGeom>
        </p:spPr>
      </p:pic>
      <p:pic>
        <p:nvPicPr>
          <p:cNvPr id="24" name="Obrázek 23">
            <a:extLst>
              <a:ext uri="{FF2B5EF4-FFF2-40B4-BE49-F238E27FC236}">
                <a16:creationId xmlns:a16="http://schemas.microsoft.com/office/drawing/2014/main" id="{79C2A341-CACB-4A76-82B4-DDAB23F9CBD6}"/>
              </a:ext>
            </a:extLst>
          </p:cNvPr>
          <p:cNvPicPr>
            <a:picLocks noChangeAspect="1"/>
          </p:cNvPicPr>
          <p:nvPr/>
        </p:nvPicPr>
        <p:blipFill>
          <a:blip r:embed="rId10"/>
          <a:stretch>
            <a:fillRect/>
          </a:stretch>
        </p:blipFill>
        <p:spPr>
          <a:xfrm>
            <a:off x="7367933" y="3903004"/>
            <a:ext cx="1133939" cy="571232"/>
          </a:xfrm>
          <a:prstGeom prst="rect">
            <a:avLst/>
          </a:prstGeom>
        </p:spPr>
      </p:pic>
      <p:sp>
        <p:nvSpPr>
          <p:cNvPr id="45" name="TextovéPole 44">
            <a:extLst>
              <a:ext uri="{FF2B5EF4-FFF2-40B4-BE49-F238E27FC236}">
                <a16:creationId xmlns:a16="http://schemas.microsoft.com/office/drawing/2014/main" id="{6696A17F-C9F0-4654-BE17-645FD1A2624A}"/>
              </a:ext>
            </a:extLst>
          </p:cNvPr>
          <p:cNvSpPr txBox="1"/>
          <p:nvPr/>
        </p:nvSpPr>
        <p:spPr>
          <a:xfrm>
            <a:off x="6454391" y="4969420"/>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Conditions</a:t>
            </a:r>
            <a:endParaRPr lang="cs-CZ" sz="1100" dirty="0">
              <a:solidFill>
                <a:schemeClr val="bg1"/>
              </a:solidFill>
              <a:latin typeface="Montserrat" panose="00000500000000000000" pitchFamily="2" charset="0"/>
            </a:endParaRPr>
          </a:p>
        </p:txBody>
      </p:sp>
      <p:sp>
        <p:nvSpPr>
          <p:cNvPr id="42" name="TextovéPole 41">
            <a:extLst>
              <a:ext uri="{FF2B5EF4-FFF2-40B4-BE49-F238E27FC236}">
                <a16:creationId xmlns:a16="http://schemas.microsoft.com/office/drawing/2014/main" id="{C80DA7B4-810D-4EA2-A0A3-C1B6CE5DEF5F}"/>
              </a:ext>
            </a:extLst>
          </p:cNvPr>
          <p:cNvSpPr txBox="1"/>
          <p:nvPr/>
        </p:nvSpPr>
        <p:spPr>
          <a:xfrm>
            <a:off x="6405795" y="5190032"/>
            <a:ext cx="2186185" cy="2062103"/>
          </a:xfrm>
          <a:prstGeom prst="rect">
            <a:avLst/>
          </a:prstGeom>
          <a:noFill/>
        </p:spPr>
        <p:txBody>
          <a:bodyPr wrap="square" rtlCol="0">
            <a:spAutoFit/>
          </a:bodyPr>
          <a:lstStyle/>
          <a:p>
            <a:r>
              <a:rPr lang="cs-CZ" sz="700" b="1" dirty="0"/>
              <a:t>› </a:t>
            </a:r>
            <a:r>
              <a:rPr lang="en-GB" sz="600" dirty="0"/>
              <a:t>Like most languages, DAX uses the IF function. Within this </a:t>
            </a:r>
            <a:endParaRPr lang="cs-CZ" sz="600" dirty="0"/>
          </a:p>
          <a:p>
            <a:r>
              <a:rPr lang="cs-CZ" sz="600" dirty="0"/>
              <a:t>  </a:t>
            </a:r>
            <a:r>
              <a:rPr lang="en-GB" sz="600" dirty="0"/>
              <a:t>language, it is defined by syntax:</a:t>
            </a:r>
            <a:endParaRPr lang="cs-CZ" sz="600" dirty="0"/>
          </a:p>
          <a:p>
            <a:r>
              <a:rPr lang="cs-CZ" sz="500" b="1" dirty="0"/>
              <a:t>IF ( </a:t>
            </a:r>
            <a:r>
              <a:rPr lang="cs-CZ" sz="500" dirty="0"/>
              <a:t>&lt;</a:t>
            </a:r>
            <a:r>
              <a:rPr lang="cs-CZ" sz="500" dirty="0" err="1"/>
              <a:t>logical_test</a:t>
            </a:r>
            <a:r>
              <a:rPr lang="cs-CZ" sz="500" dirty="0"/>
              <a:t>&gt;,</a:t>
            </a:r>
            <a:r>
              <a:rPr lang="cs-CZ" sz="500" b="1" dirty="0"/>
              <a:t> </a:t>
            </a:r>
            <a:r>
              <a:rPr lang="cs-CZ" sz="500" dirty="0"/>
              <a:t>&lt;</a:t>
            </a:r>
            <a:r>
              <a:rPr lang="cs-CZ" sz="500" dirty="0" err="1"/>
              <a:t>value_if_true</a:t>
            </a:r>
            <a:r>
              <a:rPr lang="cs-CZ" sz="500" dirty="0"/>
              <a:t>&gt;[, &lt;</a:t>
            </a:r>
            <a:r>
              <a:rPr lang="cs-CZ" sz="500" dirty="0" err="1"/>
              <a:t>value_if_false</a:t>
            </a:r>
            <a:r>
              <a:rPr lang="cs-CZ" sz="500" dirty="0"/>
              <a:t>&gt;]</a:t>
            </a:r>
            <a:r>
              <a:rPr lang="cs-CZ" sz="500" b="1" dirty="0"/>
              <a:t>)</a:t>
            </a:r>
          </a:p>
          <a:p>
            <a:r>
              <a:rPr lang="cs-CZ" sz="600" dirty="0"/>
              <a:t>  </a:t>
            </a:r>
            <a:r>
              <a:rPr lang="en-GB" sz="600" dirty="0"/>
              <a:t>Where false, the branch is optional. The IF function explicitly </a:t>
            </a:r>
            <a:endParaRPr lang="cs-CZ" sz="600" dirty="0"/>
          </a:p>
          <a:p>
            <a:r>
              <a:rPr lang="cs-CZ" sz="600" dirty="0"/>
              <a:t>  </a:t>
            </a:r>
            <a:r>
              <a:rPr lang="en-GB" sz="600" dirty="0"/>
              <a:t>evaluates only a branch that is based on the result of a logical </a:t>
            </a:r>
            <a:endParaRPr lang="cs-CZ" sz="600" dirty="0"/>
          </a:p>
          <a:p>
            <a:r>
              <a:rPr lang="cs-CZ" sz="600" dirty="0"/>
              <a:t>  </a:t>
            </a:r>
            <a:r>
              <a:rPr lang="en-GB" sz="600" dirty="0"/>
              <a:t>test relevant.</a:t>
            </a:r>
            <a:endParaRPr lang="cs-CZ" sz="600" dirty="0"/>
          </a:p>
          <a:p>
            <a:r>
              <a:rPr lang="cs-CZ" sz="600" b="1" dirty="0"/>
              <a:t>› </a:t>
            </a:r>
            <a:r>
              <a:rPr lang="en-GB" sz="600" dirty="0"/>
              <a:t>If both branches need to be evaluated, then there is a function </a:t>
            </a:r>
            <a:endParaRPr lang="cs-CZ" sz="600" dirty="0"/>
          </a:p>
          <a:p>
            <a:r>
              <a:rPr lang="cs-CZ" sz="600" b="1" dirty="0"/>
              <a:t>  </a:t>
            </a:r>
            <a:r>
              <a:rPr lang="en-GB" sz="600" b="1" dirty="0"/>
              <a:t>IF.EAGER()</a:t>
            </a:r>
            <a:r>
              <a:rPr lang="en-GB" sz="600" dirty="0"/>
              <a:t> whose syntax is the same as IF itself but</a:t>
            </a:r>
            <a:br>
              <a:rPr lang="cs-CZ" sz="600" dirty="0"/>
            </a:br>
            <a:r>
              <a:rPr lang="cs-CZ" sz="600" dirty="0"/>
              <a:t> </a:t>
            </a:r>
            <a:r>
              <a:rPr lang="en-GB" sz="600" dirty="0"/>
              <a:t> evaluates as:</a:t>
            </a:r>
            <a:endParaRPr lang="cs-CZ" sz="600" dirty="0"/>
          </a:p>
          <a:p>
            <a:r>
              <a:rPr lang="en-GB" sz="500" b="1" dirty="0"/>
              <a:t>VAR</a:t>
            </a:r>
            <a:r>
              <a:rPr lang="en-GB" sz="500" dirty="0"/>
              <a:t> _</a:t>
            </a:r>
            <a:r>
              <a:rPr lang="en-GB" sz="500" dirty="0" err="1"/>
              <a:t>value_if_true</a:t>
            </a:r>
            <a:r>
              <a:rPr lang="en-GB" sz="500" dirty="0"/>
              <a:t> = &lt;</a:t>
            </a:r>
            <a:r>
              <a:rPr lang="en-GB" sz="500" dirty="0" err="1"/>
              <a:t>value_if_true</a:t>
            </a:r>
            <a:r>
              <a:rPr lang="en-GB" sz="500" dirty="0"/>
              <a:t>&gt;</a:t>
            </a:r>
          </a:p>
          <a:p>
            <a:r>
              <a:rPr lang="en-GB" sz="500" b="1" dirty="0"/>
              <a:t>VAR</a:t>
            </a:r>
            <a:r>
              <a:rPr lang="en-GB" sz="500" dirty="0"/>
              <a:t> _</a:t>
            </a:r>
            <a:r>
              <a:rPr lang="en-GB" sz="500" dirty="0" err="1"/>
              <a:t>value_if_false</a:t>
            </a:r>
            <a:r>
              <a:rPr lang="en-GB" sz="500" dirty="0"/>
              <a:t> = &lt;</a:t>
            </a:r>
            <a:r>
              <a:rPr lang="en-GB" sz="500" dirty="0" err="1"/>
              <a:t>value_if_false</a:t>
            </a:r>
            <a:r>
              <a:rPr lang="en-GB" sz="500" dirty="0"/>
              <a:t>&gt;</a:t>
            </a:r>
          </a:p>
          <a:p>
            <a:r>
              <a:rPr lang="en-GB" sz="500" b="1" dirty="0"/>
              <a:t>RETURN</a:t>
            </a:r>
          </a:p>
          <a:p>
            <a:r>
              <a:rPr lang="en-GB" sz="500" b="1" dirty="0"/>
              <a:t>IF</a:t>
            </a:r>
            <a:r>
              <a:rPr lang="en-GB" sz="500" dirty="0"/>
              <a:t> (&lt;</a:t>
            </a:r>
            <a:r>
              <a:rPr lang="en-GB" sz="500" dirty="0" err="1"/>
              <a:t>logical_test</a:t>
            </a:r>
            <a:r>
              <a:rPr lang="en-GB" sz="500" dirty="0"/>
              <a:t>&gt;, _</a:t>
            </a:r>
            <a:r>
              <a:rPr lang="en-GB" sz="500" dirty="0" err="1"/>
              <a:t>value_if_true</a:t>
            </a:r>
            <a:r>
              <a:rPr lang="en-GB" sz="500" dirty="0"/>
              <a:t>, _</a:t>
            </a:r>
            <a:r>
              <a:rPr lang="en-GB" sz="500" dirty="0" err="1"/>
              <a:t>value_if_false</a:t>
            </a:r>
            <a:r>
              <a:rPr lang="en-GB" sz="500" dirty="0"/>
              <a:t>)</a:t>
            </a:r>
            <a:endParaRPr lang="cs-CZ" sz="500" dirty="0"/>
          </a:p>
          <a:p>
            <a:r>
              <a:rPr lang="cs-CZ" sz="600" b="1" dirty="0"/>
              <a:t>› </a:t>
            </a:r>
            <a:r>
              <a:rPr lang="en-GB" sz="600" b="1" dirty="0"/>
              <a:t>IF</a:t>
            </a:r>
            <a:r>
              <a:rPr lang="en-GB" sz="600" dirty="0"/>
              <a:t> has an alternative </a:t>
            </a:r>
            <a:r>
              <a:rPr lang="cs-CZ" sz="600" dirty="0"/>
              <a:t>as</a:t>
            </a:r>
            <a:r>
              <a:rPr lang="en-GB" sz="600" dirty="0"/>
              <a:t> </a:t>
            </a:r>
            <a:r>
              <a:rPr lang="en-GB" sz="600" b="1" dirty="0"/>
              <a:t>IFERROR</a:t>
            </a:r>
            <a:r>
              <a:rPr lang="en-GB" sz="600" dirty="0"/>
              <a:t>. Evaluates the expression </a:t>
            </a:r>
            <a:endParaRPr lang="cs-CZ" sz="600" dirty="0"/>
          </a:p>
          <a:p>
            <a:r>
              <a:rPr lang="cs-CZ" sz="600" dirty="0"/>
              <a:t>  </a:t>
            </a:r>
            <a:r>
              <a:rPr lang="en-GB" sz="600" dirty="0"/>
              <a:t>and return the output from the &lt;</a:t>
            </a:r>
            <a:r>
              <a:rPr lang="en-GB" sz="600" dirty="0" err="1"/>
              <a:t>value_if_error</a:t>
            </a:r>
            <a:r>
              <a:rPr lang="en-GB" sz="600" dirty="0"/>
              <a:t>&gt; branch only if </a:t>
            </a:r>
            <a:endParaRPr lang="cs-CZ" sz="600" dirty="0"/>
          </a:p>
          <a:p>
            <a:r>
              <a:rPr lang="cs-CZ" sz="600" dirty="0"/>
              <a:t>  </a:t>
            </a:r>
            <a:r>
              <a:rPr lang="en-GB" sz="600" dirty="0"/>
              <a:t>the expression returns an error. </a:t>
            </a:r>
            <a:r>
              <a:rPr lang="cs-CZ" sz="600" dirty="0"/>
              <a:t>O</a:t>
            </a:r>
            <a:r>
              <a:rPr lang="en-GB" sz="600" dirty="0" err="1"/>
              <a:t>therwise</a:t>
            </a:r>
            <a:r>
              <a:rPr lang="en-GB" sz="600" dirty="0"/>
              <a:t>, it returns the </a:t>
            </a:r>
            <a:endParaRPr lang="cs-CZ" sz="600" dirty="0"/>
          </a:p>
          <a:p>
            <a:r>
              <a:rPr lang="cs-CZ" sz="600" dirty="0"/>
              <a:t>  </a:t>
            </a:r>
            <a:r>
              <a:rPr lang="en-GB" sz="600" dirty="0"/>
              <a:t>value of the expression itself.</a:t>
            </a:r>
            <a:endParaRPr lang="cs-CZ" sz="600" dirty="0"/>
          </a:p>
          <a:p>
            <a:r>
              <a:rPr lang="cs-CZ" sz="700" b="1" dirty="0"/>
              <a:t>› </a:t>
            </a:r>
            <a:r>
              <a:rPr lang="en-GB" sz="600" b="1" dirty="0"/>
              <a:t>DAX</a:t>
            </a:r>
            <a:r>
              <a:rPr lang="en-GB" sz="600" dirty="0"/>
              <a:t> supports concatenation of conditions, both using submerged ones</a:t>
            </a:r>
            <a:r>
              <a:rPr lang="cs-CZ" sz="600" dirty="0"/>
              <a:t> </a:t>
            </a:r>
            <a:r>
              <a:rPr lang="en-GB" sz="600" b="1" dirty="0"/>
              <a:t>IF</a:t>
            </a:r>
            <a:r>
              <a:rPr lang="en-GB" sz="600" dirty="0"/>
              <a:t>, so thanks to the </a:t>
            </a:r>
            <a:r>
              <a:rPr lang="en-GB" sz="600" b="1" dirty="0"/>
              <a:t>SWITCH</a:t>
            </a:r>
            <a:r>
              <a:rPr lang="en-GB" sz="600" dirty="0"/>
              <a:t> function. It evaluates the expression against the list values ​​and returns one of several possible result expressions.</a:t>
            </a:r>
            <a:r>
              <a:rPr lang="cs-CZ" sz="600" dirty="0"/>
              <a:t> </a:t>
            </a:r>
            <a:endParaRPr lang="cs-CZ" sz="300" dirty="0"/>
          </a:p>
        </p:txBody>
      </p:sp>
      <p:pic>
        <p:nvPicPr>
          <p:cNvPr id="19" name="Obrázek 18">
            <a:extLst>
              <a:ext uri="{FF2B5EF4-FFF2-40B4-BE49-F238E27FC236}">
                <a16:creationId xmlns:a16="http://schemas.microsoft.com/office/drawing/2014/main" id="{D757A71D-2B19-4722-BF56-AD064522CF2A}"/>
              </a:ext>
            </a:extLst>
          </p:cNvPr>
          <p:cNvPicPr>
            <a:picLocks noChangeAspect="1"/>
          </p:cNvPicPr>
          <p:nvPr/>
        </p:nvPicPr>
        <p:blipFill rotWithShape="1">
          <a:blip r:embed="rId11"/>
          <a:srcRect r="24723"/>
          <a:stretch/>
        </p:blipFill>
        <p:spPr>
          <a:xfrm>
            <a:off x="3685858" y="3494909"/>
            <a:ext cx="538570" cy="359917"/>
          </a:xfrm>
          <a:prstGeom prst="rect">
            <a:avLst/>
          </a:prstGeom>
        </p:spPr>
      </p:pic>
      <p:sp>
        <p:nvSpPr>
          <p:cNvPr id="46" name="TextovéPole 45">
            <a:extLst>
              <a:ext uri="{FF2B5EF4-FFF2-40B4-BE49-F238E27FC236}">
                <a16:creationId xmlns:a16="http://schemas.microsoft.com/office/drawing/2014/main" id="{64BCFD90-79FB-44AD-A411-5DF57C2A5E6D}"/>
              </a:ext>
            </a:extLst>
          </p:cNvPr>
          <p:cNvSpPr txBox="1"/>
          <p:nvPr/>
        </p:nvSpPr>
        <p:spPr>
          <a:xfrm>
            <a:off x="8544903" y="3306585"/>
            <a:ext cx="2152652" cy="3170099"/>
          </a:xfrm>
          <a:prstGeom prst="rect">
            <a:avLst/>
          </a:prstGeom>
          <a:noFill/>
        </p:spPr>
        <p:txBody>
          <a:bodyPr wrap="square" rtlCol="0">
            <a:spAutoFit/>
          </a:bodyPr>
          <a:lstStyle/>
          <a:p>
            <a:r>
              <a:rPr lang="cs-CZ" sz="600" b="1" dirty="0"/>
              <a:t>› </a:t>
            </a:r>
            <a:r>
              <a:rPr lang="en-GB" sz="600" dirty="0"/>
              <a:t>The basic building block of DAX queries is the expression </a:t>
            </a:r>
            <a:endParaRPr lang="cs-CZ" sz="600" dirty="0"/>
          </a:p>
          <a:p>
            <a:r>
              <a:rPr lang="cs-CZ" sz="600" dirty="0"/>
              <a:t>  </a:t>
            </a:r>
            <a:r>
              <a:rPr lang="en-GB" sz="600" dirty="0"/>
              <a:t>EVALUATE followed by any expression whose output is a </a:t>
            </a:r>
            <a:endParaRPr lang="cs-CZ" sz="600" dirty="0"/>
          </a:p>
          <a:p>
            <a:r>
              <a:rPr lang="cs-CZ" sz="600" dirty="0"/>
              <a:t>  </a:t>
            </a:r>
            <a:r>
              <a:rPr lang="en-GB" sz="600" dirty="0"/>
              <a:t>table</a:t>
            </a:r>
            <a:r>
              <a:rPr lang="cs-CZ" sz="600" dirty="0"/>
              <a:t>.</a:t>
            </a:r>
          </a:p>
          <a:p>
            <a:r>
              <a:rPr lang="cs-CZ" sz="600" dirty="0" err="1"/>
              <a:t>Example</a:t>
            </a:r>
            <a:r>
              <a:rPr lang="cs-CZ" sz="600" dirty="0"/>
              <a:t>:</a:t>
            </a:r>
          </a:p>
          <a:p>
            <a:endParaRPr lang="cs-CZ" sz="400" dirty="0"/>
          </a:p>
          <a:p>
            <a:r>
              <a:rPr lang="cs-CZ" sz="500" b="1" dirty="0"/>
              <a:t>EVALUATE</a:t>
            </a:r>
          </a:p>
          <a:p>
            <a:r>
              <a:rPr lang="cs-CZ" sz="500" b="1" dirty="0"/>
              <a:t>ALL</a:t>
            </a:r>
            <a:r>
              <a:rPr lang="cs-CZ" sz="500" dirty="0"/>
              <a:t> (Trades[Dealer] )</a:t>
            </a:r>
            <a:endParaRPr lang="cs-CZ" sz="600" dirty="0"/>
          </a:p>
          <a:p>
            <a:br>
              <a:rPr lang="cs-CZ" sz="400" dirty="0"/>
            </a:br>
            <a:r>
              <a:rPr lang="cs-CZ" sz="600" b="1" dirty="0"/>
              <a:t>› </a:t>
            </a:r>
            <a:r>
              <a:rPr lang="en-GB" sz="600" dirty="0"/>
              <a:t>The </a:t>
            </a:r>
            <a:r>
              <a:rPr lang="en-GB" sz="600" b="1" dirty="0"/>
              <a:t>EVALUATE</a:t>
            </a:r>
            <a:r>
              <a:rPr lang="en-GB" sz="600" dirty="0"/>
              <a:t> statement can be divided into three primary </a:t>
            </a:r>
            <a:endParaRPr lang="cs-CZ" sz="600" dirty="0"/>
          </a:p>
          <a:p>
            <a:r>
              <a:rPr lang="cs-CZ" sz="600" dirty="0"/>
              <a:t>  </a:t>
            </a:r>
            <a:r>
              <a:rPr lang="en-GB" sz="600" dirty="0"/>
              <a:t>sections. Each section has its specific purpose and its </a:t>
            </a:r>
            <a:endParaRPr lang="cs-CZ" sz="600" dirty="0"/>
          </a:p>
          <a:p>
            <a:r>
              <a:rPr lang="cs-CZ" sz="600" dirty="0"/>
              <a:t>  </a:t>
            </a:r>
            <a:r>
              <a:rPr lang="en-GB" sz="600" dirty="0"/>
              <a:t>introductory word</a:t>
            </a:r>
            <a:r>
              <a:rPr lang="cs-CZ" sz="600" dirty="0"/>
              <a:t>.</a:t>
            </a:r>
          </a:p>
          <a:p>
            <a:r>
              <a:rPr lang="cs-CZ" sz="500" b="1" dirty="0"/>
              <a:t>  › Definition – </a:t>
            </a:r>
            <a:r>
              <a:rPr lang="en-GB" sz="500" dirty="0"/>
              <a:t>It always starts with the word </a:t>
            </a:r>
            <a:r>
              <a:rPr lang="en-GB" sz="500" b="1" dirty="0"/>
              <a:t>DEFINE</a:t>
            </a:r>
            <a:r>
              <a:rPr lang="en-GB" sz="500" dirty="0"/>
              <a:t>. This section defines </a:t>
            </a:r>
            <a:endParaRPr lang="cs-CZ" sz="500" dirty="0"/>
          </a:p>
          <a:p>
            <a:r>
              <a:rPr lang="cs-CZ" sz="500" dirty="0"/>
              <a:t>   </a:t>
            </a:r>
            <a:r>
              <a:rPr lang="en-GB" sz="500" dirty="0"/>
              <a:t>local entities such as tables, columns, variables, and measures. There can </a:t>
            </a:r>
            <a:endParaRPr lang="cs-CZ" sz="500" dirty="0"/>
          </a:p>
          <a:p>
            <a:r>
              <a:rPr lang="cs-CZ" sz="500" dirty="0"/>
              <a:t>   </a:t>
            </a:r>
            <a:r>
              <a:rPr lang="en-GB" sz="500" dirty="0"/>
              <a:t>be one section definition for an entire query, although a query can contain </a:t>
            </a:r>
            <a:endParaRPr lang="cs-CZ" sz="500" dirty="0"/>
          </a:p>
          <a:p>
            <a:r>
              <a:rPr lang="cs-CZ" sz="500" dirty="0"/>
              <a:t>   </a:t>
            </a:r>
            <a:r>
              <a:rPr lang="en-GB" sz="500" dirty="0"/>
              <a:t>multiple EVALUATEs</a:t>
            </a:r>
            <a:endParaRPr lang="cs-CZ" sz="500" dirty="0"/>
          </a:p>
          <a:p>
            <a:r>
              <a:rPr lang="cs-CZ" sz="500" b="1" dirty="0"/>
              <a:t>  › Query – </a:t>
            </a:r>
            <a:r>
              <a:rPr lang="en-GB" sz="500" dirty="0"/>
              <a:t>It always starts with the word </a:t>
            </a:r>
            <a:r>
              <a:rPr lang="en-GB" sz="500" b="1" dirty="0"/>
              <a:t>EVALUATE</a:t>
            </a:r>
            <a:r>
              <a:rPr lang="en-GB" sz="500" dirty="0"/>
              <a:t>. This section contains </a:t>
            </a:r>
            <a:endParaRPr lang="cs-CZ" sz="500" dirty="0"/>
          </a:p>
          <a:p>
            <a:r>
              <a:rPr lang="cs-CZ" sz="500" dirty="0"/>
              <a:t>   </a:t>
            </a:r>
            <a:r>
              <a:rPr lang="en-GB" sz="500" dirty="0"/>
              <a:t>the table expression to evaluate and return as a result</a:t>
            </a:r>
            <a:r>
              <a:rPr lang="cs-CZ" sz="500" dirty="0"/>
              <a:t>. </a:t>
            </a:r>
          </a:p>
          <a:p>
            <a:r>
              <a:rPr lang="cs-CZ" sz="500" b="1" dirty="0"/>
              <a:t>  › Result – </a:t>
            </a:r>
            <a:r>
              <a:rPr lang="en-GB" sz="500" dirty="0"/>
              <a:t>This is a section that is optional and starts with the word ORDER </a:t>
            </a:r>
            <a:endParaRPr lang="cs-CZ" sz="500" dirty="0"/>
          </a:p>
          <a:p>
            <a:r>
              <a:rPr lang="cs-CZ" sz="500" dirty="0"/>
              <a:t>   </a:t>
            </a:r>
            <a:r>
              <a:rPr lang="en-GB" sz="500" dirty="0"/>
              <a:t>BY. It contains the possibility to sort the result based on the inserted</a:t>
            </a:r>
            <a:endParaRPr lang="cs-CZ" sz="500" dirty="0"/>
          </a:p>
          <a:p>
            <a:r>
              <a:rPr lang="cs-CZ" sz="500" dirty="0"/>
              <a:t>  </a:t>
            </a:r>
            <a:r>
              <a:rPr lang="en-GB" sz="500" dirty="0"/>
              <a:t> inputs.</a:t>
            </a:r>
            <a:endParaRPr lang="cs-CZ" sz="500" dirty="0"/>
          </a:p>
          <a:p>
            <a:r>
              <a:rPr lang="cs-CZ" sz="600" dirty="0" err="1"/>
              <a:t>Example</a:t>
            </a:r>
            <a:r>
              <a:rPr lang="cs-CZ" sz="600" dirty="0"/>
              <a:t>:</a:t>
            </a:r>
          </a:p>
          <a:p>
            <a:endParaRPr lang="cs-CZ" sz="300" dirty="0"/>
          </a:p>
          <a:p>
            <a:r>
              <a:rPr lang="cs-CZ" sz="500" b="1" dirty="0"/>
              <a:t>DEFINE</a:t>
            </a:r>
          </a:p>
          <a:p>
            <a:r>
              <a:rPr lang="cs-CZ" sz="500" dirty="0"/>
              <a:t>     </a:t>
            </a:r>
            <a:r>
              <a:rPr lang="cs-CZ" sz="500" b="1" dirty="0"/>
              <a:t>VAR</a:t>
            </a:r>
            <a:r>
              <a:rPr lang="cs-CZ" sz="500" dirty="0"/>
              <a:t> _tax = 0.79</a:t>
            </a:r>
            <a:br>
              <a:rPr lang="cs-CZ" sz="500" dirty="0"/>
            </a:br>
            <a:r>
              <a:rPr lang="cs-CZ" sz="500" b="1" dirty="0"/>
              <a:t>EVALUATE</a:t>
            </a:r>
            <a:br>
              <a:rPr lang="cs-CZ" sz="500" dirty="0"/>
            </a:br>
            <a:r>
              <a:rPr lang="cs-CZ" sz="500" dirty="0"/>
              <a:t>      </a:t>
            </a:r>
            <a:r>
              <a:rPr lang="cs-CZ" sz="500" b="1" dirty="0"/>
              <a:t>ADDCOLUMNS</a:t>
            </a:r>
            <a:r>
              <a:rPr lang="cs-CZ" sz="500" dirty="0"/>
              <a:t>(</a:t>
            </a:r>
            <a:br>
              <a:rPr lang="cs-CZ" sz="500" dirty="0"/>
            </a:br>
            <a:r>
              <a:rPr lang="cs-CZ" sz="500" dirty="0"/>
              <a:t>      Trades,</a:t>
            </a:r>
            <a:br>
              <a:rPr lang="cs-CZ" sz="500" dirty="0"/>
            </a:br>
            <a:r>
              <a:rPr lang="cs-CZ" sz="500" dirty="0"/>
              <a:t>      „AdjustedpProfit“,</a:t>
            </a:r>
            <a:br>
              <a:rPr lang="cs-CZ" sz="500" dirty="0"/>
            </a:br>
            <a:r>
              <a:rPr lang="cs-CZ" sz="500" dirty="0"/>
              <a:t>             ( Trades[</a:t>
            </a:r>
            <a:r>
              <a:rPr lang="cs-CZ" sz="500" dirty="0" err="1"/>
              <a:t>Quantity</a:t>
            </a:r>
            <a:r>
              <a:rPr lang="cs-CZ" sz="500" dirty="0"/>
              <a:t>] * Trades[</a:t>
            </a:r>
            <a:r>
              <a:rPr lang="cs-CZ" sz="500" dirty="0" err="1"/>
              <a:t>UnitPrice</a:t>
            </a:r>
            <a:r>
              <a:rPr lang="cs-CZ" sz="500" dirty="0"/>
              <a:t>] ) * _tax</a:t>
            </a:r>
          </a:p>
          <a:p>
            <a:r>
              <a:rPr lang="cs-CZ" sz="500" dirty="0"/>
              <a:t>      )</a:t>
            </a:r>
          </a:p>
          <a:p>
            <a:r>
              <a:rPr lang="cs-CZ" sz="500" b="1" dirty="0"/>
              <a:t>ORDER BY</a:t>
            </a:r>
            <a:r>
              <a:rPr lang="cs-CZ" sz="500" dirty="0"/>
              <a:t> [AdjustedpProfit]</a:t>
            </a:r>
          </a:p>
          <a:p>
            <a:endParaRPr lang="cs-CZ" sz="300" dirty="0"/>
          </a:p>
          <a:p>
            <a:r>
              <a:rPr lang="cs-CZ" sz="600" b="1" dirty="0"/>
              <a:t>› </a:t>
            </a:r>
            <a:r>
              <a:rPr lang="en-GB" sz="600" dirty="0"/>
              <a:t>This type of notation is used, for example, in DAX Studio </a:t>
            </a:r>
            <a:r>
              <a:rPr lang="cs-CZ" sz="600" dirty="0"/>
              <a:t>    </a:t>
            </a:r>
          </a:p>
          <a:p>
            <a:r>
              <a:rPr lang="cs-CZ" sz="600" dirty="0"/>
              <a:t> </a:t>
            </a:r>
            <a:r>
              <a:rPr lang="en-GB" sz="600" dirty="0"/>
              <a:t>(</a:t>
            </a:r>
            <a:r>
              <a:rPr lang="en-GB" sz="600" b="1" dirty="0"/>
              <a:t>daxstudio.org</a:t>
            </a:r>
            <a:r>
              <a:rPr lang="en-GB" sz="600" dirty="0"/>
              <a:t>). It is a publicly available tool that provides free </a:t>
            </a:r>
            <a:endParaRPr lang="cs-CZ" sz="600" dirty="0"/>
          </a:p>
          <a:p>
            <a:r>
              <a:rPr lang="cs-CZ" sz="600" dirty="0"/>
              <a:t> </a:t>
            </a:r>
            <a:r>
              <a:rPr lang="en-GB" sz="600" dirty="0"/>
              <a:t>access to query validation, code debugging, and query </a:t>
            </a:r>
            <a:endParaRPr lang="cs-CZ" sz="600" dirty="0"/>
          </a:p>
          <a:p>
            <a:r>
              <a:rPr lang="cs-CZ" sz="600" dirty="0"/>
              <a:t> </a:t>
            </a:r>
            <a:r>
              <a:rPr lang="en-GB" sz="600" dirty="0"/>
              <a:t>performance measurement</a:t>
            </a:r>
            <a:r>
              <a:rPr lang="cs-CZ" sz="600" dirty="0"/>
              <a:t>. </a:t>
            </a:r>
          </a:p>
          <a:p>
            <a:r>
              <a:rPr lang="cs-CZ" sz="600" b="1" dirty="0"/>
              <a:t>› </a:t>
            </a:r>
            <a:r>
              <a:rPr lang="en-GB" sz="600" b="1" dirty="0"/>
              <a:t>DAX studio </a:t>
            </a:r>
            <a:r>
              <a:rPr lang="en-GB" sz="600" dirty="0"/>
              <a:t>has the ability to connect directly to</a:t>
            </a:r>
            <a:r>
              <a:rPr lang="cs-CZ" sz="600" dirty="0"/>
              <a:t> </a:t>
            </a:r>
          </a:p>
          <a:p>
            <a:r>
              <a:rPr lang="cs-CZ" sz="600" dirty="0"/>
              <a:t>  </a:t>
            </a:r>
            <a:r>
              <a:rPr lang="cs-CZ" sz="600" b="1" dirty="0" err="1"/>
              <a:t>Analysis</a:t>
            </a:r>
            <a:r>
              <a:rPr lang="cs-CZ" sz="600" b="1" dirty="0"/>
              <a:t> </a:t>
            </a:r>
            <a:r>
              <a:rPr lang="cs-CZ" sz="600" b="1" dirty="0" err="1"/>
              <a:t>Services</a:t>
            </a:r>
            <a:r>
              <a:rPr lang="cs-CZ" sz="600" dirty="0"/>
              <a:t>, </a:t>
            </a:r>
            <a:r>
              <a:rPr lang="cs-CZ" sz="600" b="1" dirty="0"/>
              <a:t>Power BI </a:t>
            </a:r>
            <a:r>
              <a:rPr lang="cs-CZ" sz="600" dirty="0"/>
              <a:t>a </a:t>
            </a:r>
            <a:r>
              <a:rPr lang="cs-CZ" sz="600" b="1" dirty="0"/>
              <a:t>Power Pivot </a:t>
            </a:r>
            <a:r>
              <a:rPr lang="cs-CZ" sz="600" b="1" dirty="0" err="1"/>
              <a:t>for</a:t>
            </a:r>
            <a:r>
              <a:rPr lang="cs-CZ" sz="600" b="1" dirty="0"/>
              <a:t> Excel</a:t>
            </a:r>
            <a:endParaRPr lang="cs-CZ" sz="600" dirty="0"/>
          </a:p>
        </p:txBody>
      </p:sp>
      <p:sp>
        <p:nvSpPr>
          <p:cNvPr id="47" name="TextovéPole 46">
            <a:extLst>
              <a:ext uri="{FF2B5EF4-FFF2-40B4-BE49-F238E27FC236}">
                <a16:creationId xmlns:a16="http://schemas.microsoft.com/office/drawing/2014/main" id="{0038338C-E91F-4E21-98FB-913975684315}"/>
              </a:ext>
            </a:extLst>
          </p:cNvPr>
          <p:cNvSpPr txBox="1"/>
          <p:nvPr/>
        </p:nvSpPr>
        <p:spPr>
          <a:xfrm>
            <a:off x="8599951" y="3047442"/>
            <a:ext cx="2038547" cy="261610"/>
          </a:xfrm>
          <a:prstGeom prst="rect">
            <a:avLst/>
          </a:prstGeom>
          <a:solidFill>
            <a:srgbClr val="262626"/>
          </a:solidFill>
          <a:ln>
            <a:noFill/>
          </a:ln>
        </p:spPr>
        <p:txBody>
          <a:bodyPr wrap="square" rtlCol="0">
            <a:spAutoFit/>
          </a:bodyPr>
          <a:lstStyle/>
          <a:p>
            <a:r>
              <a:rPr lang="cs-CZ" sz="1100" dirty="0">
                <a:solidFill>
                  <a:schemeClr val="bg1"/>
                </a:solidFill>
                <a:latin typeface="Montserrat" panose="00000500000000000000" pitchFamily="2" charset="0"/>
              </a:rPr>
              <a:t>DAX </a:t>
            </a:r>
            <a:r>
              <a:rPr lang="cs-CZ" sz="1100" dirty="0" err="1">
                <a:solidFill>
                  <a:schemeClr val="bg1"/>
                </a:solidFill>
                <a:latin typeface="Montserrat" panose="00000500000000000000" pitchFamily="2" charset="0"/>
              </a:rPr>
              <a:t>Queries</a:t>
            </a:r>
            <a:endParaRPr lang="cs-CZ" sz="1100" dirty="0">
              <a:solidFill>
                <a:schemeClr val="bg1"/>
              </a:solidFill>
              <a:latin typeface="Montserrat" panose="00000500000000000000" pitchFamily="2" charset="0"/>
            </a:endParaRPr>
          </a:p>
        </p:txBody>
      </p:sp>
      <p:sp>
        <p:nvSpPr>
          <p:cNvPr id="48" name="TextovéPole 47">
            <a:extLst>
              <a:ext uri="{FF2B5EF4-FFF2-40B4-BE49-F238E27FC236}">
                <a16:creationId xmlns:a16="http://schemas.microsoft.com/office/drawing/2014/main" id="{901B836C-7C05-462A-B916-B5DB6E622CB7}"/>
              </a:ext>
            </a:extLst>
          </p:cNvPr>
          <p:cNvSpPr txBox="1"/>
          <p:nvPr/>
        </p:nvSpPr>
        <p:spPr>
          <a:xfrm>
            <a:off x="8612706" y="6418866"/>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Recommended</a:t>
            </a:r>
            <a:r>
              <a:rPr lang="cs-CZ" sz="1100" dirty="0">
                <a:solidFill>
                  <a:schemeClr val="bg1"/>
                </a:solidFill>
                <a:latin typeface="Montserrat" panose="00000500000000000000" pitchFamily="2" charset="0"/>
              </a:rPr>
              <a:t> </a:t>
            </a:r>
            <a:r>
              <a:rPr lang="cs-CZ" sz="1100" dirty="0" err="1">
                <a:solidFill>
                  <a:schemeClr val="bg1"/>
                </a:solidFill>
                <a:latin typeface="Montserrat" panose="00000500000000000000" pitchFamily="2" charset="0"/>
              </a:rPr>
              <a:t>sources</a:t>
            </a:r>
            <a:endParaRPr lang="cs-CZ" sz="1100" dirty="0">
              <a:solidFill>
                <a:schemeClr val="bg1"/>
              </a:solidFill>
              <a:latin typeface="Montserrat" panose="00000500000000000000" pitchFamily="2" charset="0"/>
            </a:endParaRPr>
          </a:p>
        </p:txBody>
      </p:sp>
      <p:sp>
        <p:nvSpPr>
          <p:cNvPr id="49" name="TextovéPole 48">
            <a:extLst>
              <a:ext uri="{FF2B5EF4-FFF2-40B4-BE49-F238E27FC236}">
                <a16:creationId xmlns:a16="http://schemas.microsoft.com/office/drawing/2014/main" id="{C9D39E9C-994B-44D3-93F4-08C2E8952798}"/>
              </a:ext>
            </a:extLst>
          </p:cNvPr>
          <p:cNvSpPr txBox="1"/>
          <p:nvPr/>
        </p:nvSpPr>
        <p:spPr>
          <a:xfrm>
            <a:off x="8547697" y="6677745"/>
            <a:ext cx="2152652" cy="415498"/>
          </a:xfrm>
          <a:prstGeom prst="rect">
            <a:avLst/>
          </a:prstGeom>
          <a:noFill/>
        </p:spPr>
        <p:txBody>
          <a:bodyPr wrap="square" rtlCol="0">
            <a:spAutoFit/>
          </a:bodyPr>
          <a:lstStyle/>
          <a:p>
            <a:r>
              <a:rPr lang="cs-CZ" sz="600" b="1" dirty="0"/>
              <a:t>› Marco </a:t>
            </a:r>
            <a:r>
              <a:rPr lang="cs-CZ" sz="600" b="1" dirty="0" err="1"/>
              <a:t>Russo</a:t>
            </a:r>
            <a:r>
              <a:rPr lang="cs-CZ" sz="600" b="1" dirty="0"/>
              <a:t> &amp; Alberto Ferrari</a:t>
            </a:r>
          </a:p>
          <a:p>
            <a:r>
              <a:rPr lang="cs-CZ" sz="500" dirty="0"/>
              <a:t>   </a:t>
            </a:r>
            <a:r>
              <a:rPr lang="cs-CZ" sz="500" b="1" dirty="0"/>
              <a:t>›</a:t>
            </a:r>
            <a:r>
              <a:rPr lang="cs-CZ" sz="500" dirty="0"/>
              <a:t> Daxpatterns.com</a:t>
            </a:r>
          </a:p>
          <a:p>
            <a:r>
              <a:rPr lang="cs-CZ" sz="500" dirty="0"/>
              <a:t>   </a:t>
            </a:r>
            <a:r>
              <a:rPr lang="cs-CZ" sz="500" b="1" dirty="0"/>
              <a:t>› </a:t>
            </a:r>
            <a:r>
              <a:rPr lang="cs-CZ" sz="500" dirty="0" err="1"/>
              <a:t>dax.guide</a:t>
            </a:r>
            <a:endParaRPr lang="cs-CZ" sz="500" dirty="0"/>
          </a:p>
          <a:p>
            <a:r>
              <a:rPr lang="cs-CZ" sz="500" dirty="0"/>
              <a:t>   </a:t>
            </a:r>
            <a:r>
              <a:rPr lang="cs-CZ" sz="500" b="1" dirty="0"/>
              <a:t>›</a:t>
            </a:r>
            <a:r>
              <a:rPr lang="cs-CZ" sz="500" dirty="0"/>
              <a:t> </a:t>
            </a:r>
            <a:r>
              <a:rPr lang="cs-CZ" sz="500" dirty="0" err="1"/>
              <a:t>The</a:t>
            </a:r>
            <a:r>
              <a:rPr lang="cs-CZ" sz="500" dirty="0"/>
              <a:t> </a:t>
            </a:r>
            <a:r>
              <a:rPr lang="cs-CZ" sz="500" dirty="0" err="1"/>
              <a:t>Definitive</a:t>
            </a:r>
            <a:r>
              <a:rPr lang="cs-CZ" sz="500" dirty="0"/>
              <a:t> </a:t>
            </a:r>
            <a:r>
              <a:rPr lang="cs-CZ" sz="500" dirty="0" err="1"/>
              <a:t>Guide</a:t>
            </a:r>
            <a:r>
              <a:rPr lang="cs-CZ" sz="500" dirty="0"/>
              <a:t> to DAX</a:t>
            </a:r>
          </a:p>
        </p:txBody>
      </p:sp>
      <p:pic>
        <p:nvPicPr>
          <p:cNvPr id="27" name="Grafický objekt 26">
            <a:extLst>
              <a:ext uri="{FF2B5EF4-FFF2-40B4-BE49-F238E27FC236}">
                <a16:creationId xmlns:a16="http://schemas.microsoft.com/office/drawing/2014/main" id="{0520631C-DCE1-42FF-9F38-5D2179156F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619676" y="8460525"/>
            <a:ext cx="128914" cy="47453"/>
          </a:xfrm>
          <a:prstGeom prst="rect">
            <a:avLst/>
          </a:prstGeom>
        </p:spPr>
      </p:pic>
      <p:pic>
        <p:nvPicPr>
          <p:cNvPr id="1028" name="Picture 4">
            <a:extLst>
              <a:ext uri="{FF2B5EF4-FFF2-40B4-BE49-F238E27FC236}">
                <a16:creationId xmlns:a16="http://schemas.microsoft.com/office/drawing/2014/main" id="{54E6AADD-705B-4318-AE2C-470147510D5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25415" y="6055055"/>
            <a:ext cx="332979" cy="332979"/>
          </a:xfrm>
          <a:prstGeom prst="rect">
            <a:avLst/>
          </a:prstGeom>
          <a:noFill/>
          <a:extLst>
            <a:ext uri="{909E8E84-426E-40DD-AFC4-6F175D3DCCD1}">
              <a14:hiddenFill xmlns:a14="http://schemas.microsoft.com/office/drawing/2010/main">
                <a:solidFill>
                  <a:srgbClr val="FFFFFF"/>
                </a:solidFill>
              </a14:hiddenFill>
            </a:ext>
          </a:extLst>
        </p:spPr>
      </p:pic>
      <p:pic>
        <p:nvPicPr>
          <p:cNvPr id="32" name="Grafický objekt 31">
            <a:extLst>
              <a:ext uri="{FF2B5EF4-FFF2-40B4-BE49-F238E27FC236}">
                <a16:creationId xmlns:a16="http://schemas.microsoft.com/office/drawing/2014/main" id="{CD969276-60BB-4D04-84FC-3B5C1B17E98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23862" y="6789099"/>
            <a:ext cx="552406" cy="203340"/>
          </a:xfrm>
          <a:prstGeom prst="rect">
            <a:avLst/>
          </a:prstGeom>
        </p:spPr>
      </p:pic>
      <p:sp>
        <p:nvSpPr>
          <p:cNvPr id="55" name="TextovéPole 54">
            <a:extLst>
              <a:ext uri="{FF2B5EF4-FFF2-40B4-BE49-F238E27FC236}">
                <a16:creationId xmlns:a16="http://schemas.microsoft.com/office/drawing/2014/main" id="{5D54767C-6B86-4C58-8357-3D1387037792}"/>
              </a:ext>
            </a:extLst>
          </p:cNvPr>
          <p:cNvSpPr txBox="1"/>
          <p:nvPr/>
        </p:nvSpPr>
        <p:spPr>
          <a:xfrm>
            <a:off x="8532173" y="1066208"/>
            <a:ext cx="2152652" cy="2000548"/>
          </a:xfrm>
          <a:prstGeom prst="rect">
            <a:avLst/>
          </a:prstGeom>
          <a:noFill/>
        </p:spPr>
        <p:txBody>
          <a:bodyPr wrap="square" rtlCol="0">
            <a:spAutoFit/>
          </a:bodyPr>
          <a:lstStyle/>
          <a:p>
            <a:r>
              <a:rPr lang="cs-CZ" sz="600" b="1" dirty="0"/>
              <a:t>› </a:t>
            </a:r>
            <a:r>
              <a:rPr lang="en-GB" sz="600" dirty="0"/>
              <a:t>DAX itself has no capability within the hierarchy to </a:t>
            </a:r>
            <a:endParaRPr lang="cs-CZ" sz="600" dirty="0"/>
          </a:p>
          <a:p>
            <a:r>
              <a:rPr lang="cs-CZ" sz="600" dirty="0"/>
              <a:t>  </a:t>
            </a:r>
            <a:r>
              <a:rPr lang="en-GB" sz="600" dirty="0"/>
              <a:t>automatically convert your calculations to parent or child </a:t>
            </a:r>
            <a:endParaRPr lang="cs-CZ" sz="600" dirty="0"/>
          </a:p>
          <a:p>
            <a:r>
              <a:rPr lang="cs-CZ" sz="600" dirty="0"/>
              <a:t>  </a:t>
            </a:r>
            <a:r>
              <a:rPr lang="en-GB" sz="600" dirty="0"/>
              <a:t>levels. Therefore, each level must Prepare Your Measures, </a:t>
            </a:r>
            <a:endParaRPr lang="cs-CZ" sz="600" dirty="0"/>
          </a:p>
          <a:p>
            <a:r>
              <a:rPr lang="cs-CZ" sz="600" dirty="0"/>
              <a:t>  </a:t>
            </a:r>
            <a:r>
              <a:rPr lang="en-GB" sz="600" dirty="0"/>
              <a:t>which are then displayed based on the </a:t>
            </a:r>
            <a:r>
              <a:rPr lang="en-GB" sz="600" b="1" dirty="0"/>
              <a:t>ISINSCOPE</a:t>
            </a:r>
            <a:r>
              <a:rPr lang="en-GB" sz="600" dirty="0"/>
              <a:t> function. </a:t>
            </a:r>
            <a:endParaRPr lang="cs-CZ" sz="600" dirty="0"/>
          </a:p>
          <a:p>
            <a:r>
              <a:rPr lang="cs-CZ" sz="600" dirty="0"/>
              <a:t>  </a:t>
            </a:r>
            <a:r>
              <a:rPr lang="en-GB" sz="600" dirty="0"/>
              <a:t>She tests which level to go just evaluating. Evaluation takes </a:t>
            </a:r>
            <a:endParaRPr lang="cs-CZ" sz="600" dirty="0"/>
          </a:p>
          <a:p>
            <a:r>
              <a:rPr lang="cs-CZ" sz="600" dirty="0"/>
              <a:t>  </a:t>
            </a:r>
            <a:r>
              <a:rPr lang="en-GB" sz="600" dirty="0"/>
              <a:t>place from the bottom to the top level.</a:t>
            </a:r>
            <a:endParaRPr lang="cs-CZ" sz="600" dirty="0"/>
          </a:p>
          <a:p>
            <a:r>
              <a:rPr lang="cs-CZ" sz="600" b="1" dirty="0"/>
              <a:t>› </a:t>
            </a:r>
            <a:r>
              <a:rPr lang="en-GB" sz="600" dirty="0"/>
              <a:t>The native data model used by DAX does not directly support </a:t>
            </a:r>
            <a:endParaRPr lang="cs-CZ" sz="600" dirty="0"/>
          </a:p>
          <a:p>
            <a:r>
              <a:rPr lang="cs-CZ" sz="600" dirty="0"/>
              <a:t>  </a:t>
            </a:r>
            <a:r>
              <a:rPr lang="en-GB" sz="600" dirty="0"/>
              <a:t>its </a:t>
            </a:r>
            <a:r>
              <a:rPr lang="en-GB" sz="600" b="1" dirty="0"/>
              <a:t>parent/child</a:t>
            </a:r>
            <a:r>
              <a:rPr lang="en-GB" sz="600" dirty="0"/>
              <a:t> hierarchy. On the other hand, DAX contains </a:t>
            </a:r>
            <a:endParaRPr lang="cs-CZ" sz="600" dirty="0"/>
          </a:p>
          <a:p>
            <a:r>
              <a:rPr lang="cs-CZ" sz="600" dirty="0"/>
              <a:t>  </a:t>
            </a:r>
            <a:r>
              <a:rPr lang="en-GB" sz="600" dirty="0"/>
              <a:t>functions that can convert this hierarchy to separate columns.</a:t>
            </a:r>
            <a:r>
              <a:rPr lang="cs-CZ" sz="500" dirty="0"/>
              <a:t>    </a:t>
            </a:r>
            <a:r>
              <a:rPr lang="cs-CZ" sz="500" b="1" dirty="0"/>
              <a:t>› PATH </a:t>
            </a:r>
            <a:r>
              <a:rPr lang="cs-CZ" sz="500" dirty="0"/>
              <a:t>- </a:t>
            </a:r>
            <a:r>
              <a:rPr lang="en-GB" sz="500" dirty="0"/>
              <a:t>It accepts two parameters, where the first parameter is the key ID </a:t>
            </a:r>
            <a:endParaRPr lang="cs-CZ" sz="500" dirty="0"/>
          </a:p>
          <a:p>
            <a:r>
              <a:rPr lang="cs-CZ" sz="500" dirty="0"/>
              <a:t>    </a:t>
            </a:r>
            <a:r>
              <a:rPr lang="en-GB" sz="500" dirty="0"/>
              <a:t>column tables. The second parameter is the column that holds the parent </a:t>
            </a:r>
            <a:endParaRPr lang="cs-CZ" sz="500" dirty="0"/>
          </a:p>
          <a:p>
            <a:r>
              <a:rPr lang="cs-CZ" sz="500" dirty="0"/>
              <a:t>    </a:t>
            </a:r>
            <a:r>
              <a:rPr lang="en-GB" sz="500" dirty="0"/>
              <a:t>ID of the row. The result of this function then looks like this:</a:t>
            </a:r>
            <a:r>
              <a:rPr lang="cs-CZ" sz="500" dirty="0"/>
              <a:t> </a:t>
            </a:r>
            <a:r>
              <a:rPr lang="cs-CZ" sz="500" b="1" dirty="0"/>
              <a:t>1|2|3|4</a:t>
            </a:r>
            <a:br>
              <a:rPr lang="cs-CZ" sz="500" b="1" dirty="0"/>
            </a:br>
            <a:r>
              <a:rPr lang="cs-CZ" sz="500" b="1" dirty="0"/>
              <a:t>    </a:t>
            </a:r>
            <a:r>
              <a:rPr lang="cs-CZ" sz="500" dirty="0"/>
              <a:t>Syntax:</a:t>
            </a:r>
            <a:r>
              <a:rPr lang="cs-CZ" sz="500" b="1" dirty="0"/>
              <a:t> </a:t>
            </a:r>
            <a:r>
              <a:rPr lang="en-GB" sz="500" b="1" dirty="0"/>
              <a:t>PATH</a:t>
            </a:r>
            <a:r>
              <a:rPr lang="en-GB" sz="500" dirty="0"/>
              <a:t>(</a:t>
            </a:r>
            <a:r>
              <a:rPr lang="cs-CZ" sz="500" dirty="0"/>
              <a:t> </a:t>
            </a:r>
            <a:r>
              <a:rPr lang="en-GB" sz="500" dirty="0"/>
              <a:t>&lt;</a:t>
            </a:r>
            <a:r>
              <a:rPr lang="en-GB" sz="500" dirty="0" err="1"/>
              <a:t>ID_columnName</a:t>
            </a:r>
            <a:r>
              <a:rPr lang="en-GB" sz="500" dirty="0"/>
              <a:t>&gt;, &lt;</a:t>
            </a:r>
            <a:r>
              <a:rPr lang="en-GB" sz="500" dirty="0" err="1"/>
              <a:t>parent_columnName</a:t>
            </a:r>
            <a:r>
              <a:rPr lang="en-GB" sz="500" dirty="0"/>
              <a:t>&gt;</a:t>
            </a:r>
            <a:r>
              <a:rPr lang="cs-CZ" sz="500" dirty="0"/>
              <a:t> </a:t>
            </a:r>
            <a:r>
              <a:rPr lang="en-GB" sz="500" dirty="0"/>
              <a:t>)</a:t>
            </a:r>
            <a:endParaRPr lang="cs-CZ" sz="500" dirty="0"/>
          </a:p>
          <a:p>
            <a:r>
              <a:rPr lang="cs-CZ" sz="500" dirty="0"/>
              <a:t>    </a:t>
            </a:r>
            <a:r>
              <a:rPr lang="cs-CZ" sz="500" b="1" dirty="0"/>
              <a:t>› PATHITEM</a:t>
            </a:r>
            <a:r>
              <a:rPr lang="cs-CZ" sz="500" dirty="0"/>
              <a:t> – </a:t>
            </a:r>
            <a:r>
              <a:rPr lang="en-GB" sz="500" dirty="0"/>
              <a:t>Returns a specific item based on the specified position </a:t>
            </a:r>
            <a:endParaRPr lang="cs-CZ" sz="500" dirty="0"/>
          </a:p>
          <a:p>
            <a:r>
              <a:rPr lang="cs-CZ" sz="500" dirty="0"/>
              <a:t>    </a:t>
            </a:r>
            <a:r>
              <a:rPr lang="en-GB" sz="500" dirty="0"/>
              <a:t>from the string, resulting from the PATH function. Positions are counted </a:t>
            </a:r>
            <a:endParaRPr lang="cs-CZ" sz="500" dirty="0"/>
          </a:p>
          <a:p>
            <a:r>
              <a:rPr lang="cs-CZ" sz="500" dirty="0"/>
              <a:t>    </a:t>
            </a:r>
            <a:r>
              <a:rPr lang="en-GB" sz="500" dirty="0"/>
              <a:t>from left to right. The inverted view uses the PATHITEMREVERSE function</a:t>
            </a:r>
            <a:r>
              <a:rPr lang="cs-CZ" sz="500" dirty="0"/>
              <a:t>.</a:t>
            </a:r>
          </a:p>
          <a:p>
            <a:r>
              <a:rPr lang="cs-CZ" sz="500" dirty="0"/>
              <a:t>    Syntax: </a:t>
            </a:r>
            <a:r>
              <a:rPr lang="cs-CZ" sz="500" b="1" dirty="0"/>
              <a:t>PATHITEM</a:t>
            </a:r>
            <a:r>
              <a:rPr lang="cs-CZ" sz="500" dirty="0"/>
              <a:t>( &lt;</a:t>
            </a:r>
            <a:r>
              <a:rPr lang="cs-CZ" sz="500" dirty="0" err="1"/>
              <a:t>path</a:t>
            </a:r>
            <a:r>
              <a:rPr lang="cs-CZ" sz="500" dirty="0"/>
              <a:t>&gt;, &lt;</a:t>
            </a:r>
            <a:r>
              <a:rPr lang="cs-CZ" sz="500" dirty="0" err="1"/>
              <a:t>position</a:t>
            </a:r>
            <a:r>
              <a:rPr lang="cs-CZ" sz="500" dirty="0"/>
              <a:t>&gt;[, &lt;type&gt;] ) </a:t>
            </a:r>
          </a:p>
          <a:p>
            <a:r>
              <a:rPr lang="cs-CZ" sz="500" dirty="0"/>
              <a:t>    </a:t>
            </a:r>
            <a:r>
              <a:rPr lang="cs-CZ" sz="500" b="1" dirty="0"/>
              <a:t>› PATHILENGTH </a:t>
            </a:r>
            <a:r>
              <a:rPr lang="cs-CZ" sz="500" dirty="0"/>
              <a:t>– </a:t>
            </a:r>
            <a:r>
              <a:rPr lang="en-GB" sz="500" dirty="0"/>
              <a:t>Returns the number of parent elements to the specified </a:t>
            </a:r>
            <a:endParaRPr lang="cs-CZ" sz="500" dirty="0"/>
          </a:p>
          <a:p>
            <a:r>
              <a:rPr lang="cs-CZ" sz="500" dirty="0"/>
              <a:t>    </a:t>
            </a:r>
            <a:r>
              <a:rPr lang="en-GB" sz="500" dirty="0"/>
              <a:t>item in given the </a:t>
            </a:r>
            <a:r>
              <a:rPr lang="en-GB" sz="500" b="1" dirty="0"/>
              <a:t>PATH</a:t>
            </a:r>
            <a:r>
              <a:rPr lang="en-GB" sz="500" dirty="0"/>
              <a:t> result, including itself</a:t>
            </a:r>
            <a:r>
              <a:rPr lang="cs-CZ" sz="500" dirty="0"/>
              <a:t>.</a:t>
            </a:r>
          </a:p>
          <a:p>
            <a:r>
              <a:rPr lang="cs-CZ" sz="500" dirty="0"/>
              <a:t>    Syntax: </a:t>
            </a:r>
            <a:r>
              <a:rPr lang="cs-CZ" sz="500" b="1" dirty="0"/>
              <a:t>PATHLENGTH</a:t>
            </a:r>
            <a:r>
              <a:rPr lang="cs-CZ" sz="500" dirty="0"/>
              <a:t>( &lt;</a:t>
            </a:r>
            <a:r>
              <a:rPr lang="cs-CZ" sz="500" dirty="0" err="1"/>
              <a:t>path</a:t>
            </a:r>
            <a:r>
              <a:rPr lang="cs-CZ" sz="500" dirty="0"/>
              <a:t>&gt; ) </a:t>
            </a:r>
          </a:p>
          <a:p>
            <a:r>
              <a:rPr lang="cs-CZ" sz="500" dirty="0"/>
              <a:t>    </a:t>
            </a:r>
            <a:r>
              <a:rPr lang="cs-CZ" sz="500" b="1" dirty="0"/>
              <a:t>› PATHCONTAINS </a:t>
            </a:r>
            <a:r>
              <a:rPr lang="cs-CZ" sz="500" dirty="0"/>
              <a:t>– </a:t>
            </a:r>
            <a:r>
              <a:rPr lang="en-GB" sz="500" dirty="0"/>
              <a:t>Returns </a:t>
            </a:r>
            <a:r>
              <a:rPr lang="en-GB" sz="500" b="1" dirty="0"/>
              <a:t>true</a:t>
            </a:r>
            <a:r>
              <a:rPr lang="en-GB" sz="500" dirty="0"/>
              <a:t> if the specified item is specified exists in </a:t>
            </a:r>
            <a:endParaRPr lang="cs-CZ" sz="500" dirty="0"/>
          </a:p>
          <a:p>
            <a:r>
              <a:rPr lang="cs-CZ" sz="500" dirty="0"/>
              <a:t>    </a:t>
            </a:r>
            <a:r>
              <a:rPr lang="en-GB" sz="500" dirty="0"/>
              <a:t>the specified PATH </a:t>
            </a:r>
            <a:r>
              <a:rPr lang="en-GB" sz="500" dirty="0" err="1"/>
              <a:t>path</a:t>
            </a:r>
            <a:r>
              <a:rPr lang="cs-CZ" sz="500" dirty="0"/>
              <a:t>.    </a:t>
            </a:r>
          </a:p>
          <a:p>
            <a:r>
              <a:rPr lang="cs-CZ" sz="500" dirty="0"/>
              <a:t>    Syntax: </a:t>
            </a:r>
            <a:r>
              <a:rPr lang="cs-CZ" sz="500" b="1" dirty="0"/>
              <a:t>PATHCONTAINS</a:t>
            </a:r>
            <a:r>
              <a:rPr lang="cs-CZ" sz="500" dirty="0"/>
              <a:t>( &lt;</a:t>
            </a:r>
            <a:r>
              <a:rPr lang="cs-CZ" sz="500" dirty="0" err="1"/>
              <a:t>path</a:t>
            </a:r>
            <a:r>
              <a:rPr lang="cs-CZ" sz="500" dirty="0"/>
              <a:t>&gt;, &lt;</a:t>
            </a:r>
            <a:r>
              <a:rPr lang="cs-CZ" sz="500" dirty="0" err="1"/>
              <a:t>item</a:t>
            </a:r>
            <a:r>
              <a:rPr lang="cs-CZ" sz="500" dirty="0"/>
              <a:t>&gt; )</a:t>
            </a:r>
            <a:r>
              <a:rPr lang="cs-CZ" sz="500" b="1" dirty="0"/>
              <a:t> </a:t>
            </a:r>
            <a:endParaRPr lang="cs-CZ" sz="500" dirty="0"/>
          </a:p>
        </p:txBody>
      </p:sp>
    </p:spTree>
    <p:extLst>
      <p:ext uri="{BB962C8B-B14F-4D97-AF65-F5344CB8AC3E}">
        <p14:creationId xmlns:p14="http://schemas.microsoft.com/office/powerpoint/2010/main" val="1781496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délník 2">
            <a:extLst>
              <a:ext uri="{FF2B5EF4-FFF2-40B4-BE49-F238E27FC236}">
                <a16:creationId xmlns:a16="http://schemas.microsoft.com/office/drawing/2014/main" id="{D0897BEE-C53A-4D09-A050-7A50B04371AC}"/>
              </a:ext>
            </a:extLst>
          </p:cNvPr>
          <p:cNvSpPr/>
          <p:nvPr/>
        </p:nvSpPr>
        <p:spPr>
          <a:xfrm>
            <a:off x="-3447" y="196004"/>
            <a:ext cx="10689846" cy="72634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a:t> </a:t>
            </a:r>
          </a:p>
        </p:txBody>
      </p:sp>
      <p:sp>
        <p:nvSpPr>
          <p:cNvPr id="14" name="Obdélník 13">
            <a:extLst>
              <a:ext uri="{FF2B5EF4-FFF2-40B4-BE49-F238E27FC236}">
                <a16:creationId xmlns:a16="http://schemas.microsoft.com/office/drawing/2014/main" id="{825C3F41-CFDA-4622-8397-07443DF58F4E}"/>
              </a:ext>
            </a:extLst>
          </p:cNvPr>
          <p:cNvSpPr/>
          <p:nvPr/>
        </p:nvSpPr>
        <p:spPr>
          <a:xfrm>
            <a:off x="-9236" y="-37916"/>
            <a:ext cx="10697874" cy="758918"/>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nvGrpSpPr>
          <p:cNvPr id="16" name="Skupina 15">
            <a:extLst>
              <a:ext uri="{FF2B5EF4-FFF2-40B4-BE49-F238E27FC236}">
                <a16:creationId xmlns:a16="http://schemas.microsoft.com/office/drawing/2014/main" id="{858FEA5A-7303-483C-8CE9-43F88C0B3E60}"/>
              </a:ext>
            </a:extLst>
          </p:cNvPr>
          <p:cNvGrpSpPr/>
          <p:nvPr/>
        </p:nvGrpSpPr>
        <p:grpSpPr>
          <a:xfrm>
            <a:off x="2137727" y="811789"/>
            <a:ext cx="6413184" cy="6237709"/>
            <a:chOff x="2137728" y="460587"/>
            <a:chExt cx="6413184" cy="6786880"/>
          </a:xfrm>
        </p:grpSpPr>
        <p:cxnSp>
          <p:nvCxnSpPr>
            <p:cNvPr id="6" name="Přímá spojnice 5">
              <a:extLst>
                <a:ext uri="{FF2B5EF4-FFF2-40B4-BE49-F238E27FC236}">
                  <a16:creationId xmlns:a16="http://schemas.microsoft.com/office/drawing/2014/main" id="{913D45F1-50E5-477D-9365-0F45C01887AF}"/>
                </a:ext>
              </a:extLst>
            </p:cNvPr>
            <p:cNvCxnSpPr>
              <a:cxnSpLocks/>
            </p:cNvCxnSpPr>
            <p:nvPr/>
          </p:nvCxnSpPr>
          <p:spPr>
            <a:xfrm>
              <a:off x="2137728"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cxnSp>
          <p:nvCxnSpPr>
            <p:cNvPr id="9" name="Přímá spojnice 8">
              <a:extLst>
                <a:ext uri="{FF2B5EF4-FFF2-40B4-BE49-F238E27FC236}">
                  <a16:creationId xmlns:a16="http://schemas.microsoft.com/office/drawing/2014/main" id="{A07860A4-0F63-45D1-AED6-C79A9AADDDCC}"/>
                </a:ext>
              </a:extLst>
            </p:cNvPr>
            <p:cNvCxnSpPr>
              <a:cxnSpLocks/>
            </p:cNvCxnSpPr>
            <p:nvPr/>
          </p:nvCxnSpPr>
          <p:spPr>
            <a:xfrm>
              <a:off x="4275456"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cxnSp>
          <p:nvCxnSpPr>
            <p:cNvPr id="10" name="Přímá spojnice 9">
              <a:extLst>
                <a:ext uri="{FF2B5EF4-FFF2-40B4-BE49-F238E27FC236}">
                  <a16:creationId xmlns:a16="http://schemas.microsoft.com/office/drawing/2014/main" id="{698767D2-BB65-4A24-8C88-A9BC7817268E}"/>
                </a:ext>
              </a:extLst>
            </p:cNvPr>
            <p:cNvCxnSpPr>
              <a:cxnSpLocks/>
            </p:cNvCxnSpPr>
            <p:nvPr/>
          </p:nvCxnSpPr>
          <p:spPr>
            <a:xfrm>
              <a:off x="8550912"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cxnSp>
          <p:nvCxnSpPr>
            <p:cNvPr id="11" name="Přímá spojnice 10">
              <a:extLst>
                <a:ext uri="{FF2B5EF4-FFF2-40B4-BE49-F238E27FC236}">
                  <a16:creationId xmlns:a16="http://schemas.microsoft.com/office/drawing/2014/main" id="{FB0FEE3D-CBB1-4002-AD1F-A9D593920E1F}"/>
                </a:ext>
              </a:extLst>
            </p:cNvPr>
            <p:cNvCxnSpPr>
              <a:cxnSpLocks/>
            </p:cNvCxnSpPr>
            <p:nvPr/>
          </p:nvCxnSpPr>
          <p:spPr>
            <a:xfrm>
              <a:off x="6413184" y="460587"/>
              <a:ext cx="0" cy="6786880"/>
            </a:xfrm>
            <a:prstGeom prst="line">
              <a:avLst/>
            </a:prstGeom>
            <a:ln>
              <a:solidFill>
                <a:srgbClr val="F5C300"/>
              </a:solidFill>
            </a:ln>
          </p:spPr>
          <p:style>
            <a:lnRef idx="1">
              <a:schemeClr val="accent1"/>
            </a:lnRef>
            <a:fillRef idx="0">
              <a:schemeClr val="accent1"/>
            </a:fillRef>
            <a:effectRef idx="0">
              <a:schemeClr val="accent1"/>
            </a:effectRef>
            <a:fontRef idx="minor">
              <a:schemeClr val="tx1"/>
            </a:fontRef>
          </p:style>
        </p:cxnSp>
      </p:grpSp>
      <p:sp>
        <p:nvSpPr>
          <p:cNvPr id="21" name="Obdélník 20">
            <a:extLst>
              <a:ext uri="{FF2B5EF4-FFF2-40B4-BE49-F238E27FC236}">
                <a16:creationId xmlns:a16="http://schemas.microsoft.com/office/drawing/2014/main" id="{341FD0AC-2532-464F-9735-941903F4160E}"/>
              </a:ext>
            </a:extLst>
          </p:cNvPr>
          <p:cNvSpPr/>
          <p:nvPr/>
        </p:nvSpPr>
        <p:spPr>
          <a:xfrm>
            <a:off x="-5687" y="7141066"/>
            <a:ext cx="10694326" cy="481336"/>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2" name="TextovéPole 21">
            <a:extLst>
              <a:ext uri="{FF2B5EF4-FFF2-40B4-BE49-F238E27FC236}">
                <a16:creationId xmlns:a16="http://schemas.microsoft.com/office/drawing/2014/main" id="{FC5FB706-8E40-4DF5-8DEB-8D6730F31DE7}"/>
              </a:ext>
            </a:extLst>
          </p:cNvPr>
          <p:cNvSpPr txBox="1"/>
          <p:nvPr/>
        </p:nvSpPr>
        <p:spPr>
          <a:xfrm>
            <a:off x="-19435" y="7211523"/>
            <a:ext cx="10706973" cy="338554"/>
          </a:xfrm>
          <a:prstGeom prst="rect">
            <a:avLst/>
          </a:prstGeom>
          <a:noFill/>
        </p:spPr>
        <p:txBody>
          <a:bodyPr wrap="square" rtlCol="0">
            <a:spAutoFit/>
          </a:bodyPr>
          <a:lstStyle/>
          <a:p>
            <a:pPr algn="ctr"/>
            <a:r>
              <a:rPr lang="cs-CZ" sz="1600" dirty="0">
                <a:solidFill>
                  <a:schemeClr val="bg1"/>
                </a:solidFill>
                <a:latin typeface="Montserrat Light" panose="00000400000000000000" pitchFamily="2" charset="0"/>
              </a:rPr>
              <a:t>JAK NA </a:t>
            </a:r>
            <a:r>
              <a:rPr lang="cs-CZ" sz="1600" b="1" dirty="0">
                <a:solidFill>
                  <a:srgbClr val="F5C300"/>
                </a:solidFill>
                <a:latin typeface="Montserrat" panose="00000500000000000000" pitchFamily="2" charset="0"/>
              </a:rPr>
              <a:t>POWER BI </a:t>
            </a:r>
            <a:r>
              <a:rPr lang="cs-CZ" sz="1600" dirty="0">
                <a:solidFill>
                  <a:schemeClr val="bg1"/>
                </a:solidFill>
                <a:latin typeface="Montserrat Light" panose="00000400000000000000" pitchFamily="2" charset="0"/>
              </a:rPr>
              <a:t>CHEATSHEET</a:t>
            </a:r>
          </a:p>
        </p:txBody>
      </p:sp>
      <p:sp>
        <p:nvSpPr>
          <p:cNvPr id="12" name="TextovéPole 11">
            <a:extLst>
              <a:ext uri="{FF2B5EF4-FFF2-40B4-BE49-F238E27FC236}">
                <a16:creationId xmlns:a16="http://schemas.microsoft.com/office/drawing/2014/main" id="{80FA34CA-A4E4-48C9-BDFB-1B9C7E807F69}"/>
              </a:ext>
            </a:extLst>
          </p:cNvPr>
          <p:cNvSpPr txBox="1"/>
          <p:nvPr/>
        </p:nvSpPr>
        <p:spPr>
          <a:xfrm>
            <a:off x="994355" y="196004"/>
            <a:ext cx="1849115" cy="338554"/>
          </a:xfrm>
          <a:prstGeom prst="rect">
            <a:avLst/>
          </a:prstGeom>
          <a:noFill/>
        </p:spPr>
        <p:txBody>
          <a:bodyPr wrap="square" rtlCol="0">
            <a:spAutoFit/>
          </a:bodyPr>
          <a:lstStyle/>
          <a:p>
            <a:r>
              <a:rPr lang="cs-CZ" sz="1600" dirty="0">
                <a:solidFill>
                  <a:schemeClr val="bg1"/>
                </a:solidFill>
                <a:latin typeface="Montserrat" panose="00000500000000000000" pitchFamily="2" charset="0"/>
              </a:rPr>
              <a:t>DAX</a:t>
            </a:r>
          </a:p>
        </p:txBody>
      </p:sp>
      <p:sp>
        <p:nvSpPr>
          <p:cNvPr id="13" name="TextovéPole 12">
            <a:extLst>
              <a:ext uri="{FF2B5EF4-FFF2-40B4-BE49-F238E27FC236}">
                <a16:creationId xmlns:a16="http://schemas.microsoft.com/office/drawing/2014/main" id="{A6DE30E9-52A5-43F4-A135-01CF49D04DE1}"/>
              </a:ext>
            </a:extLst>
          </p:cNvPr>
          <p:cNvSpPr txBox="1"/>
          <p:nvPr/>
        </p:nvSpPr>
        <p:spPr>
          <a:xfrm>
            <a:off x="49590" y="824117"/>
            <a:ext cx="2038547" cy="261610"/>
          </a:xfrm>
          <a:prstGeom prst="rect">
            <a:avLst/>
          </a:prstGeom>
          <a:solidFill>
            <a:srgbClr val="262626"/>
          </a:solidFill>
          <a:ln>
            <a:noFill/>
          </a:ln>
        </p:spPr>
        <p:txBody>
          <a:bodyPr wrap="square" rtlCol="0">
            <a:spAutoFit/>
          </a:bodyPr>
          <a:lstStyle/>
          <a:p>
            <a:r>
              <a:rPr lang="cs-CZ" sz="1100" dirty="0">
                <a:solidFill>
                  <a:schemeClr val="bg1"/>
                </a:solidFill>
                <a:latin typeface="Montserrat" panose="00000500000000000000" pitchFamily="2" charset="0"/>
              </a:rPr>
              <a:t>What </a:t>
            </a:r>
            <a:r>
              <a:rPr lang="cs-CZ" sz="1100" dirty="0" err="1">
                <a:solidFill>
                  <a:schemeClr val="bg1"/>
                </a:solidFill>
                <a:latin typeface="Montserrat" panose="00000500000000000000" pitchFamily="2" charset="0"/>
              </a:rPr>
              <a:t>is</a:t>
            </a:r>
            <a:r>
              <a:rPr lang="cs-CZ" sz="1100" dirty="0">
                <a:solidFill>
                  <a:schemeClr val="bg1"/>
                </a:solidFill>
                <a:latin typeface="Montserrat" panose="00000500000000000000" pitchFamily="2" charset="0"/>
              </a:rPr>
              <a:t> </a:t>
            </a:r>
            <a:r>
              <a:rPr lang="cs-CZ" sz="1100" b="1" dirty="0">
                <a:solidFill>
                  <a:srgbClr val="F5C300"/>
                </a:solidFill>
                <a:latin typeface="Montserrat" panose="00000500000000000000" pitchFamily="2" charset="0"/>
              </a:rPr>
              <a:t>DAX</a:t>
            </a:r>
            <a:r>
              <a:rPr lang="cs-CZ" sz="1050" dirty="0">
                <a:solidFill>
                  <a:schemeClr val="bg1"/>
                </a:solidFill>
                <a:latin typeface="Montserrat" panose="00000500000000000000" pitchFamily="2" charset="0"/>
              </a:rPr>
              <a:t>?</a:t>
            </a:r>
            <a:endParaRPr lang="cs-CZ" sz="1100" dirty="0">
              <a:solidFill>
                <a:schemeClr val="bg1"/>
              </a:solidFill>
              <a:latin typeface="Montserrat" panose="00000500000000000000" pitchFamily="2" charset="0"/>
            </a:endParaRPr>
          </a:p>
        </p:txBody>
      </p:sp>
      <p:sp>
        <p:nvSpPr>
          <p:cNvPr id="15" name="TextovéPole 14">
            <a:extLst>
              <a:ext uri="{FF2B5EF4-FFF2-40B4-BE49-F238E27FC236}">
                <a16:creationId xmlns:a16="http://schemas.microsoft.com/office/drawing/2014/main" id="{E79509B0-B7A4-4307-8140-1A7EFCAE552C}"/>
              </a:ext>
            </a:extLst>
          </p:cNvPr>
          <p:cNvSpPr txBox="1"/>
          <p:nvPr/>
        </p:nvSpPr>
        <p:spPr>
          <a:xfrm>
            <a:off x="47310" y="1732058"/>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Introduction</a:t>
            </a:r>
            <a:r>
              <a:rPr lang="cs-CZ" sz="1100" dirty="0">
                <a:solidFill>
                  <a:schemeClr val="bg1"/>
                </a:solidFill>
                <a:latin typeface="Montserrat" panose="00000500000000000000" pitchFamily="2" charset="0"/>
              </a:rPr>
              <a:t> to DAX</a:t>
            </a:r>
          </a:p>
        </p:txBody>
      </p:sp>
      <p:sp>
        <p:nvSpPr>
          <p:cNvPr id="20" name="TextovéPole 19">
            <a:extLst>
              <a:ext uri="{FF2B5EF4-FFF2-40B4-BE49-F238E27FC236}">
                <a16:creationId xmlns:a16="http://schemas.microsoft.com/office/drawing/2014/main" id="{CE147D7D-F1E0-4872-A0EF-256E248218AE}"/>
              </a:ext>
            </a:extLst>
          </p:cNvPr>
          <p:cNvSpPr txBox="1"/>
          <p:nvPr/>
        </p:nvSpPr>
        <p:spPr>
          <a:xfrm>
            <a:off x="47309" y="6076686"/>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Operators</a:t>
            </a:r>
            <a:endParaRPr lang="cs-CZ" sz="1100" dirty="0">
              <a:solidFill>
                <a:schemeClr val="bg1"/>
              </a:solidFill>
              <a:latin typeface="Montserrat" panose="00000500000000000000" pitchFamily="2" charset="0"/>
            </a:endParaRPr>
          </a:p>
        </p:txBody>
      </p:sp>
      <p:sp>
        <p:nvSpPr>
          <p:cNvPr id="23" name="TextovéPole 22">
            <a:extLst>
              <a:ext uri="{FF2B5EF4-FFF2-40B4-BE49-F238E27FC236}">
                <a16:creationId xmlns:a16="http://schemas.microsoft.com/office/drawing/2014/main" id="{8AA68366-2863-462E-89F9-01F4DC71912E}"/>
              </a:ext>
            </a:extLst>
          </p:cNvPr>
          <p:cNvSpPr txBox="1"/>
          <p:nvPr/>
        </p:nvSpPr>
        <p:spPr>
          <a:xfrm>
            <a:off x="4325043" y="824117"/>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Calculation</a:t>
            </a:r>
            <a:r>
              <a:rPr lang="cs-CZ" sz="1100" dirty="0">
                <a:solidFill>
                  <a:schemeClr val="bg1"/>
                </a:solidFill>
                <a:latin typeface="Montserrat" panose="00000500000000000000" pitchFamily="2" charset="0"/>
              </a:rPr>
              <a:t> </a:t>
            </a:r>
            <a:r>
              <a:rPr lang="cs-CZ" sz="1100" dirty="0" err="1">
                <a:solidFill>
                  <a:schemeClr val="bg1"/>
                </a:solidFill>
                <a:latin typeface="Montserrat" panose="00000500000000000000" pitchFamily="2" charset="0"/>
              </a:rPr>
              <a:t>contexts</a:t>
            </a:r>
            <a:endParaRPr lang="cs-CZ" sz="1100" dirty="0">
              <a:solidFill>
                <a:schemeClr val="bg1"/>
              </a:solidFill>
              <a:latin typeface="Montserrat" panose="00000500000000000000" pitchFamily="2" charset="0"/>
            </a:endParaRPr>
          </a:p>
        </p:txBody>
      </p:sp>
      <p:pic>
        <p:nvPicPr>
          <p:cNvPr id="5" name="Obrázek 4">
            <a:extLst>
              <a:ext uri="{FF2B5EF4-FFF2-40B4-BE49-F238E27FC236}">
                <a16:creationId xmlns:a16="http://schemas.microsoft.com/office/drawing/2014/main" id="{8B832062-B536-4FFC-A0CA-88AC447E9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88" y="7212258"/>
            <a:ext cx="944767" cy="332816"/>
          </a:xfrm>
          <a:prstGeom prst="rect">
            <a:avLst/>
          </a:prstGeom>
        </p:spPr>
      </p:pic>
      <p:sp>
        <p:nvSpPr>
          <p:cNvPr id="35" name="TextovéPole 34">
            <a:extLst>
              <a:ext uri="{FF2B5EF4-FFF2-40B4-BE49-F238E27FC236}">
                <a16:creationId xmlns:a16="http://schemas.microsoft.com/office/drawing/2014/main" id="{1DDCB4D7-AFD0-466E-85D2-579E583D070A}"/>
              </a:ext>
            </a:extLst>
          </p:cNvPr>
          <p:cNvSpPr txBox="1"/>
          <p:nvPr/>
        </p:nvSpPr>
        <p:spPr>
          <a:xfrm>
            <a:off x="-6350" y="1085727"/>
            <a:ext cx="2152652" cy="646331"/>
          </a:xfrm>
          <a:prstGeom prst="rect">
            <a:avLst/>
          </a:prstGeom>
          <a:noFill/>
        </p:spPr>
        <p:txBody>
          <a:bodyPr wrap="square" rtlCol="0">
            <a:spAutoFit/>
          </a:bodyPr>
          <a:lstStyle/>
          <a:p>
            <a:pPr algn="ctr"/>
            <a:r>
              <a:rPr lang="cs-CZ" sz="900" i="1" dirty="0"/>
              <a:t>“ </a:t>
            </a:r>
            <a:r>
              <a:rPr lang="en-GB" sz="900" i="1" dirty="0"/>
              <a:t>Data Analysis Expressions (DAX) is a library of functions and operators combined to create formulas and expressions “</a:t>
            </a:r>
            <a:endParaRPr lang="cs-CZ" sz="700" i="1" dirty="0"/>
          </a:p>
        </p:txBody>
      </p:sp>
      <p:pic>
        <p:nvPicPr>
          <p:cNvPr id="89" name="Obrázek 17">
            <a:extLst>
              <a:ext uri="{FF2B5EF4-FFF2-40B4-BE49-F238E27FC236}">
                <a16:creationId xmlns:a16="http://schemas.microsoft.com/office/drawing/2014/main" id="{CBA4A321-E386-4FF5-A4BA-59940B77B6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96377" y="50018"/>
            <a:ext cx="599294" cy="599294"/>
          </a:xfrm>
          <a:prstGeom prst="rect">
            <a:avLst/>
          </a:prstGeom>
        </p:spPr>
      </p:pic>
      <p:sp>
        <p:nvSpPr>
          <p:cNvPr id="90" name="TextovéPole 89">
            <a:extLst>
              <a:ext uri="{FF2B5EF4-FFF2-40B4-BE49-F238E27FC236}">
                <a16:creationId xmlns:a16="http://schemas.microsoft.com/office/drawing/2014/main" id="{16AE156B-21AD-436C-8541-B5AAE4BCA6BE}"/>
              </a:ext>
            </a:extLst>
          </p:cNvPr>
          <p:cNvSpPr txBox="1"/>
          <p:nvPr/>
        </p:nvSpPr>
        <p:spPr>
          <a:xfrm>
            <a:off x="6462223" y="815234"/>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Calcuation</a:t>
            </a:r>
            <a:r>
              <a:rPr lang="cs-CZ" sz="1100" dirty="0">
                <a:solidFill>
                  <a:schemeClr val="bg1"/>
                </a:solidFill>
                <a:latin typeface="Montserrat" panose="00000500000000000000" pitchFamily="2" charset="0"/>
              </a:rPr>
              <a:t> </a:t>
            </a:r>
            <a:r>
              <a:rPr lang="cs-CZ" sz="1100" dirty="0" err="1">
                <a:solidFill>
                  <a:schemeClr val="bg1"/>
                </a:solidFill>
                <a:latin typeface="Montserrat" panose="00000500000000000000" pitchFamily="2" charset="0"/>
              </a:rPr>
              <a:t>Groups</a:t>
            </a:r>
            <a:endParaRPr lang="cs-CZ" sz="1100" dirty="0">
              <a:solidFill>
                <a:schemeClr val="bg1"/>
              </a:solidFill>
              <a:latin typeface="Montserrat" panose="00000500000000000000" pitchFamily="2" charset="0"/>
            </a:endParaRPr>
          </a:p>
        </p:txBody>
      </p:sp>
      <p:sp>
        <p:nvSpPr>
          <p:cNvPr id="91" name="TextovéPole 90">
            <a:extLst>
              <a:ext uri="{FF2B5EF4-FFF2-40B4-BE49-F238E27FC236}">
                <a16:creationId xmlns:a16="http://schemas.microsoft.com/office/drawing/2014/main" id="{9324D858-C66B-444D-8D73-F2373DC57CF3}"/>
              </a:ext>
            </a:extLst>
          </p:cNvPr>
          <p:cNvSpPr txBox="1"/>
          <p:nvPr/>
        </p:nvSpPr>
        <p:spPr>
          <a:xfrm>
            <a:off x="8599951" y="815234"/>
            <a:ext cx="2038547" cy="261610"/>
          </a:xfrm>
          <a:prstGeom prst="rect">
            <a:avLst/>
          </a:prstGeom>
          <a:solidFill>
            <a:srgbClr val="262626"/>
          </a:solidFill>
          <a:ln>
            <a:noFill/>
          </a:ln>
        </p:spPr>
        <p:txBody>
          <a:bodyPr wrap="square" rtlCol="0">
            <a:spAutoFit/>
          </a:bodyPr>
          <a:lstStyle/>
          <a:p>
            <a:r>
              <a:rPr lang="cs-CZ" sz="1100" dirty="0">
                <a:solidFill>
                  <a:schemeClr val="bg1"/>
                </a:solidFill>
                <a:latin typeface="Montserrat" panose="00000500000000000000" pitchFamily="2" charset="0"/>
              </a:rPr>
              <a:t>Hierarchy</a:t>
            </a:r>
          </a:p>
        </p:txBody>
      </p:sp>
      <p:sp>
        <p:nvSpPr>
          <p:cNvPr id="93" name="TextovéPole 92">
            <a:extLst>
              <a:ext uri="{FF2B5EF4-FFF2-40B4-BE49-F238E27FC236}">
                <a16:creationId xmlns:a16="http://schemas.microsoft.com/office/drawing/2014/main" id="{4C357890-05BC-41DE-B824-BCE3FFEAD291}"/>
              </a:ext>
            </a:extLst>
          </p:cNvPr>
          <p:cNvSpPr txBox="1"/>
          <p:nvPr/>
        </p:nvSpPr>
        <p:spPr>
          <a:xfrm>
            <a:off x="-9236" y="1985634"/>
            <a:ext cx="2152652" cy="1231106"/>
          </a:xfrm>
          <a:prstGeom prst="rect">
            <a:avLst/>
          </a:prstGeom>
          <a:noFill/>
        </p:spPr>
        <p:txBody>
          <a:bodyPr wrap="square" rtlCol="0">
            <a:spAutoFit/>
          </a:bodyPr>
          <a:lstStyle/>
          <a:p>
            <a:r>
              <a:rPr lang="cs-CZ" sz="700" b="1" dirty="0"/>
              <a:t>› </a:t>
            </a:r>
            <a:r>
              <a:rPr lang="cs-CZ" sz="700" b="1" dirty="0" err="1"/>
              <a:t>Where</a:t>
            </a:r>
            <a:r>
              <a:rPr lang="cs-CZ" sz="700" b="1" dirty="0"/>
              <a:t> to </a:t>
            </a:r>
            <a:r>
              <a:rPr lang="cs-CZ" sz="700" b="1" dirty="0" err="1"/>
              <a:t>find</a:t>
            </a:r>
            <a:endParaRPr lang="cs-CZ" sz="700" b="1" dirty="0"/>
          </a:p>
          <a:p>
            <a:r>
              <a:rPr lang="cs-CZ" sz="600" b="1" dirty="0"/>
              <a:t> ›</a:t>
            </a:r>
            <a:r>
              <a:rPr lang="cs-CZ" sz="600" dirty="0"/>
              <a:t> Power BI, Power Pivot </a:t>
            </a:r>
            <a:r>
              <a:rPr lang="cs-CZ" sz="600" dirty="0" err="1"/>
              <a:t>for</a:t>
            </a:r>
            <a:r>
              <a:rPr lang="cs-CZ" sz="600" dirty="0"/>
              <a:t> Excel, Microsoft </a:t>
            </a:r>
            <a:r>
              <a:rPr lang="cs-CZ" sz="600" dirty="0" err="1"/>
              <a:t>Analysis</a:t>
            </a:r>
            <a:r>
              <a:rPr lang="cs-CZ" sz="600" dirty="0"/>
              <a:t> </a:t>
            </a:r>
            <a:r>
              <a:rPr lang="cs-CZ" sz="600" dirty="0" err="1"/>
              <a:t>Services</a:t>
            </a:r>
            <a:endParaRPr lang="cs-CZ" sz="600" dirty="0"/>
          </a:p>
          <a:p>
            <a:r>
              <a:rPr lang="cs-CZ" sz="700" b="1" dirty="0"/>
              <a:t>› </a:t>
            </a:r>
            <a:r>
              <a:rPr lang="cs-CZ" sz="700" b="1" dirty="0" err="1"/>
              <a:t>Purpose</a:t>
            </a:r>
            <a:endParaRPr lang="cs-CZ" sz="700" b="1" dirty="0"/>
          </a:p>
          <a:p>
            <a:r>
              <a:rPr lang="cs-CZ" sz="600" b="1" dirty="0"/>
              <a:t> › </a:t>
            </a:r>
            <a:r>
              <a:rPr lang="en-GB" sz="600" dirty="0"/>
              <a:t>DAX was created to enumerate formulas across the data </a:t>
            </a:r>
            <a:endParaRPr lang="cs-CZ" sz="600" dirty="0"/>
          </a:p>
          <a:p>
            <a:r>
              <a:rPr lang="cs-CZ" sz="600" dirty="0"/>
              <a:t>   </a:t>
            </a:r>
            <a:r>
              <a:rPr lang="en-GB" sz="600" dirty="0"/>
              <a:t>model, where the data is stored in the form of tables, which </a:t>
            </a:r>
            <a:endParaRPr lang="cs-CZ" sz="600" dirty="0"/>
          </a:p>
          <a:p>
            <a:r>
              <a:rPr lang="cs-CZ" sz="600" dirty="0"/>
              <a:t>   </a:t>
            </a:r>
            <a:r>
              <a:rPr lang="en-GB" sz="600" dirty="0"/>
              <a:t>can be linked together through the sessions. They may have a </a:t>
            </a:r>
            <a:endParaRPr lang="cs-CZ" sz="600" dirty="0"/>
          </a:p>
          <a:p>
            <a:r>
              <a:rPr lang="cs-CZ" sz="600" dirty="0"/>
              <a:t>   </a:t>
            </a:r>
            <a:r>
              <a:rPr lang="en-GB" sz="600" dirty="0"/>
              <a:t>cardinality of either 1: 1, 1: N, or M: N and your direction, </a:t>
            </a:r>
            <a:endParaRPr lang="cs-CZ" sz="600" dirty="0"/>
          </a:p>
          <a:p>
            <a:r>
              <a:rPr lang="cs-CZ" sz="600" dirty="0"/>
              <a:t>   </a:t>
            </a:r>
            <a:r>
              <a:rPr lang="en-GB" sz="600" dirty="0"/>
              <a:t>which decides which table filters which. These sessions are </a:t>
            </a:r>
            <a:endParaRPr lang="cs-CZ" sz="600" dirty="0"/>
          </a:p>
          <a:p>
            <a:r>
              <a:rPr lang="cs-CZ" sz="600" dirty="0"/>
              <a:t>   </a:t>
            </a:r>
            <a:r>
              <a:rPr lang="en-GB" sz="600" dirty="0"/>
              <a:t>either active or inactive. The active session is automatically </a:t>
            </a:r>
            <a:endParaRPr lang="cs-CZ" sz="600" dirty="0"/>
          </a:p>
          <a:p>
            <a:r>
              <a:rPr lang="cs-CZ" sz="600" dirty="0"/>
              <a:t>   </a:t>
            </a:r>
            <a:r>
              <a:rPr lang="en-GB" sz="600" dirty="0"/>
              <a:t>and participates in the calculation. The inactive is involved in </a:t>
            </a:r>
            <a:endParaRPr lang="cs-CZ" sz="600" dirty="0"/>
          </a:p>
          <a:p>
            <a:r>
              <a:rPr lang="cs-CZ" sz="600" dirty="0"/>
              <a:t>   </a:t>
            </a:r>
            <a:r>
              <a:rPr lang="en-GB" sz="600" dirty="0"/>
              <a:t>this when it is activated, for example, by a function</a:t>
            </a:r>
            <a:r>
              <a:rPr lang="cs-CZ" sz="600" dirty="0"/>
              <a:t>   </a:t>
            </a:r>
            <a:r>
              <a:rPr lang="cs-CZ" sz="600" b="1" dirty="0"/>
              <a:t>USERELATIONSHIP()</a:t>
            </a:r>
            <a:endParaRPr lang="cs-CZ" sz="500" b="1" dirty="0"/>
          </a:p>
        </p:txBody>
      </p:sp>
      <p:sp>
        <p:nvSpPr>
          <p:cNvPr id="94" name="TextovéPole 93">
            <a:extLst>
              <a:ext uri="{FF2B5EF4-FFF2-40B4-BE49-F238E27FC236}">
                <a16:creationId xmlns:a16="http://schemas.microsoft.com/office/drawing/2014/main" id="{3D6FFB84-AAD6-4D07-8A2A-9E8BE774F4FC}"/>
              </a:ext>
            </a:extLst>
          </p:cNvPr>
          <p:cNvSpPr txBox="1"/>
          <p:nvPr/>
        </p:nvSpPr>
        <p:spPr>
          <a:xfrm>
            <a:off x="53877" y="3659426"/>
            <a:ext cx="2038547" cy="261610"/>
          </a:xfrm>
          <a:prstGeom prst="rect">
            <a:avLst/>
          </a:prstGeom>
          <a:solidFill>
            <a:srgbClr val="262626"/>
          </a:solidFill>
          <a:ln>
            <a:noFill/>
          </a:ln>
        </p:spPr>
        <p:txBody>
          <a:bodyPr wrap="square" rtlCol="0">
            <a:spAutoFit/>
          </a:bodyPr>
          <a:lstStyle/>
          <a:p>
            <a:r>
              <a:rPr lang="cs-CZ" sz="1100" dirty="0">
                <a:solidFill>
                  <a:schemeClr val="bg1"/>
                </a:solidFill>
                <a:latin typeface="Montserrat" panose="00000500000000000000" pitchFamily="2" charset="0"/>
              </a:rPr>
              <a:t>Basic </a:t>
            </a:r>
            <a:r>
              <a:rPr lang="cs-CZ" sz="1100" dirty="0" err="1">
                <a:solidFill>
                  <a:schemeClr val="bg1"/>
                </a:solidFill>
                <a:latin typeface="Montserrat" panose="00000500000000000000" pitchFamily="2" charset="0"/>
              </a:rPr>
              <a:t>concepts</a:t>
            </a:r>
            <a:endParaRPr lang="cs-CZ" sz="1100" dirty="0">
              <a:solidFill>
                <a:schemeClr val="bg1"/>
              </a:solidFill>
              <a:latin typeface="Montserrat" panose="00000500000000000000" pitchFamily="2" charset="0"/>
            </a:endParaRPr>
          </a:p>
        </p:txBody>
      </p:sp>
      <p:pic>
        <p:nvPicPr>
          <p:cNvPr id="4" name="Obrázek 3">
            <a:extLst>
              <a:ext uri="{FF2B5EF4-FFF2-40B4-BE49-F238E27FC236}">
                <a16:creationId xmlns:a16="http://schemas.microsoft.com/office/drawing/2014/main" id="{1CEA0B43-D1A9-4B03-92D2-05DB7527E505}"/>
              </a:ext>
            </a:extLst>
          </p:cNvPr>
          <p:cNvPicPr>
            <a:picLocks noChangeAspect="1"/>
          </p:cNvPicPr>
          <p:nvPr/>
        </p:nvPicPr>
        <p:blipFill>
          <a:blip r:embed="rId5"/>
          <a:stretch>
            <a:fillRect/>
          </a:stretch>
        </p:blipFill>
        <p:spPr>
          <a:xfrm>
            <a:off x="814818" y="3109290"/>
            <a:ext cx="1283956" cy="462427"/>
          </a:xfrm>
          <a:prstGeom prst="rect">
            <a:avLst/>
          </a:prstGeom>
        </p:spPr>
      </p:pic>
      <p:sp>
        <p:nvSpPr>
          <p:cNvPr id="95" name="TextovéPole 94">
            <a:extLst>
              <a:ext uri="{FF2B5EF4-FFF2-40B4-BE49-F238E27FC236}">
                <a16:creationId xmlns:a16="http://schemas.microsoft.com/office/drawing/2014/main" id="{2AF4A5D5-7792-4508-BA01-C58B7CD2AEDE}"/>
              </a:ext>
            </a:extLst>
          </p:cNvPr>
          <p:cNvSpPr txBox="1"/>
          <p:nvPr/>
        </p:nvSpPr>
        <p:spPr>
          <a:xfrm>
            <a:off x="-1374" y="3921036"/>
            <a:ext cx="2152652" cy="2154436"/>
          </a:xfrm>
          <a:prstGeom prst="rect">
            <a:avLst/>
          </a:prstGeom>
          <a:noFill/>
        </p:spPr>
        <p:txBody>
          <a:bodyPr wrap="square" rtlCol="0">
            <a:spAutoFit/>
          </a:bodyPr>
          <a:lstStyle/>
          <a:p>
            <a:r>
              <a:rPr lang="cs-CZ" sz="700" b="1" dirty="0"/>
              <a:t>› </a:t>
            </a:r>
            <a:r>
              <a:rPr lang="cs-CZ" sz="700" b="1" dirty="0" err="1"/>
              <a:t>Constructs</a:t>
            </a:r>
            <a:r>
              <a:rPr lang="cs-CZ" sz="700" b="1" dirty="0"/>
              <a:t> and </a:t>
            </a:r>
            <a:r>
              <a:rPr lang="cs-CZ" sz="700" b="1" dirty="0" err="1"/>
              <a:t>their</a:t>
            </a:r>
            <a:r>
              <a:rPr lang="cs-CZ" sz="700" b="1" dirty="0"/>
              <a:t> </a:t>
            </a:r>
            <a:r>
              <a:rPr lang="cs-CZ" sz="700" b="1" dirty="0" err="1"/>
              <a:t>notation</a:t>
            </a:r>
            <a:endParaRPr lang="cs-CZ" sz="700" b="1" dirty="0"/>
          </a:p>
          <a:p>
            <a:r>
              <a:rPr lang="cs-CZ" sz="600" b="1" dirty="0"/>
              <a:t> ›</a:t>
            </a:r>
            <a:r>
              <a:rPr lang="cs-CZ" sz="600" dirty="0"/>
              <a:t> Table – ‘Table‘</a:t>
            </a:r>
            <a:br>
              <a:rPr lang="cs-CZ" sz="600" dirty="0"/>
            </a:br>
            <a:r>
              <a:rPr lang="cs-CZ" sz="600" b="1" dirty="0"/>
              <a:t> ›</a:t>
            </a:r>
            <a:r>
              <a:rPr lang="cs-CZ" sz="600" dirty="0"/>
              <a:t> </a:t>
            </a:r>
            <a:r>
              <a:rPr lang="cs-CZ" sz="600" dirty="0" err="1"/>
              <a:t>Column</a:t>
            </a:r>
            <a:r>
              <a:rPr lang="cs-CZ" sz="600" dirty="0"/>
              <a:t> – [</a:t>
            </a:r>
            <a:r>
              <a:rPr lang="cs-CZ" sz="600" dirty="0" err="1"/>
              <a:t>Column</a:t>
            </a:r>
            <a:r>
              <a:rPr lang="cs-CZ" sz="600" dirty="0"/>
              <a:t>] -&gt; ‘Table‘[</a:t>
            </a:r>
            <a:r>
              <a:rPr lang="cs-CZ" sz="600" dirty="0" err="1"/>
              <a:t>Column</a:t>
            </a:r>
            <a:r>
              <a:rPr lang="cs-CZ" sz="600" dirty="0"/>
              <a:t>]</a:t>
            </a:r>
            <a:br>
              <a:rPr lang="cs-CZ" sz="600" dirty="0"/>
            </a:br>
            <a:r>
              <a:rPr lang="cs-CZ" sz="600" b="1" dirty="0"/>
              <a:t> ›</a:t>
            </a:r>
            <a:r>
              <a:rPr lang="cs-CZ" sz="600" dirty="0"/>
              <a:t> </a:t>
            </a:r>
            <a:r>
              <a:rPr lang="cs-CZ" sz="600" dirty="0" err="1"/>
              <a:t>Measure</a:t>
            </a:r>
            <a:r>
              <a:rPr lang="cs-CZ" sz="600" dirty="0"/>
              <a:t> – [</a:t>
            </a:r>
            <a:r>
              <a:rPr lang="cs-CZ" sz="600" dirty="0" err="1"/>
              <a:t>NameOfMeasure</a:t>
            </a:r>
            <a:r>
              <a:rPr lang="cs-CZ" sz="600" dirty="0"/>
              <a:t>]</a:t>
            </a:r>
            <a:br>
              <a:rPr lang="cs-CZ" sz="700" b="1" dirty="0"/>
            </a:br>
            <a:r>
              <a:rPr lang="cs-CZ" sz="700" b="1" dirty="0"/>
              <a:t>› </a:t>
            </a:r>
            <a:r>
              <a:rPr lang="cs-CZ" sz="700" b="1" dirty="0" err="1"/>
              <a:t>Comments</a:t>
            </a:r>
            <a:r>
              <a:rPr lang="cs-CZ" sz="700" b="1" dirty="0"/>
              <a:t> </a:t>
            </a:r>
          </a:p>
          <a:p>
            <a:r>
              <a:rPr lang="cs-CZ" sz="600" b="1" dirty="0"/>
              <a:t> ›</a:t>
            </a:r>
            <a:r>
              <a:rPr lang="cs-CZ" sz="600" dirty="0"/>
              <a:t> Single-line (CTRL + ´) – // </a:t>
            </a:r>
            <a:r>
              <a:rPr lang="cs-CZ" sz="600" dirty="0" err="1"/>
              <a:t>or</a:t>
            </a:r>
            <a:r>
              <a:rPr lang="cs-CZ" sz="600" dirty="0"/>
              <a:t> </a:t>
            </a:r>
            <a:r>
              <a:rPr lang="cs-CZ" sz="700" dirty="0"/>
              <a:t>--</a:t>
            </a:r>
            <a:br>
              <a:rPr lang="cs-CZ" sz="600" dirty="0"/>
            </a:br>
            <a:r>
              <a:rPr lang="cs-CZ" sz="600" b="1" dirty="0"/>
              <a:t> ›</a:t>
            </a:r>
            <a:r>
              <a:rPr lang="cs-CZ" sz="600" dirty="0"/>
              <a:t> </a:t>
            </a:r>
            <a:r>
              <a:rPr lang="cs-CZ" sz="600" dirty="0" err="1"/>
              <a:t>Multi</a:t>
            </a:r>
            <a:r>
              <a:rPr lang="cs-CZ" sz="600" dirty="0"/>
              <a:t>-line – /* */</a:t>
            </a:r>
            <a:br>
              <a:rPr lang="cs-CZ" sz="600" dirty="0"/>
            </a:br>
            <a:r>
              <a:rPr lang="cs-CZ" sz="700" b="1" dirty="0"/>
              <a:t>› Data </a:t>
            </a:r>
            <a:r>
              <a:rPr lang="cs-CZ" sz="700" b="1" dirty="0" err="1"/>
              <a:t>types</a:t>
            </a:r>
            <a:r>
              <a:rPr lang="cs-CZ" sz="700" b="1" dirty="0"/>
              <a:t> </a:t>
            </a:r>
          </a:p>
          <a:p>
            <a:r>
              <a:rPr lang="cs-CZ" sz="600" b="1" dirty="0"/>
              <a:t> ›</a:t>
            </a:r>
            <a:r>
              <a:rPr lang="cs-CZ" sz="600" dirty="0"/>
              <a:t> INTEGER</a:t>
            </a:r>
            <a:br>
              <a:rPr lang="cs-CZ" sz="600" dirty="0"/>
            </a:br>
            <a:r>
              <a:rPr lang="cs-CZ" sz="600" b="1" dirty="0"/>
              <a:t> ›</a:t>
            </a:r>
            <a:r>
              <a:rPr lang="cs-CZ" sz="600" dirty="0"/>
              <a:t> DECIMAL</a:t>
            </a:r>
          </a:p>
          <a:p>
            <a:r>
              <a:rPr lang="cs-CZ" sz="600" b="1" dirty="0"/>
              <a:t> ›</a:t>
            </a:r>
            <a:r>
              <a:rPr lang="cs-CZ" sz="600" dirty="0"/>
              <a:t> CURRENCY</a:t>
            </a:r>
            <a:br>
              <a:rPr lang="cs-CZ" sz="600" dirty="0"/>
            </a:br>
            <a:r>
              <a:rPr lang="cs-CZ" sz="600" b="1" dirty="0"/>
              <a:t> ›</a:t>
            </a:r>
            <a:r>
              <a:rPr lang="cs-CZ" sz="600" dirty="0"/>
              <a:t> DATETIME</a:t>
            </a:r>
            <a:endParaRPr lang="cs-CZ" sz="600" b="1" dirty="0"/>
          </a:p>
          <a:p>
            <a:r>
              <a:rPr lang="cs-CZ" sz="600" b="1" dirty="0"/>
              <a:t> ›</a:t>
            </a:r>
            <a:r>
              <a:rPr lang="cs-CZ" sz="600" dirty="0"/>
              <a:t> BOOLEAN</a:t>
            </a:r>
            <a:br>
              <a:rPr lang="cs-CZ" sz="600" dirty="0"/>
            </a:br>
            <a:r>
              <a:rPr lang="cs-CZ" sz="600" b="1" dirty="0"/>
              <a:t> ›</a:t>
            </a:r>
            <a:r>
              <a:rPr lang="cs-CZ" sz="600" dirty="0"/>
              <a:t> STRING</a:t>
            </a:r>
          </a:p>
          <a:p>
            <a:r>
              <a:rPr lang="cs-CZ" sz="600" b="1" dirty="0"/>
              <a:t> ›</a:t>
            </a:r>
            <a:r>
              <a:rPr lang="cs-CZ" sz="600" dirty="0"/>
              <a:t> VARIANT (</a:t>
            </a:r>
            <a:r>
              <a:rPr lang="en-GB" sz="600" dirty="0"/>
              <a:t>not implemented in Power BI</a:t>
            </a:r>
            <a:r>
              <a:rPr lang="cs-CZ" sz="600" dirty="0"/>
              <a:t>)</a:t>
            </a:r>
            <a:br>
              <a:rPr lang="cs-CZ" sz="600" dirty="0"/>
            </a:br>
            <a:r>
              <a:rPr lang="cs-CZ" sz="600" b="1" dirty="0"/>
              <a:t> ›</a:t>
            </a:r>
            <a:r>
              <a:rPr lang="cs-CZ" sz="600" dirty="0"/>
              <a:t> BINARY</a:t>
            </a:r>
            <a:br>
              <a:rPr lang="cs-CZ" sz="600" dirty="0"/>
            </a:br>
            <a:r>
              <a:rPr lang="cs-CZ" sz="200" dirty="0"/>
              <a:t> </a:t>
            </a:r>
            <a:br>
              <a:rPr lang="cs-CZ" sz="600" dirty="0"/>
            </a:br>
            <a:r>
              <a:rPr lang="cs-CZ" sz="600" b="1" dirty="0"/>
              <a:t> ›</a:t>
            </a:r>
            <a:r>
              <a:rPr lang="cs-CZ" sz="600" dirty="0"/>
              <a:t> </a:t>
            </a:r>
            <a:r>
              <a:rPr lang="en-GB" sz="600" dirty="0"/>
              <a:t>DAX can work very well with some types as well combined as </a:t>
            </a:r>
            <a:endParaRPr lang="cs-CZ" sz="600" dirty="0"/>
          </a:p>
          <a:p>
            <a:r>
              <a:rPr lang="cs-CZ" sz="600" dirty="0"/>
              <a:t>  </a:t>
            </a:r>
            <a:r>
              <a:rPr lang="en-GB" sz="600" dirty="0"/>
              <a:t>if it were the same type. If so, for example, the DATETIME and </a:t>
            </a:r>
            <a:endParaRPr lang="cs-CZ" sz="600" dirty="0"/>
          </a:p>
          <a:p>
            <a:r>
              <a:rPr lang="cs-CZ" sz="600" dirty="0"/>
              <a:t>  </a:t>
            </a:r>
            <a:r>
              <a:rPr lang="en-GB" sz="600" dirty="0"/>
              <a:t>INTEGER data types are supported operator "+" then it is </a:t>
            </a:r>
            <a:endParaRPr lang="cs-CZ" sz="600" dirty="0"/>
          </a:p>
          <a:p>
            <a:r>
              <a:rPr lang="cs-CZ" sz="600" dirty="0"/>
              <a:t>  </a:t>
            </a:r>
            <a:r>
              <a:rPr lang="en-GB" sz="600" dirty="0"/>
              <a:t>possible to use them together</a:t>
            </a:r>
            <a:r>
              <a:rPr lang="cs-CZ" sz="600" dirty="0"/>
              <a:t>. </a:t>
            </a:r>
            <a:br>
              <a:rPr lang="cs-CZ" sz="600" dirty="0"/>
            </a:br>
            <a:endParaRPr lang="cs-CZ" sz="200" dirty="0"/>
          </a:p>
          <a:p>
            <a:r>
              <a:rPr lang="cs-CZ" sz="600" b="1" dirty="0"/>
              <a:t>  </a:t>
            </a:r>
            <a:r>
              <a:rPr lang="cs-CZ" sz="500" b="1" dirty="0" err="1"/>
              <a:t>Example</a:t>
            </a:r>
            <a:r>
              <a:rPr lang="cs-CZ" sz="500" b="1" dirty="0"/>
              <a:t>:</a:t>
            </a:r>
            <a:r>
              <a:rPr lang="cs-CZ" sz="600" dirty="0"/>
              <a:t> </a:t>
            </a:r>
            <a:r>
              <a:rPr lang="cs-CZ" sz="500" dirty="0"/>
              <a:t>DATETIME ( [</a:t>
            </a:r>
            <a:r>
              <a:rPr lang="cs-CZ" sz="500" dirty="0" err="1"/>
              <a:t>Date</a:t>
            </a:r>
            <a:r>
              <a:rPr lang="cs-CZ" sz="500" dirty="0"/>
              <a:t>] ) + INTEGER ( 1 ) = DATETIME ( [</a:t>
            </a:r>
            <a:r>
              <a:rPr lang="cs-CZ" sz="500" dirty="0" err="1"/>
              <a:t>Date</a:t>
            </a:r>
            <a:r>
              <a:rPr lang="cs-CZ" sz="500" dirty="0"/>
              <a:t>] + 1)</a:t>
            </a:r>
            <a:endParaRPr lang="cs-CZ" sz="600" b="1" dirty="0"/>
          </a:p>
        </p:txBody>
      </p:sp>
      <p:sp>
        <p:nvSpPr>
          <p:cNvPr id="96" name="TextovéPole 95">
            <a:extLst>
              <a:ext uri="{FF2B5EF4-FFF2-40B4-BE49-F238E27FC236}">
                <a16:creationId xmlns:a16="http://schemas.microsoft.com/office/drawing/2014/main" id="{0E678113-947C-439A-BD88-63EB83D5B0C7}"/>
              </a:ext>
            </a:extLst>
          </p:cNvPr>
          <p:cNvSpPr txBox="1"/>
          <p:nvPr/>
        </p:nvSpPr>
        <p:spPr>
          <a:xfrm>
            <a:off x="-1374" y="6370288"/>
            <a:ext cx="2152652" cy="630942"/>
          </a:xfrm>
          <a:prstGeom prst="rect">
            <a:avLst/>
          </a:prstGeom>
          <a:noFill/>
        </p:spPr>
        <p:txBody>
          <a:bodyPr wrap="square" rtlCol="0">
            <a:spAutoFit/>
          </a:bodyPr>
          <a:lstStyle/>
          <a:p>
            <a:r>
              <a:rPr lang="cs-CZ" sz="700" b="1" dirty="0"/>
              <a:t> › Arithmetic </a:t>
            </a:r>
            <a:r>
              <a:rPr lang="cs-CZ" sz="700" dirty="0"/>
              <a:t>{ + , - , / , * , ^ }</a:t>
            </a:r>
          </a:p>
          <a:p>
            <a:r>
              <a:rPr lang="cs-CZ" sz="700" b="1" dirty="0"/>
              <a:t> › Comparative</a:t>
            </a:r>
            <a:r>
              <a:rPr lang="cs-CZ" sz="700" dirty="0"/>
              <a:t> { = , == ,  &gt; , &lt; , &gt;= , &lt;= , &lt;&gt; }</a:t>
            </a:r>
          </a:p>
          <a:p>
            <a:r>
              <a:rPr lang="cs-CZ" sz="700" b="1" dirty="0"/>
              <a:t> › Joining text </a:t>
            </a:r>
            <a:r>
              <a:rPr lang="cs-CZ" sz="700" dirty="0"/>
              <a:t>{ &amp; }</a:t>
            </a:r>
          </a:p>
          <a:p>
            <a:r>
              <a:rPr lang="cs-CZ" sz="700" b="1" dirty="0"/>
              <a:t> › Logic </a:t>
            </a:r>
            <a:r>
              <a:rPr lang="cs-CZ" sz="700" dirty="0"/>
              <a:t>{ &amp;&amp; , II , IN, NOT }</a:t>
            </a:r>
          </a:p>
          <a:p>
            <a:r>
              <a:rPr lang="cs-CZ" sz="700" b="1" dirty="0"/>
              <a:t> › Prioritization  </a:t>
            </a:r>
            <a:r>
              <a:rPr lang="cs-CZ" sz="700" dirty="0"/>
              <a:t>{ ( , ) }</a:t>
            </a:r>
            <a:endParaRPr lang="cs-CZ" sz="600" b="1" dirty="0"/>
          </a:p>
        </p:txBody>
      </p:sp>
      <p:sp>
        <p:nvSpPr>
          <p:cNvPr id="97" name="TextovéPole 96">
            <a:extLst>
              <a:ext uri="{FF2B5EF4-FFF2-40B4-BE49-F238E27FC236}">
                <a16:creationId xmlns:a16="http://schemas.microsoft.com/office/drawing/2014/main" id="{41499AC1-EADC-495A-8715-B983CBF78DE8}"/>
              </a:ext>
            </a:extLst>
          </p:cNvPr>
          <p:cNvSpPr txBox="1"/>
          <p:nvPr/>
        </p:nvSpPr>
        <p:spPr>
          <a:xfrm>
            <a:off x="2188691" y="824117"/>
            <a:ext cx="2038547" cy="261610"/>
          </a:xfrm>
          <a:prstGeom prst="rect">
            <a:avLst/>
          </a:prstGeom>
          <a:solidFill>
            <a:srgbClr val="262626"/>
          </a:solidFill>
          <a:ln>
            <a:noFill/>
          </a:ln>
        </p:spPr>
        <p:txBody>
          <a:bodyPr wrap="square" rtlCol="0">
            <a:spAutoFit/>
          </a:bodyPr>
          <a:lstStyle>
            <a:defPPr>
              <a:defRPr lang="en-US"/>
            </a:defPPr>
            <a:lvl1pPr>
              <a:defRPr sz="1100">
                <a:solidFill>
                  <a:schemeClr val="bg1"/>
                </a:solidFill>
                <a:latin typeface="Montserrat" panose="00000500000000000000" pitchFamily="2" charset="0"/>
              </a:defRPr>
            </a:lvl1pPr>
          </a:lstStyle>
          <a:p>
            <a:r>
              <a:rPr lang="cs-CZ" dirty="0" err="1"/>
              <a:t>Calculated</a:t>
            </a:r>
            <a:r>
              <a:rPr lang="cs-CZ" dirty="0"/>
              <a:t> </a:t>
            </a:r>
            <a:r>
              <a:rPr lang="cs-CZ" dirty="0" err="1"/>
              <a:t>Columns</a:t>
            </a:r>
            <a:endParaRPr lang="cs-CZ" dirty="0"/>
          </a:p>
        </p:txBody>
      </p:sp>
      <p:sp>
        <p:nvSpPr>
          <p:cNvPr id="29" name="TextovéPole 28">
            <a:extLst>
              <a:ext uri="{FF2B5EF4-FFF2-40B4-BE49-F238E27FC236}">
                <a16:creationId xmlns:a16="http://schemas.microsoft.com/office/drawing/2014/main" id="{44BC727D-4A99-4480-AF92-991C90B0A9C0}"/>
              </a:ext>
            </a:extLst>
          </p:cNvPr>
          <p:cNvSpPr txBox="1"/>
          <p:nvPr/>
        </p:nvSpPr>
        <p:spPr>
          <a:xfrm>
            <a:off x="2147277" y="1074844"/>
            <a:ext cx="2152652" cy="1123384"/>
          </a:xfrm>
          <a:prstGeom prst="rect">
            <a:avLst/>
          </a:prstGeom>
          <a:noFill/>
        </p:spPr>
        <p:txBody>
          <a:bodyPr wrap="square" rtlCol="0">
            <a:spAutoFit/>
          </a:bodyPr>
          <a:lstStyle/>
          <a:p>
            <a:r>
              <a:rPr lang="cs-CZ" sz="700" b="1" dirty="0"/>
              <a:t>› </a:t>
            </a:r>
            <a:r>
              <a:rPr lang="en-GB" sz="700" dirty="0"/>
              <a:t>They behave like any other column in the table. Instead of coming from a data source, they are created through a DAX expression evaluated based on the current context line, and we cannot get values ​​of another row directly.</a:t>
            </a:r>
            <a:endParaRPr lang="cs-CZ" sz="700" dirty="0"/>
          </a:p>
          <a:p>
            <a:r>
              <a:rPr lang="cs-CZ" sz="600" b="1" dirty="0"/>
              <a:t>› Import mode. </a:t>
            </a:r>
            <a:r>
              <a:rPr lang="en-GB" sz="600" dirty="0"/>
              <a:t>Their evaluation and storage is in progress when processing the model</a:t>
            </a:r>
            <a:r>
              <a:rPr lang="cs-CZ" sz="600" dirty="0"/>
              <a:t>.</a:t>
            </a:r>
            <a:endParaRPr lang="cs-CZ" sz="600" b="1" dirty="0"/>
          </a:p>
          <a:p>
            <a:r>
              <a:rPr lang="cs-CZ" sz="500" b="1" dirty="0"/>
              <a:t>›</a:t>
            </a:r>
            <a:r>
              <a:rPr lang="cs-CZ" sz="600" b="1" dirty="0"/>
              <a:t> DirectQuery mode. </a:t>
            </a:r>
            <a:r>
              <a:rPr lang="en-GB" sz="600" dirty="0"/>
              <a:t>They are evaluated at runtime, which may slow down the model</a:t>
            </a:r>
            <a:r>
              <a:rPr lang="cs-CZ" sz="600" dirty="0"/>
              <a:t>.</a:t>
            </a:r>
            <a:br>
              <a:rPr lang="cs-CZ" sz="700" dirty="0"/>
            </a:br>
            <a:endParaRPr lang="cs-CZ" sz="300" dirty="0"/>
          </a:p>
          <a:p>
            <a:r>
              <a:rPr lang="cs-CZ" sz="500" b="1" dirty="0"/>
              <a:t> Profit</a:t>
            </a:r>
            <a:r>
              <a:rPr lang="cs-CZ" sz="500" dirty="0"/>
              <a:t> = Trades[</a:t>
            </a:r>
            <a:r>
              <a:rPr lang="cs-CZ" sz="500" dirty="0" err="1"/>
              <a:t>Quantity</a:t>
            </a:r>
            <a:r>
              <a:rPr lang="cs-CZ" sz="500" dirty="0"/>
              <a:t>]*Trades[</a:t>
            </a:r>
            <a:r>
              <a:rPr lang="cs-CZ" sz="500" dirty="0" err="1"/>
              <a:t>UnitPrice</a:t>
            </a:r>
            <a:r>
              <a:rPr lang="cs-CZ" sz="500" dirty="0"/>
              <a:t>]</a:t>
            </a:r>
          </a:p>
        </p:txBody>
      </p:sp>
      <p:sp>
        <p:nvSpPr>
          <p:cNvPr id="30" name="TextovéPole 29">
            <a:extLst>
              <a:ext uri="{FF2B5EF4-FFF2-40B4-BE49-F238E27FC236}">
                <a16:creationId xmlns:a16="http://schemas.microsoft.com/office/drawing/2014/main" id="{2346FFEF-AFC0-49BF-8632-77C153C81546}"/>
              </a:ext>
            </a:extLst>
          </p:cNvPr>
          <p:cNvSpPr txBox="1"/>
          <p:nvPr/>
        </p:nvSpPr>
        <p:spPr>
          <a:xfrm>
            <a:off x="2188219" y="2217278"/>
            <a:ext cx="2038547" cy="261610"/>
          </a:xfrm>
          <a:prstGeom prst="rect">
            <a:avLst/>
          </a:prstGeom>
          <a:solidFill>
            <a:srgbClr val="262626"/>
          </a:solidFill>
          <a:ln>
            <a:noFill/>
          </a:ln>
        </p:spPr>
        <p:txBody>
          <a:bodyPr wrap="square" rtlCol="0">
            <a:spAutoFit/>
          </a:bodyPr>
          <a:lstStyle>
            <a:defPPr>
              <a:defRPr lang="en-US"/>
            </a:defPPr>
            <a:lvl1pPr>
              <a:defRPr sz="1100">
                <a:solidFill>
                  <a:schemeClr val="bg1"/>
                </a:solidFill>
                <a:latin typeface="Montserrat" panose="00000500000000000000" pitchFamily="2" charset="0"/>
              </a:defRPr>
            </a:lvl1pPr>
          </a:lstStyle>
          <a:p>
            <a:r>
              <a:rPr lang="cs-CZ" dirty="0" err="1"/>
              <a:t>Measures</a:t>
            </a:r>
            <a:endParaRPr lang="cs-CZ" dirty="0"/>
          </a:p>
        </p:txBody>
      </p:sp>
      <p:sp>
        <p:nvSpPr>
          <p:cNvPr id="31" name="TextovéPole 30">
            <a:extLst>
              <a:ext uri="{FF2B5EF4-FFF2-40B4-BE49-F238E27FC236}">
                <a16:creationId xmlns:a16="http://schemas.microsoft.com/office/drawing/2014/main" id="{625AE403-FAA2-4853-B869-2867DA091989}"/>
              </a:ext>
            </a:extLst>
          </p:cNvPr>
          <p:cNvSpPr txBox="1"/>
          <p:nvPr/>
        </p:nvSpPr>
        <p:spPr>
          <a:xfrm>
            <a:off x="2149748" y="2463493"/>
            <a:ext cx="2152652" cy="1415772"/>
          </a:xfrm>
          <a:prstGeom prst="rect">
            <a:avLst/>
          </a:prstGeom>
          <a:noFill/>
        </p:spPr>
        <p:txBody>
          <a:bodyPr wrap="square" rtlCol="0">
            <a:spAutoFit/>
          </a:bodyPr>
          <a:lstStyle/>
          <a:p>
            <a:r>
              <a:rPr lang="cs-CZ" sz="600" b="1" dirty="0"/>
              <a:t>› </a:t>
            </a:r>
            <a:r>
              <a:rPr lang="en-GB" sz="600" dirty="0"/>
              <a:t>They do not compare row-based calculations, but they </a:t>
            </a:r>
            <a:endParaRPr lang="cs-CZ" sz="600" dirty="0"/>
          </a:p>
          <a:p>
            <a:r>
              <a:rPr lang="cs-CZ" sz="600" dirty="0"/>
              <a:t>  </a:t>
            </a:r>
            <a:r>
              <a:rPr lang="en-GB" sz="600" dirty="0"/>
              <a:t>perform aggregation of row-based values input contexts that </a:t>
            </a:r>
            <a:endParaRPr lang="cs-CZ" sz="600" dirty="0"/>
          </a:p>
          <a:p>
            <a:r>
              <a:rPr lang="cs-CZ" sz="600" dirty="0"/>
              <a:t>  </a:t>
            </a:r>
            <a:r>
              <a:rPr lang="en-GB" sz="600" dirty="0"/>
              <a:t>the environment passes to the calculation. Because of this, </a:t>
            </a:r>
            <a:endParaRPr lang="cs-CZ" sz="600" dirty="0"/>
          </a:p>
          <a:p>
            <a:r>
              <a:rPr lang="cs-CZ" sz="600" dirty="0"/>
              <a:t>  </a:t>
            </a:r>
            <a:r>
              <a:rPr lang="en-GB" sz="600" dirty="0"/>
              <a:t>there can be no pre-counting result. </a:t>
            </a:r>
            <a:r>
              <a:rPr lang="en-GB" sz="600" b="1" dirty="0"/>
              <a:t>It must be evaluated </a:t>
            </a:r>
            <a:endParaRPr lang="cs-CZ" sz="600" b="1" dirty="0"/>
          </a:p>
          <a:p>
            <a:r>
              <a:rPr lang="cs-CZ" sz="600" b="1" dirty="0"/>
              <a:t>  </a:t>
            </a:r>
            <a:r>
              <a:rPr lang="en-GB" sz="600" b="1" dirty="0"/>
              <a:t>only at the moment when Measure is called.</a:t>
            </a:r>
            <a:endParaRPr lang="cs-CZ" sz="600" b="1" dirty="0"/>
          </a:p>
          <a:p>
            <a:r>
              <a:rPr lang="cs-CZ" sz="600" b="1" dirty="0"/>
              <a:t>› </a:t>
            </a:r>
            <a:r>
              <a:rPr lang="en-GB" sz="600" dirty="0"/>
              <a:t>The condition is that they must always be linked to the table </a:t>
            </a:r>
            <a:endParaRPr lang="cs-CZ" sz="600" dirty="0"/>
          </a:p>
          <a:p>
            <a:r>
              <a:rPr lang="cs-CZ" sz="600" dirty="0"/>
              <a:t>  </a:t>
            </a:r>
            <a:r>
              <a:rPr lang="en-GB" sz="600" dirty="0"/>
              <a:t>to store their code, which is possible at any time alter. </a:t>
            </a:r>
            <a:endParaRPr lang="cs-CZ" sz="600" dirty="0"/>
          </a:p>
          <a:p>
            <a:r>
              <a:rPr lang="cs-CZ" sz="600" dirty="0"/>
              <a:t>  </a:t>
            </a:r>
            <a:r>
              <a:rPr lang="en-GB" sz="600" dirty="0"/>
              <a:t>Because their calculation is no longer directly dependent, it is </a:t>
            </a:r>
            <a:endParaRPr lang="cs-CZ" sz="600" dirty="0"/>
          </a:p>
          <a:p>
            <a:r>
              <a:rPr lang="cs-CZ" sz="600" dirty="0"/>
              <a:t>  </a:t>
            </a:r>
            <a:r>
              <a:rPr lang="en-GB" sz="600" dirty="0"/>
              <a:t>common practice to have one separate </a:t>
            </a:r>
            <a:r>
              <a:rPr lang="en-GB" sz="600" b="1" dirty="0"/>
              <a:t>Measure Table</a:t>
            </a:r>
            <a:r>
              <a:rPr lang="en-GB" sz="600" dirty="0"/>
              <a:t>, which </a:t>
            </a:r>
            <a:endParaRPr lang="cs-CZ" sz="600" dirty="0"/>
          </a:p>
          <a:p>
            <a:r>
              <a:rPr lang="cs-CZ" sz="600" dirty="0"/>
              <a:t>  </a:t>
            </a:r>
            <a:r>
              <a:rPr lang="en-GB" sz="600" dirty="0"/>
              <a:t>groups all Measures into myself. For clarity, they are </a:t>
            </a:r>
            <a:endParaRPr lang="cs-CZ" sz="600" dirty="0"/>
          </a:p>
          <a:p>
            <a:r>
              <a:rPr lang="cs-CZ" sz="600" dirty="0"/>
              <a:t>  </a:t>
            </a:r>
            <a:r>
              <a:rPr lang="en-GB" sz="600" dirty="0"/>
              <a:t>therefore further divided into </a:t>
            </a:r>
            <a:r>
              <a:rPr lang="en-GB" sz="600" b="1" dirty="0"/>
              <a:t>folders</a:t>
            </a:r>
            <a:r>
              <a:rPr lang="en-GB" sz="600" dirty="0"/>
              <a:t>.</a:t>
            </a:r>
            <a:endParaRPr lang="cs-CZ" sz="200" dirty="0"/>
          </a:p>
          <a:p>
            <a:br>
              <a:rPr lang="cs-CZ" sz="400" dirty="0"/>
            </a:br>
            <a:r>
              <a:rPr lang="cs-CZ" sz="600" dirty="0" err="1"/>
              <a:t>Example</a:t>
            </a:r>
            <a:r>
              <a:rPr lang="cs-CZ" sz="600" dirty="0"/>
              <a:t> </a:t>
            </a:r>
            <a:r>
              <a:rPr lang="cs-CZ" sz="600" dirty="0" err="1"/>
              <a:t>of</a:t>
            </a:r>
            <a:r>
              <a:rPr lang="cs-CZ" sz="600" dirty="0"/>
              <a:t> </a:t>
            </a:r>
            <a:r>
              <a:rPr lang="cs-CZ" sz="600" b="1" dirty="0" err="1"/>
              <a:t>Measure</a:t>
            </a:r>
            <a:r>
              <a:rPr lang="cs-CZ" sz="600" dirty="0"/>
              <a:t>:</a:t>
            </a:r>
          </a:p>
          <a:p>
            <a:endParaRPr lang="cs-CZ" sz="300" dirty="0"/>
          </a:p>
          <a:p>
            <a:r>
              <a:rPr lang="cs-CZ" sz="500" b="1" dirty="0"/>
              <a:t>SalesVolume </a:t>
            </a:r>
            <a:r>
              <a:rPr lang="cs-CZ" sz="500" dirty="0"/>
              <a:t>= </a:t>
            </a:r>
            <a:r>
              <a:rPr lang="cs-CZ" sz="500" b="1" dirty="0"/>
              <a:t>SUM</a:t>
            </a:r>
            <a:r>
              <a:rPr lang="cs-CZ" sz="500" dirty="0"/>
              <a:t> (Trades[</a:t>
            </a:r>
            <a:r>
              <a:rPr lang="cs-CZ" sz="500" dirty="0" err="1"/>
              <a:t>Quantity</a:t>
            </a:r>
            <a:r>
              <a:rPr lang="cs-CZ" sz="500" dirty="0"/>
              <a:t>])</a:t>
            </a:r>
          </a:p>
        </p:txBody>
      </p:sp>
      <p:sp>
        <p:nvSpPr>
          <p:cNvPr id="34" name="TextovéPole 33">
            <a:extLst>
              <a:ext uri="{FF2B5EF4-FFF2-40B4-BE49-F238E27FC236}">
                <a16:creationId xmlns:a16="http://schemas.microsoft.com/office/drawing/2014/main" id="{18EC6A91-A42A-4BFA-8A71-B21DCD6B387E}"/>
              </a:ext>
            </a:extLst>
          </p:cNvPr>
          <p:cNvSpPr txBox="1"/>
          <p:nvPr/>
        </p:nvSpPr>
        <p:spPr>
          <a:xfrm>
            <a:off x="2145116" y="4160880"/>
            <a:ext cx="2152652" cy="3062377"/>
          </a:xfrm>
          <a:prstGeom prst="rect">
            <a:avLst/>
          </a:prstGeom>
          <a:noFill/>
        </p:spPr>
        <p:txBody>
          <a:bodyPr wrap="square" rtlCol="0">
            <a:spAutoFit/>
          </a:bodyPr>
          <a:lstStyle/>
          <a:p>
            <a:r>
              <a:rPr lang="cs-CZ" sz="700" b="1" dirty="0"/>
              <a:t>› </a:t>
            </a:r>
            <a:r>
              <a:rPr lang="en-GB" sz="700" dirty="0"/>
              <a:t>Variables in DAX calculations allow avoiding </a:t>
            </a:r>
            <a:endParaRPr lang="cs-CZ" sz="700" dirty="0"/>
          </a:p>
          <a:p>
            <a:r>
              <a:rPr lang="cs-CZ" sz="700" dirty="0"/>
              <a:t>  </a:t>
            </a:r>
            <a:r>
              <a:rPr lang="en-GB" sz="700" dirty="0"/>
              <a:t>repeated recalculations of the same procedure. </a:t>
            </a:r>
            <a:endParaRPr lang="cs-CZ" sz="700" dirty="0"/>
          </a:p>
          <a:p>
            <a:r>
              <a:rPr lang="cs-CZ" sz="700" dirty="0"/>
              <a:t>  </a:t>
            </a:r>
            <a:r>
              <a:rPr lang="en-GB" sz="700" dirty="0"/>
              <a:t>Which might look like this:</a:t>
            </a:r>
            <a:br>
              <a:rPr lang="cs-CZ" sz="700" dirty="0"/>
            </a:br>
            <a:r>
              <a:rPr lang="cs-CZ" sz="400" dirty="0"/>
              <a:t> </a:t>
            </a:r>
            <a:br>
              <a:rPr lang="cs-CZ" sz="700" dirty="0"/>
            </a:br>
            <a:r>
              <a:rPr lang="cs-CZ" sz="500" dirty="0" err="1"/>
              <a:t>NumberSort</a:t>
            </a:r>
            <a:r>
              <a:rPr lang="cs-CZ" sz="500" dirty="0"/>
              <a:t> = </a:t>
            </a:r>
            <a:br>
              <a:rPr lang="cs-CZ" sz="600" dirty="0"/>
            </a:br>
            <a:r>
              <a:rPr lang="cs-CZ" sz="500" b="1" dirty="0"/>
              <a:t>VAR</a:t>
            </a:r>
            <a:r>
              <a:rPr lang="cs-CZ" sz="500" dirty="0"/>
              <a:t> _</a:t>
            </a:r>
            <a:r>
              <a:rPr lang="cs-CZ" sz="500" dirty="0" err="1"/>
              <a:t>selectedNumber</a:t>
            </a:r>
            <a:r>
              <a:rPr lang="cs-CZ" sz="500" dirty="0"/>
              <a:t> =</a:t>
            </a:r>
            <a:br>
              <a:rPr lang="cs-CZ" sz="500" dirty="0"/>
            </a:br>
            <a:r>
              <a:rPr lang="cs-CZ" sz="500" dirty="0"/>
              <a:t>   </a:t>
            </a:r>
            <a:r>
              <a:rPr lang="cs-CZ" sz="500" b="1" dirty="0"/>
              <a:t>SELECTEDVALUE</a:t>
            </a:r>
            <a:r>
              <a:rPr lang="cs-CZ" sz="500" dirty="0"/>
              <a:t>( Table[</a:t>
            </a:r>
            <a:r>
              <a:rPr lang="cs-CZ" sz="500" dirty="0" err="1"/>
              <a:t>Number</a:t>
            </a:r>
            <a:r>
              <a:rPr lang="cs-CZ" sz="500" dirty="0"/>
              <a:t>] )</a:t>
            </a:r>
            <a:br>
              <a:rPr lang="cs-CZ" sz="500" dirty="0"/>
            </a:br>
            <a:r>
              <a:rPr lang="cs-CZ" sz="500" b="1" dirty="0"/>
              <a:t>RETURN</a:t>
            </a:r>
            <a:br>
              <a:rPr lang="cs-CZ" sz="500" dirty="0"/>
            </a:br>
            <a:r>
              <a:rPr lang="cs-CZ" sz="500" b="1" dirty="0"/>
              <a:t>IF</a:t>
            </a:r>
            <a:r>
              <a:rPr lang="cs-CZ" sz="500" dirty="0"/>
              <a:t>( _</a:t>
            </a:r>
            <a:r>
              <a:rPr lang="cs-CZ" sz="500" dirty="0" err="1"/>
              <a:t>selectedNumber</a:t>
            </a:r>
            <a:r>
              <a:rPr lang="cs-CZ" sz="500" dirty="0"/>
              <a:t> &lt; 4, _</a:t>
            </a:r>
            <a:r>
              <a:rPr lang="cs-CZ" sz="500" dirty="0" err="1"/>
              <a:t>selectedNumber</a:t>
            </a:r>
            <a:r>
              <a:rPr lang="cs-CZ" sz="500" dirty="0"/>
              <a:t>, 5 )</a:t>
            </a:r>
          </a:p>
          <a:p>
            <a:endParaRPr lang="cs-CZ" sz="400" dirty="0"/>
          </a:p>
          <a:p>
            <a:r>
              <a:rPr lang="cs-CZ" sz="700" b="1" dirty="0"/>
              <a:t>› </a:t>
            </a:r>
            <a:r>
              <a:rPr lang="en-GB" sz="700" dirty="0"/>
              <a:t>Their declaration uses the word VAR after followed </a:t>
            </a:r>
            <a:endParaRPr lang="cs-CZ" sz="700" dirty="0"/>
          </a:p>
          <a:p>
            <a:r>
              <a:rPr lang="cs-CZ" sz="700" dirty="0"/>
              <a:t>  </a:t>
            </a:r>
            <a:r>
              <a:rPr lang="en-GB" sz="700" dirty="0"/>
              <a:t>by the </a:t>
            </a:r>
            <a:r>
              <a:rPr lang="en-GB" sz="700" b="1" dirty="0"/>
              <a:t>name</a:t>
            </a:r>
            <a:r>
              <a:rPr lang="en-GB" sz="700" dirty="0"/>
              <a:t> "</a:t>
            </a:r>
            <a:r>
              <a:rPr lang="en-GB" sz="700" b="1" dirty="0"/>
              <a:t>=" </a:t>
            </a:r>
            <a:r>
              <a:rPr lang="en-GB" sz="700" dirty="0"/>
              <a:t>and the </a:t>
            </a:r>
            <a:r>
              <a:rPr lang="en-GB" sz="700" b="1" dirty="0"/>
              <a:t>expression</a:t>
            </a:r>
            <a:r>
              <a:rPr lang="en-GB" sz="700" dirty="0"/>
              <a:t>. The first using </a:t>
            </a:r>
            <a:endParaRPr lang="cs-CZ" sz="700" dirty="0"/>
          </a:p>
          <a:p>
            <a:r>
              <a:rPr lang="cs-CZ" sz="700" dirty="0"/>
              <a:t>  </a:t>
            </a:r>
            <a:r>
              <a:rPr lang="en-GB" sz="700" dirty="0"/>
              <a:t>the word VAR creates a section for DAX where </a:t>
            </a:r>
            <a:endParaRPr lang="cs-CZ" sz="700" dirty="0"/>
          </a:p>
          <a:p>
            <a:r>
              <a:rPr lang="cs-CZ" sz="700" dirty="0"/>
              <a:t>  </a:t>
            </a:r>
            <a:r>
              <a:rPr lang="en-GB" sz="700" dirty="0"/>
              <a:t>possible declare such variables 1 to X. Individual </a:t>
            </a:r>
            <a:endParaRPr lang="cs-CZ" sz="700" dirty="0"/>
          </a:p>
          <a:p>
            <a:r>
              <a:rPr lang="cs-CZ" sz="700" dirty="0"/>
              <a:t>  </a:t>
            </a:r>
            <a:r>
              <a:rPr lang="en-GB" sz="700" dirty="0"/>
              <a:t>variables always require a comment for their </a:t>
            </a:r>
            <a:endParaRPr lang="cs-CZ" sz="700" dirty="0"/>
          </a:p>
          <a:p>
            <a:r>
              <a:rPr lang="cs-CZ" sz="700" dirty="0"/>
              <a:t>  </a:t>
            </a:r>
            <a:r>
              <a:rPr lang="en-GB" sz="700" dirty="0"/>
              <a:t>declaration VAR before setting the name. To end this </a:t>
            </a:r>
            <a:endParaRPr lang="cs-CZ" sz="700" dirty="0"/>
          </a:p>
          <a:p>
            <a:r>
              <a:rPr lang="cs-CZ" sz="700" dirty="0"/>
              <a:t>  </a:t>
            </a:r>
            <a:r>
              <a:rPr lang="en-GB" sz="700" dirty="0"/>
              <a:t>section, the word </a:t>
            </a:r>
            <a:r>
              <a:rPr lang="en-GB" sz="700" b="1" dirty="0"/>
              <a:t>RETURN</a:t>
            </a:r>
            <a:r>
              <a:rPr lang="en-GB" sz="700" dirty="0"/>
              <a:t> that it defines is a </a:t>
            </a:r>
            <a:endParaRPr lang="cs-CZ" sz="700" dirty="0"/>
          </a:p>
          <a:p>
            <a:r>
              <a:rPr lang="cs-CZ" sz="700" dirty="0"/>
              <a:t>  </a:t>
            </a:r>
            <a:r>
              <a:rPr lang="en-GB" sz="700" dirty="0"/>
              <a:t>necessary return point for calculations.</a:t>
            </a:r>
            <a:endParaRPr lang="cs-CZ" sz="700" dirty="0"/>
          </a:p>
          <a:p>
            <a:r>
              <a:rPr lang="cs-CZ" sz="700" b="1" dirty="0"/>
              <a:t>› Variables are </a:t>
            </a:r>
            <a:r>
              <a:rPr lang="cs-CZ" sz="700" b="1" dirty="0" err="1"/>
              <a:t>local</a:t>
            </a:r>
            <a:r>
              <a:rPr lang="cs-CZ" sz="700" b="1" dirty="0"/>
              <a:t> </a:t>
            </a:r>
            <a:r>
              <a:rPr lang="cs-CZ" sz="700" b="1" dirty="0" err="1"/>
              <a:t>only</a:t>
            </a:r>
            <a:r>
              <a:rPr lang="cs-CZ" sz="700" b="1" dirty="0"/>
              <a:t>.</a:t>
            </a:r>
          </a:p>
          <a:p>
            <a:r>
              <a:rPr lang="cs-CZ" sz="700" b="1" dirty="0"/>
              <a:t>›</a:t>
            </a:r>
            <a:r>
              <a:rPr lang="cs-CZ" sz="700" dirty="0"/>
              <a:t> </a:t>
            </a:r>
            <a:r>
              <a:rPr lang="en-GB" sz="700" dirty="0"/>
              <a:t>If there is a variable in the formula that is not used </a:t>
            </a:r>
            <a:endParaRPr lang="cs-CZ" sz="700" dirty="0"/>
          </a:p>
          <a:p>
            <a:r>
              <a:rPr lang="cs-CZ" sz="700" dirty="0"/>
              <a:t>  </a:t>
            </a:r>
            <a:r>
              <a:rPr lang="en-GB" sz="700" dirty="0"/>
              <a:t>to get the result, this variable does not evaluate. </a:t>
            </a:r>
            <a:endParaRPr lang="cs-CZ" sz="700" dirty="0"/>
          </a:p>
          <a:p>
            <a:r>
              <a:rPr lang="cs-CZ" sz="700" dirty="0"/>
              <a:t>  </a:t>
            </a:r>
            <a:r>
              <a:rPr lang="en-GB" sz="700" dirty="0"/>
              <a:t>(</a:t>
            </a:r>
            <a:r>
              <a:rPr lang="en-GB" sz="700" b="1" dirty="0"/>
              <a:t>Lazy Evaluation</a:t>
            </a:r>
            <a:r>
              <a:rPr lang="en-GB" sz="700" dirty="0"/>
              <a:t>)</a:t>
            </a:r>
            <a:endParaRPr lang="cs-CZ" sz="700" dirty="0"/>
          </a:p>
          <a:p>
            <a:r>
              <a:rPr lang="cs-CZ" sz="700" b="1" dirty="0"/>
              <a:t>› </a:t>
            </a:r>
            <a:r>
              <a:rPr lang="en-GB" sz="700" dirty="0"/>
              <a:t>Evaluation of variables is </a:t>
            </a:r>
            <a:r>
              <a:rPr lang="en-GB" sz="700" b="1" dirty="0"/>
              <a:t>performed based on </a:t>
            </a:r>
            <a:endParaRPr lang="cs-CZ" sz="700" b="1" dirty="0"/>
          </a:p>
          <a:p>
            <a:r>
              <a:rPr lang="cs-CZ" sz="700" b="1" dirty="0"/>
              <a:t>  </a:t>
            </a:r>
            <a:r>
              <a:rPr lang="en-GB" sz="700" b="1" dirty="0"/>
              <a:t>evaluated context instead of the context in which </a:t>
            </a:r>
            <a:endParaRPr lang="cs-CZ" sz="700" b="1" dirty="0"/>
          </a:p>
          <a:p>
            <a:r>
              <a:rPr lang="cs-CZ" sz="700" b="1" dirty="0"/>
              <a:t>  </a:t>
            </a:r>
            <a:r>
              <a:rPr lang="en-GB" sz="700" b="1" dirty="0"/>
              <a:t>the variable is used directly.</a:t>
            </a:r>
            <a:r>
              <a:rPr lang="en-GB" sz="700" dirty="0"/>
              <a:t> Within one, The </a:t>
            </a:r>
            <a:endParaRPr lang="cs-CZ" sz="700" dirty="0"/>
          </a:p>
          <a:p>
            <a:r>
              <a:rPr lang="cs-CZ" sz="700" dirty="0"/>
              <a:t>  </a:t>
            </a:r>
            <a:r>
              <a:rPr lang="en-GB" sz="700" dirty="0"/>
              <a:t>expression can be multiple VAR / RETURN sections </a:t>
            </a:r>
            <a:endParaRPr lang="cs-CZ" sz="700" dirty="0"/>
          </a:p>
          <a:p>
            <a:r>
              <a:rPr lang="cs-CZ" sz="700" dirty="0"/>
              <a:t>  </a:t>
            </a:r>
            <a:r>
              <a:rPr lang="en-GB" sz="700" dirty="0"/>
              <a:t>that always serve to evaluate the currently </a:t>
            </a:r>
            <a:endParaRPr lang="cs-CZ" sz="700" dirty="0"/>
          </a:p>
          <a:p>
            <a:r>
              <a:rPr lang="cs-CZ" sz="700" dirty="0"/>
              <a:t>  </a:t>
            </a:r>
            <a:r>
              <a:rPr lang="en-GB" sz="700" dirty="0"/>
              <a:t>evaluated context.</a:t>
            </a:r>
            <a:r>
              <a:rPr lang="cs-CZ" sz="700" dirty="0"/>
              <a:t> </a:t>
            </a:r>
          </a:p>
          <a:p>
            <a:r>
              <a:rPr lang="cs-CZ" sz="700" b="1" dirty="0"/>
              <a:t>› </a:t>
            </a:r>
            <a:r>
              <a:rPr lang="en-GB" sz="700" dirty="0"/>
              <a:t>They can store both the value and the whole table</a:t>
            </a:r>
            <a:endParaRPr lang="cs-CZ" sz="600" dirty="0"/>
          </a:p>
        </p:txBody>
      </p:sp>
      <p:sp>
        <p:nvSpPr>
          <p:cNvPr id="36" name="TextovéPole 35">
            <a:extLst>
              <a:ext uri="{FF2B5EF4-FFF2-40B4-BE49-F238E27FC236}">
                <a16:creationId xmlns:a16="http://schemas.microsoft.com/office/drawing/2014/main" id="{969638E9-8337-4338-BD23-09CC28EA6B19}"/>
              </a:ext>
            </a:extLst>
          </p:cNvPr>
          <p:cNvSpPr txBox="1"/>
          <p:nvPr/>
        </p:nvSpPr>
        <p:spPr>
          <a:xfrm>
            <a:off x="2189381" y="3902246"/>
            <a:ext cx="2038547" cy="261610"/>
          </a:xfrm>
          <a:prstGeom prst="rect">
            <a:avLst/>
          </a:prstGeom>
          <a:solidFill>
            <a:srgbClr val="262626"/>
          </a:solidFill>
          <a:ln>
            <a:noFill/>
          </a:ln>
        </p:spPr>
        <p:txBody>
          <a:bodyPr wrap="square" rtlCol="0">
            <a:spAutoFit/>
          </a:bodyPr>
          <a:lstStyle>
            <a:defPPr>
              <a:defRPr lang="en-US"/>
            </a:defPPr>
            <a:lvl1pPr>
              <a:defRPr sz="1100">
                <a:solidFill>
                  <a:schemeClr val="bg1"/>
                </a:solidFill>
                <a:latin typeface="Montserrat" panose="00000500000000000000" pitchFamily="2" charset="0"/>
              </a:defRPr>
            </a:lvl1pPr>
          </a:lstStyle>
          <a:p>
            <a:r>
              <a:rPr lang="cs-CZ" dirty="0"/>
              <a:t>Variables</a:t>
            </a:r>
          </a:p>
        </p:txBody>
      </p:sp>
      <p:sp>
        <p:nvSpPr>
          <p:cNvPr id="37" name="TextovéPole 36">
            <a:extLst>
              <a:ext uri="{FF2B5EF4-FFF2-40B4-BE49-F238E27FC236}">
                <a16:creationId xmlns:a16="http://schemas.microsoft.com/office/drawing/2014/main" id="{3F9165CB-D6F8-460A-B519-5F05632503AA}"/>
              </a:ext>
            </a:extLst>
          </p:cNvPr>
          <p:cNvSpPr txBox="1"/>
          <p:nvPr/>
        </p:nvSpPr>
        <p:spPr>
          <a:xfrm>
            <a:off x="4318694" y="4298824"/>
            <a:ext cx="2038547" cy="261610"/>
          </a:xfrm>
          <a:prstGeom prst="rect">
            <a:avLst/>
          </a:prstGeom>
          <a:solidFill>
            <a:srgbClr val="262626"/>
          </a:solidFill>
          <a:ln>
            <a:noFill/>
          </a:ln>
        </p:spPr>
        <p:txBody>
          <a:bodyPr wrap="square" rtlCol="0">
            <a:spAutoFit/>
          </a:bodyPr>
          <a:lstStyle/>
          <a:p>
            <a:r>
              <a:rPr lang="cs-CZ" sz="1100" dirty="0">
                <a:solidFill>
                  <a:schemeClr val="bg1"/>
                </a:solidFill>
                <a:latin typeface="Montserrat" panose="00000500000000000000" pitchFamily="2" charset="0"/>
              </a:rPr>
              <a:t>Calculate type </a:t>
            </a:r>
            <a:r>
              <a:rPr lang="cs-CZ" sz="1100" dirty="0" err="1">
                <a:solidFill>
                  <a:schemeClr val="bg1"/>
                </a:solidFill>
                <a:latin typeface="Montserrat" panose="00000500000000000000" pitchFamily="2" charset="0"/>
              </a:rPr>
              <a:t>function</a:t>
            </a:r>
            <a:endParaRPr lang="cs-CZ" sz="1100" dirty="0">
              <a:solidFill>
                <a:schemeClr val="bg1"/>
              </a:solidFill>
              <a:latin typeface="Montserrat" panose="00000500000000000000" pitchFamily="2" charset="0"/>
            </a:endParaRPr>
          </a:p>
        </p:txBody>
      </p:sp>
      <p:sp>
        <p:nvSpPr>
          <p:cNvPr id="38" name="TextovéPole 37">
            <a:extLst>
              <a:ext uri="{FF2B5EF4-FFF2-40B4-BE49-F238E27FC236}">
                <a16:creationId xmlns:a16="http://schemas.microsoft.com/office/drawing/2014/main" id="{26C33451-6586-4963-8539-ED32BCBE8307}"/>
              </a:ext>
            </a:extLst>
          </p:cNvPr>
          <p:cNvSpPr txBox="1"/>
          <p:nvPr/>
        </p:nvSpPr>
        <p:spPr>
          <a:xfrm>
            <a:off x="4280782" y="1079377"/>
            <a:ext cx="2152652" cy="3308598"/>
          </a:xfrm>
          <a:prstGeom prst="rect">
            <a:avLst/>
          </a:prstGeom>
          <a:noFill/>
        </p:spPr>
        <p:txBody>
          <a:bodyPr wrap="square" rtlCol="0">
            <a:spAutoFit/>
          </a:bodyPr>
          <a:lstStyle/>
          <a:p>
            <a:r>
              <a:rPr lang="cs-CZ" sz="700" b="1" dirty="0"/>
              <a:t>› </a:t>
            </a:r>
            <a:r>
              <a:rPr lang="en-GB" sz="700" dirty="0"/>
              <a:t>All calculations are evaluated on a base basis some </a:t>
            </a:r>
            <a:endParaRPr lang="cs-CZ" sz="700" dirty="0"/>
          </a:p>
          <a:p>
            <a:r>
              <a:rPr lang="cs-CZ" sz="700" dirty="0"/>
              <a:t>  </a:t>
            </a:r>
            <a:r>
              <a:rPr lang="en-GB" sz="700" dirty="0"/>
              <a:t>context that the environment brings to the </a:t>
            </a:r>
            <a:endParaRPr lang="cs-CZ" sz="700" dirty="0"/>
          </a:p>
          <a:p>
            <a:r>
              <a:rPr lang="cs-CZ" sz="700" dirty="0"/>
              <a:t>  </a:t>
            </a:r>
            <a:r>
              <a:rPr lang="en-GB" sz="700" dirty="0"/>
              <a:t>calculation. (</a:t>
            </a:r>
            <a:r>
              <a:rPr lang="en-GB" sz="700" b="1" dirty="0"/>
              <a:t>Evaluation context</a:t>
            </a:r>
            <a:r>
              <a:rPr lang="en-GB" sz="700" dirty="0"/>
              <a:t>)</a:t>
            </a:r>
            <a:endParaRPr lang="cs-CZ" sz="400" dirty="0"/>
          </a:p>
          <a:p>
            <a:r>
              <a:rPr lang="cs-CZ" sz="600" b="1" dirty="0"/>
              <a:t>  › </a:t>
            </a:r>
            <a:r>
              <a:rPr lang="en-GB" sz="600" b="1" dirty="0"/>
              <a:t>Context Filter -</a:t>
            </a:r>
          </a:p>
          <a:p>
            <a:r>
              <a:rPr lang="en-GB" sz="600" b="1" dirty="0"/>
              <a:t>  </a:t>
            </a:r>
            <a:r>
              <a:rPr lang="en-GB" sz="600" dirty="0"/>
              <a:t>The following calculation calculates</a:t>
            </a:r>
            <a:br>
              <a:rPr lang="cs-CZ" sz="600" dirty="0"/>
            </a:br>
            <a:r>
              <a:rPr lang="cs-CZ" sz="600" dirty="0"/>
              <a:t>  </a:t>
            </a:r>
            <a:r>
              <a:rPr lang="en-GB" sz="600" dirty="0"/>
              <a:t> the profit </a:t>
            </a:r>
            <a:r>
              <a:rPr lang="en-GB" sz="600" dirty="0" err="1"/>
              <a:t>forindividual</a:t>
            </a:r>
            <a:r>
              <a:rPr lang="en-GB" sz="600" dirty="0"/>
              <a:t> sales.</a:t>
            </a:r>
            <a:br>
              <a:rPr lang="cs-CZ" sz="600" dirty="0"/>
            </a:br>
            <a:br>
              <a:rPr lang="cs-CZ" sz="300" dirty="0"/>
            </a:br>
            <a:r>
              <a:rPr lang="cs-CZ" sz="500" b="1" dirty="0"/>
              <a:t> Revenue = </a:t>
            </a:r>
            <a:br>
              <a:rPr lang="cs-CZ" sz="500" b="1" dirty="0"/>
            </a:br>
            <a:r>
              <a:rPr lang="cs-CZ" sz="500" b="1" dirty="0"/>
              <a:t>         SUMX( </a:t>
            </a:r>
            <a:r>
              <a:rPr lang="cs-CZ" sz="500" dirty="0"/>
              <a:t>Trades,</a:t>
            </a:r>
            <a:br>
              <a:rPr lang="cs-CZ" sz="500" dirty="0"/>
            </a:br>
            <a:r>
              <a:rPr lang="cs-CZ" sz="500" dirty="0"/>
              <a:t>            Trades[</a:t>
            </a:r>
            <a:r>
              <a:rPr lang="cs-CZ" sz="500" dirty="0" err="1"/>
              <a:t>Quantity</a:t>
            </a:r>
            <a:r>
              <a:rPr lang="cs-CZ" sz="500" dirty="0"/>
              <a:t>]*</a:t>
            </a:r>
            <a:br>
              <a:rPr lang="cs-CZ" sz="500" dirty="0"/>
            </a:br>
            <a:r>
              <a:rPr lang="cs-CZ" sz="500" dirty="0"/>
              <a:t>            Trades[</a:t>
            </a:r>
            <a:r>
              <a:rPr lang="cs-CZ" sz="500" dirty="0" err="1"/>
              <a:t>UnitPrice</a:t>
            </a:r>
            <a:r>
              <a:rPr lang="cs-CZ" sz="500" dirty="0"/>
              <a:t>]</a:t>
            </a:r>
            <a:endParaRPr lang="cs-CZ" sz="500" b="1" dirty="0"/>
          </a:p>
          <a:p>
            <a:r>
              <a:rPr lang="cs-CZ" sz="500" b="1" dirty="0"/>
              <a:t>            )</a:t>
            </a:r>
            <a:br>
              <a:rPr lang="cs-CZ" sz="600" b="1" dirty="0"/>
            </a:br>
            <a:endParaRPr lang="cs-CZ" sz="400" dirty="0"/>
          </a:p>
          <a:p>
            <a:r>
              <a:rPr lang="cs-CZ" sz="600" dirty="0"/>
              <a:t>  </a:t>
            </a:r>
            <a:r>
              <a:rPr lang="en-GB" sz="600" dirty="0"/>
              <a:t>If I place this calculation in a table </a:t>
            </a:r>
            <a:br>
              <a:rPr lang="cs-CZ" sz="600" dirty="0"/>
            </a:br>
            <a:r>
              <a:rPr lang="cs-CZ" sz="600" dirty="0"/>
              <a:t>  </a:t>
            </a:r>
            <a:r>
              <a:rPr lang="en-GB" sz="600" dirty="0"/>
              <a:t>without a </a:t>
            </a:r>
            <a:r>
              <a:rPr lang="en-GB" sz="600" b="1" dirty="0"/>
              <a:t>Country</a:t>
            </a:r>
            <a:r>
              <a:rPr lang="en-GB" sz="600" dirty="0"/>
              <a:t> column, then the</a:t>
            </a:r>
            <a:br>
              <a:rPr lang="cs-CZ" sz="600" dirty="0"/>
            </a:br>
            <a:r>
              <a:rPr lang="cs-CZ" sz="600" dirty="0"/>
              <a:t> </a:t>
            </a:r>
            <a:r>
              <a:rPr lang="en-GB" sz="600" dirty="0"/>
              <a:t> result will be 5,784,491.77. With this column, we get "</a:t>
            </a:r>
            <a:r>
              <a:rPr lang="en-GB" sz="600" b="1" dirty="0"/>
              <a:t>Total</a:t>
            </a:r>
            <a:r>
              <a:rPr lang="en-GB" sz="600" dirty="0"/>
              <a:t>" </a:t>
            </a:r>
            <a:endParaRPr lang="cs-CZ" sz="600" dirty="0"/>
          </a:p>
          <a:p>
            <a:r>
              <a:rPr lang="cs-CZ" sz="600" dirty="0"/>
              <a:t>  </a:t>
            </a:r>
            <a:r>
              <a:rPr lang="en-GB" sz="600" dirty="0"/>
              <a:t>the same as the previous calculation. Still, the individual </a:t>
            </a:r>
            <a:endParaRPr lang="cs-CZ" sz="600" dirty="0"/>
          </a:p>
          <a:p>
            <a:r>
              <a:rPr lang="cs-CZ" sz="600" dirty="0"/>
              <a:t>  </a:t>
            </a:r>
            <a:r>
              <a:rPr lang="en-GB" sz="600" dirty="0"/>
              <a:t>records provide us with a </a:t>
            </a:r>
            <a:r>
              <a:rPr lang="en-GB" sz="600" b="1" dirty="0"/>
              <a:t>FILTER </a:t>
            </a:r>
            <a:r>
              <a:rPr lang="en-GB" sz="600" dirty="0"/>
              <a:t>context that filters in </a:t>
            </a:r>
            <a:endParaRPr lang="cs-CZ" sz="600" dirty="0"/>
          </a:p>
          <a:p>
            <a:r>
              <a:rPr lang="cs-CZ" sz="600" dirty="0"/>
              <a:t>  </a:t>
            </a:r>
            <a:r>
              <a:rPr lang="en-GB" sz="600" dirty="0"/>
              <a:t>calculating the input the </a:t>
            </a:r>
            <a:r>
              <a:rPr lang="en-GB" sz="600" b="1" dirty="0"/>
              <a:t>SUMX</a:t>
            </a:r>
            <a:r>
              <a:rPr lang="en-GB" sz="600" dirty="0"/>
              <a:t> function's input. They behave </a:t>
            </a:r>
            <a:endParaRPr lang="cs-CZ" sz="600" dirty="0"/>
          </a:p>
          <a:p>
            <a:r>
              <a:rPr lang="cs-CZ" sz="600" dirty="0"/>
              <a:t>  </a:t>
            </a:r>
            <a:r>
              <a:rPr lang="en-GB" sz="600" dirty="0"/>
              <a:t>the same way, for example, </a:t>
            </a:r>
            <a:r>
              <a:rPr lang="en-GB" sz="600" b="1" dirty="0"/>
              <a:t>AXES </a:t>
            </a:r>
            <a:r>
              <a:rPr lang="en-GB" sz="600" dirty="0"/>
              <a:t>in the chart.</a:t>
            </a:r>
            <a:endParaRPr lang="cs-CZ" sz="600" dirty="0"/>
          </a:p>
          <a:p>
            <a:r>
              <a:rPr lang="cs-CZ" sz="600" dirty="0"/>
              <a:t>› </a:t>
            </a:r>
            <a:r>
              <a:rPr lang="en-GB" sz="600" dirty="0"/>
              <a:t>The </a:t>
            </a:r>
            <a:r>
              <a:rPr lang="cs-CZ" sz="600" dirty="0"/>
              <a:t>filter </a:t>
            </a:r>
            <a:r>
              <a:rPr lang="en-GB" sz="600" dirty="0"/>
              <a:t>context is</a:t>
            </a:r>
            <a:r>
              <a:rPr lang="cs-CZ" sz="600" dirty="0"/>
              <a:t> </a:t>
            </a:r>
            <a:r>
              <a:rPr lang="en-GB" sz="600" dirty="0"/>
              <a:t>can be adjusted with various functions, </a:t>
            </a:r>
            <a:endParaRPr lang="cs-CZ" sz="600" dirty="0"/>
          </a:p>
          <a:p>
            <a:r>
              <a:rPr lang="cs-CZ" sz="600" dirty="0"/>
              <a:t>   </a:t>
            </a:r>
            <a:r>
              <a:rPr lang="en-GB" sz="600" dirty="0"/>
              <a:t>such as </a:t>
            </a:r>
            <a:r>
              <a:rPr lang="en-GB" sz="600" b="1" dirty="0"/>
              <a:t>FILTER,ALL, ALLSELECTED </a:t>
            </a:r>
            <a:endParaRPr lang="cs-CZ" sz="300" b="1" dirty="0"/>
          </a:p>
          <a:p>
            <a:r>
              <a:rPr lang="cs-CZ" sz="600" b="1" dirty="0"/>
              <a:t>  › </a:t>
            </a:r>
            <a:r>
              <a:rPr lang="en-GB" sz="600" b="1" dirty="0"/>
              <a:t>Row context - </a:t>
            </a:r>
            <a:r>
              <a:rPr lang="en-GB" sz="600" dirty="0"/>
              <a:t>Unlike the previous one, this context does not </a:t>
            </a:r>
            <a:endParaRPr lang="cs-CZ" sz="600" dirty="0"/>
          </a:p>
          <a:p>
            <a:r>
              <a:rPr lang="cs-CZ" sz="600" dirty="0"/>
              <a:t>  </a:t>
            </a:r>
            <a:r>
              <a:rPr lang="en-GB" sz="600" dirty="0"/>
              <a:t>filter the table. It is used to iterate over tables and evaluate </a:t>
            </a:r>
            <a:endParaRPr lang="cs-CZ" sz="600" dirty="0"/>
          </a:p>
          <a:p>
            <a:r>
              <a:rPr lang="cs-CZ" sz="600" dirty="0"/>
              <a:t>  </a:t>
            </a:r>
            <a:r>
              <a:rPr lang="en-GB" sz="600" dirty="0"/>
              <a:t>values columns. They are typical, but at the same time, </a:t>
            </a:r>
            <a:endParaRPr lang="cs-CZ" sz="600" dirty="0"/>
          </a:p>
          <a:p>
            <a:r>
              <a:rPr lang="cs-CZ" sz="600" dirty="0"/>
              <a:t>  </a:t>
            </a:r>
            <a:r>
              <a:rPr lang="en-GB" sz="600" dirty="0"/>
              <a:t>specific example calculated columns that are calculated from </a:t>
            </a:r>
            <a:endParaRPr lang="cs-CZ" sz="600" dirty="0"/>
          </a:p>
          <a:p>
            <a:r>
              <a:rPr lang="cs-CZ" sz="600" dirty="0"/>
              <a:t>  </a:t>
            </a:r>
            <a:r>
              <a:rPr lang="en-GB" sz="600" dirty="0"/>
              <a:t>data that are valid for the table row being evaluated. In </a:t>
            </a:r>
            <a:endParaRPr lang="cs-CZ" sz="600" dirty="0"/>
          </a:p>
          <a:p>
            <a:r>
              <a:rPr lang="cs-CZ" sz="600" dirty="0"/>
              <a:t>  </a:t>
            </a:r>
            <a:r>
              <a:rPr lang="en-GB" sz="600" dirty="0"/>
              <a:t>particular that, manual creation is not required when creating </a:t>
            </a:r>
            <a:endParaRPr lang="cs-CZ" sz="600" dirty="0"/>
          </a:p>
          <a:p>
            <a:r>
              <a:rPr lang="cs-CZ" sz="600" dirty="0"/>
              <a:t>  </a:t>
            </a:r>
            <a:r>
              <a:rPr lang="en-GB" sz="600" dirty="0"/>
              <a:t>the line context because </a:t>
            </a:r>
            <a:r>
              <a:rPr lang="en-GB" sz="600" b="1" dirty="0"/>
              <a:t>DAX</a:t>
            </a:r>
            <a:r>
              <a:rPr lang="en-GB" sz="600" dirty="0"/>
              <a:t> makes it. Above the mentioned </a:t>
            </a:r>
            <a:endParaRPr lang="cs-CZ" sz="600" dirty="0"/>
          </a:p>
          <a:p>
            <a:r>
              <a:rPr lang="cs-CZ" sz="600" dirty="0"/>
              <a:t>  </a:t>
            </a:r>
            <a:r>
              <a:rPr lang="en-GB" sz="600" dirty="0"/>
              <a:t>example with the use of </a:t>
            </a:r>
            <a:r>
              <a:rPr lang="en-GB" sz="600" b="1" dirty="0"/>
              <a:t>SUMX</a:t>
            </a:r>
            <a:r>
              <a:rPr lang="en-GB" sz="600" dirty="0"/>
              <a:t> also hides in itself line context. </a:t>
            </a:r>
            <a:endParaRPr lang="cs-CZ" sz="600" dirty="0"/>
          </a:p>
          <a:p>
            <a:r>
              <a:rPr lang="cs-CZ" sz="600" dirty="0"/>
              <a:t>  </a:t>
            </a:r>
            <a:r>
              <a:rPr lang="en-GB" sz="600" dirty="0"/>
              <a:t>Because </a:t>
            </a:r>
            <a:r>
              <a:rPr lang="en-GB" sz="600" b="1" dirty="0"/>
              <a:t>SUMX</a:t>
            </a:r>
            <a:r>
              <a:rPr lang="en-GB" sz="600" dirty="0"/>
              <a:t> is the function for that specified, the table in </a:t>
            </a:r>
            <a:endParaRPr lang="cs-CZ" sz="600" dirty="0"/>
          </a:p>
          <a:p>
            <a:r>
              <a:rPr lang="cs-CZ" sz="600" dirty="0"/>
              <a:t>  </a:t>
            </a:r>
            <a:r>
              <a:rPr lang="en-GB" sz="600" dirty="0"/>
              <a:t>the first argument performs an iterative pass and evaluates </a:t>
            </a:r>
            <a:endParaRPr lang="cs-CZ" sz="600" dirty="0"/>
          </a:p>
          <a:p>
            <a:r>
              <a:rPr lang="cs-CZ" sz="600" dirty="0"/>
              <a:t>  </a:t>
            </a:r>
            <a:r>
              <a:rPr lang="en-GB" sz="600" dirty="0"/>
              <a:t>the calculation line by line. The line context is possible to use </a:t>
            </a:r>
            <a:endParaRPr lang="cs-CZ" sz="600" dirty="0"/>
          </a:p>
          <a:p>
            <a:r>
              <a:rPr lang="cs-CZ" sz="600" dirty="0"/>
              <a:t>  </a:t>
            </a:r>
            <a:r>
              <a:rPr lang="en-GB" sz="600" dirty="0"/>
              <a:t>even nested. Or, for each row of the table, evaluates each row </a:t>
            </a:r>
            <a:endParaRPr lang="cs-CZ" sz="600" dirty="0"/>
          </a:p>
          <a:p>
            <a:r>
              <a:rPr lang="cs-CZ" sz="600" dirty="0"/>
              <a:t>  </a:t>
            </a:r>
            <a:r>
              <a:rPr lang="en-GB" sz="600" dirty="0"/>
              <a:t>of a different table.</a:t>
            </a:r>
            <a:endParaRPr lang="cs-CZ" sz="500" dirty="0"/>
          </a:p>
        </p:txBody>
      </p:sp>
      <p:pic>
        <p:nvPicPr>
          <p:cNvPr id="7" name="Obrázek 6">
            <a:extLst>
              <a:ext uri="{FF2B5EF4-FFF2-40B4-BE49-F238E27FC236}">
                <a16:creationId xmlns:a16="http://schemas.microsoft.com/office/drawing/2014/main" id="{79324418-D964-4966-AD8B-AFBAB99E7AD8}"/>
              </a:ext>
            </a:extLst>
          </p:cNvPr>
          <p:cNvPicPr>
            <a:picLocks noChangeAspect="1"/>
          </p:cNvPicPr>
          <p:nvPr/>
        </p:nvPicPr>
        <p:blipFill>
          <a:blip r:embed="rId6"/>
          <a:stretch>
            <a:fillRect/>
          </a:stretch>
        </p:blipFill>
        <p:spPr>
          <a:xfrm>
            <a:off x="5598560" y="1432135"/>
            <a:ext cx="734451" cy="905947"/>
          </a:xfrm>
          <a:prstGeom prst="rect">
            <a:avLst/>
          </a:prstGeom>
        </p:spPr>
      </p:pic>
      <p:sp>
        <p:nvSpPr>
          <p:cNvPr id="39" name="TextovéPole 38">
            <a:extLst>
              <a:ext uri="{FF2B5EF4-FFF2-40B4-BE49-F238E27FC236}">
                <a16:creationId xmlns:a16="http://schemas.microsoft.com/office/drawing/2014/main" id="{07AFF352-374A-41F3-9AD8-94FD418D2E7D}"/>
              </a:ext>
            </a:extLst>
          </p:cNvPr>
          <p:cNvSpPr txBox="1"/>
          <p:nvPr/>
        </p:nvSpPr>
        <p:spPr>
          <a:xfrm>
            <a:off x="4285033" y="4558452"/>
            <a:ext cx="2152652" cy="2523768"/>
          </a:xfrm>
          <a:prstGeom prst="rect">
            <a:avLst/>
          </a:prstGeom>
          <a:noFill/>
        </p:spPr>
        <p:txBody>
          <a:bodyPr wrap="square" rtlCol="0">
            <a:spAutoFit/>
          </a:bodyPr>
          <a:lstStyle/>
          <a:p>
            <a:r>
              <a:rPr lang="cs-CZ" sz="600" b="1" dirty="0"/>
              <a:t>› </a:t>
            </a:r>
            <a:r>
              <a:rPr lang="en-GB" sz="600" b="1" dirty="0"/>
              <a:t>CALCULATE, </a:t>
            </a:r>
            <a:r>
              <a:rPr lang="en-GB" sz="600" dirty="0"/>
              <a:t>and</a:t>
            </a:r>
            <a:r>
              <a:rPr lang="en-GB" sz="600" b="1" dirty="0"/>
              <a:t> CALCULATETABLE </a:t>
            </a:r>
            <a:r>
              <a:rPr lang="en-GB" sz="600" dirty="0"/>
              <a:t>are functions that can programmatically set the </a:t>
            </a:r>
            <a:r>
              <a:rPr lang="en-GB" sz="600" b="1" dirty="0"/>
              <a:t>context filter</a:t>
            </a:r>
            <a:r>
              <a:rPr lang="en-GB" sz="600" dirty="0"/>
              <a:t>. In addition to this feature converts any existing line context to a context filter.</a:t>
            </a:r>
            <a:endParaRPr lang="cs-CZ" sz="600" dirty="0"/>
          </a:p>
          <a:p>
            <a:r>
              <a:rPr lang="cs-CZ" sz="600" dirty="0"/>
              <a:t>› </a:t>
            </a:r>
            <a:r>
              <a:rPr lang="cs-CZ" sz="600" b="1" dirty="0"/>
              <a:t>Calculate </a:t>
            </a:r>
            <a:r>
              <a:rPr lang="cs-CZ" sz="600" dirty="0"/>
              <a:t>and </a:t>
            </a:r>
            <a:r>
              <a:rPr lang="cs-CZ" sz="600" b="1" dirty="0" err="1"/>
              <a:t>Calculatetable</a:t>
            </a:r>
            <a:r>
              <a:rPr lang="cs-CZ" sz="600" dirty="0"/>
              <a:t> syntax:</a:t>
            </a:r>
          </a:p>
          <a:p>
            <a:r>
              <a:rPr lang="cs-CZ" sz="500" b="1" dirty="0"/>
              <a:t>   CALCULATE / CALCULATETABLE </a:t>
            </a:r>
            <a:r>
              <a:rPr lang="cs-CZ" sz="500" dirty="0"/>
              <a:t>(</a:t>
            </a:r>
            <a:br>
              <a:rPr lang="cs-CZ" sz="500" b="1" dirty="0"/>
            </a:br>
            <a:r>
              <a:rPr lang="cs-CZ" sz="500" b="1" dirty="0"/>
              <a:t>	 </a:t>
            </a:r>
            <a:r>
              <a:rPr lang="cs-CZ" sz="500" dirty="0"/>
              <a:t>&lt;</a:t>
            </a:r>
            <a:r>
              <a:rPr lang="cs-CZ" sz="500" dirty="0" err="1"/>
              <a:t>expression</a:t>
            </a:r>
            <a:r>
              <a:rPr lang="cs-CZ" sz="500" dirty="0"/>
              <a:t>&gt; [, &lt;filter1&gt; [, … ]]</a:t>
            </a:r>
            <a:br>
              <a:rPr lang="cs-CZ" sz="500" b="1" dirty="0"/>
            </a:br>
            <a:r>
              <a:rPr lang="cs-CZ" sz="500" b="1" dirty="0"/>
              <a:t>	</a:t>
            </a:r>
            <a:r>
              <a:rPr lang="cs-CZ" sz="500" dirty="0"/>
              <a:t>)</a:t>
            </a:r>
          </a:p>
          <a:p>
            <a:r>
              <a:rPr lang="cs-CZ" sz="600" b="1" dirty="0"/>
              <a:t> </a:t>
            </a:r>
            <a:r>
              <a:rPr lang="cs-CZ" sz="600" dirty="0"/>
              <a:t>› </a:t>
            </a:r>
            <a:r>
              <a:rPr lang="en-GB" sz="600" dirty="0"/>
              <a:t>The section filter within the </a:t>
            </a:r>
            <a:r>
              <a:rPr lang="en-GB" sz="600" b="1" dirty="0"/>
              <a:t>Calculate</a:t>
            </a:r>
            <a:r>
              <a:rPr lang="en-GB" sz="600" dirty="0"/>
              <a:t> expression is NOT of </a:t>
            </a:r>
            <a:endParaRPr lang="cs-CZ" sz="600" dirty="0"/>
          </a:p>
          <a:p>
            <a:r>
              <a:rPr lang="cs-CZ" sz="600" dirty="0"/>
              <a:t>  </a:t>
            </a:r>
            <a:r>
              <a:rPr lang="en-GB" sz="600" dirty="0"/>
              <a:t>type </a:t>
            </a:r>
            <a:r>
              <a:rPr lang="en-GB" sz="600" b="1" dirty="0" err="1"/>
              <a:t>boolean</a:t>
            </a:r>
            <a:r>
              <a:rPr lang="en-GB" sz="600" dirty="0"/>
              <a:t> but </a:t>
            </a:r>
            <a:r>
              <a:rPr lang="en-GB" sz="600" b="1" dirty="0"/>
              <a:t>Table</a:t>
            </a:r>
            <a:r>
              <a:rPr lang="en-GB" sz="600" dirty="0"/>
              <a:t> type. Nevertheless, </a:t>
            </a:r>
            <a:r>
              <a:rPr lang="en-GB" sz="600" dirty="0" err="1"/>
              <a:t>boolean</a:t>
            </a:r>
            <a:r>
              <a:rPr lang="en-GB" sz="600" dirty="0"/>
              <a:t> can be </a:t>
            </a:r>
            <a:endParaRPr lang="cs-CZ" sz="600" dirty="0"/>
          </a:p>
          <a:p>
            <a:r>
              <a:rPr lang="cs-CZ" sz="600" dirty="0"/>
              <a:t>  </a:t>
            </a:r>
            <a:r>
              <a:rPr lang="en-GB" sz="600" dirty="0"/>
              <a:t>used as an argument.</a:t>
            </a:r>
            <a:endParaRPr lang="cs-CZ" sz="600" dirty="0"/>
          </a:p>
          <a:p>
            <a:r>
              <a:rPr lang="cs-CZ" sz="600" dirty="0"/>
              <a:t>› </a:t>
            </a:r>
            <a:r>
              <a:rPr lang="en-GB" sz="600" dirty="0"/>
              <a:t>Example of using the calculate function in a cumulative </a:t>
            </a:r>
            <a:endParaRPr lang="cs-CZ" sz="600" dirty="0"/>
          </a:p>
          <a:p>
            <a:r>
              <a:rPr lang="cs-CZ" sz="600" dirty="0"/>
              <a:t>  </a:t>
            </a:r>
            <a:r>
              <a:rPr lang="en-GB" sz="600" dirty="0"/>
              <a:t>calculation the sum of sales for the last 12 months</a:t>
            </a:r>
            <a:r>
              <a:rPr lang="cs-CZ" sz="600" dirty="0"/>
              <a:t>:</a:t>
            </a:r>
          </a:p>
          <a:p>
            <a:r>
              <a:rPr lang="cs-CZ" sz="500" dirty="0"/>
              <a:t>   </a:t>
            </a:r>
            <a:r>
              <a:rPr lang="cs-CZ" sz="500" b="1" dirty="0"/>
              <a:t>CALCULATE</a:t>
            </a:r>
            <a:r>
              <a:rPr lang="cs-CZ" sz="500" dirty="0"/>
              <a:t> (</a:t>
            </a:r>
            <a:br>
              <a:rPr lang="cs-CZ" sz="500" dirty="0"/>
            </a:br>
            <a:r>
              <a:rPr lang="cs-CZ" sz="500" dirty="0"/>
              <a:t>      </a:t>
            </a:r>
            <a:r>
              <a:rPr lang="cs-CZ" sz="500" b="1" dirty="0"/>
              <a:t>SUM</a:t>
            </a:r>
            <a:r>
              <a:rPr lang="cs-CZ" sz="500" dirty="0"/>
              <a:t> ( Trades[</a:t>
            </a:r>
            <a:r>
              <a:rPr lang="cs-CZ" sz="500" dirty="0" err="1"/>
              <a:t>Quantity</a:t>
            </a:r>
            <a:r>
              <a:rPr lang="cs-CZ" sz="500" dirty="0"/>
              <a:t>] ),</a:t>
            </a:r>
            <a:br>
              <a:rPr lang="cs-CZ" sz="500" dirty="0"/>
            </a:br>
            <a:r>
              <a:rPr lang="cs-CZ" sz="500" dirty="0"/>
              <a:t>      </a:t>
            </a:r>
            <a:r>
              <a:rPr lang="cs-CZ" sz="500" b="1" dirty="0"/>
              <a:t>DATESINPERIOD</a:t>
            </a:r>
            <a:r>
              <a:rPr lang="cs-CZ" sz="500" dirty="0"/>
              <a:t>( </a:t>
            </a:r>
            <a:br>
              <a:rPr lang="cs-CZ" sz="500" dirty="0"/>
            </a:br>
            <a:r>
              <a:rPr lang="cs-CZ" sz="500" dirty="0"/>
              <a:t>               </a:t>
            </a:r>
            <a:r>
              <a:rPr lang="cs-CZ" sz="500" dirty="0" err="1"/>
              <a:t>DateKey</a:t>
            </a:r>
            <a:r>
              <a:rPr lang="cs-CZ" sz="500" dirty="0"/>
              <a:t>[</a:t>
            </a:r>
            <a:r>
              <a:rPr lang="cs-CZ" sz="500" dirty="0" err="1"/>
              <a:t>Date</a:t>
            </a:r>
            <a:r>
              <a:rPr lang="cs-CZ" sz="500" dirty="0"/>
              <a:t>],</a:t>
            </a:r>
            <a:br>
              <a:rPr lang="cs-CZ" sz="500" dirty="0"/>
            </a:br>
            <a:r>
              <a:rPr lang="cs-CZ" sz="500" dirty="0"/>
              <a:t>              </a:t>
            </a:r>
            <a:r>
              <a:rPr lang="cs-CZ" sz="500" b="1" dirty="0"/>
              <a:t>MAX</a:t>
            </a:r>
            <a:r>
              <a:rPr lang="cs-CZ" sz="500" dirty="0"/>
              <a:t> ( </a:t>
            </a:r>
            <a:r>
              <a:rPr lang="cs-CZ" sz="500" dirty="0" err="1"/>
              <a:t>DateKey</a:t>
            </a:r>
            <a:r>
              <a:rPr lang="cs-CZ" sz="500" dirty="0"/>
              <a:t>[</a:t>
            </a:r>
            <a:r>
              <a:rPr lang="cs-CZ" sz="500" dirty="0" err="1"/>
              <a:t>Date</a:t>
            </a:r>
            <a:r>
              <a:rPr lang="cs-CZ" sz="500" dirty="0"/>
              <a:t>] ), </a:t>
            </a:r>
            <a:br>
              <a:rPr lang="cs-CZ" sz="500" dirty="0"/>
            </a:br>
            <a:r>
              <a:rPr lang="cs-CZ" sz="500" dirty="0"/>
              <a:t>              -1,</a:t>
            </a:r>
            <a:br>
              <a:rPr lang="cs-CZ" sz="500" dirty="0"/>
            </a:br>
            <a:r>
              <a:rPr lang="cs-CZ" sz="500" dirty="0"/>
              <a:t>              YEAR</a:t>
            </a:r>
            <a:br>
              <a:rPr lang="cs-CZ" sz="500" dirty="0"/>
            </a:br>
            <a:r>
              <a:rPr lang="cs-CZ" sz="500" dirty="0"/>
              <a:t>       ) )</a:t>
            </a:r>
          </a:p>
          <a:p>
            <a:endParaRPr lang="cs-CZ" sz="300" dirty="0"/>
          </a:p>
          <a:p>
            <a:r>
              <a:rPr lang="cs-CZ" sz="700" dirty="0"/>
              <a:t>› Syntax </a:t>
            </a:r>
            <a:r>
              <a:rPr lang="cs-CZ" sz="700" dirty="0" err="1"/>
              <a:t>Sugar</a:t>
            </a:r>
            <a:r>
              <a:rPr lang="cs-CZ" sz="700" dirty="0"/>
              <a:t>:</a:t>
            </a:r>
          </a:p>
          <a:p>
            <a:r>
              <a:rPr lang="cs-CZ" sz="600" dirty="0"/>
              <a:t>› </a:t>
            </a:r>
            <a:r>
              <a:rPr lang="cs-CZ" sz="500" dirty="0"/>
              <a:t>[</a:t>
            </a:r>
            <a:r>
              <a:rPr lang="cs-CZ" sz="500" dirty="0" err="1"/>
              <a:t>TradeVolume</a:t>
            </a:r>
            <a:r>
              <a:rPr lang="cs-CZ" sz="500" dirty="0"/>
              <a:t>](Trades[Dealer] = 1)</a:t>
            </a:r>
            <a:br>
              <a:rPr lang="cs-CZ" sz="600" dirty="0"/>
            </a:br>
            <a:r>
              <a:rPr lang="cs-CZ" sz="600" dirty="0"/>
              <a:t>	=</a:t>
            </a:r>
            <a:br>
              <a:rPr lang="cs-CZ" sz="600" dirty="0"/>
            </a:br>
            <a:r>
              <a:rPr lang="cs-CZ" sz="600" dirty="0"/>
              <a:t>  </a:t>
            </a:r>
            <a:r>
              <a:rPr lang="cs-CZ" sz="500" b="1" dirty="0"/>
              <a:t>CALCULATE</a:t>
            </a:r>
            <a:r>
              <a:rPr lang="cs-CZ" sz="500" dirty="0"/>
              <a:t> ( [</a:t>
            </a:r>
            <a:r>
              <a:rPr lang="cs-CZ" sz="500" dirty="0" err="1"/>
              <a:t>TradeVolume</a:t>
            </a:r>
            <a:r>
              <a:rPr lang="cs-CZ" sz="500" dirty="0"/>
              <a:t>], Trades[Dealer] = 1)</a:t>
            </a:r>
            <a:br>
              <a:rPr lang="cs-CZ" sz="600" dirty="0"/>
            </a:br>
            <a:r>
              <a:rPr lang="cs-CZ" sz="600" dirty="0"/>
              <a:t>	=</a:t>
            </a:r>
            <a:br>
              <a:rPr lang="cs-CZ" sz="600" dirty="0"/>
            </a:br>
            <a:r>
              <a:rPr lang="cs-CZ" sz="500" dirty="0"/>
              <a:t>   </a:t>
            </a:r>
            <a:r>
              <a:rPr lang="cs-CZ" sz="500" b="1" dirty="0"/>
              <a:t>CALCULATE</a:t>
            </a:r>
            <a:r>
              <a:rPr lang="cs-CZ" sz="500" dirty="0"/>
              <a:t> ( [</a:t>
            </a:r>
            <a:r>
              <a:rPr lang="cs-CZ" sz="500" dirty="0" err="1"/>
              <a:t>TradeVolume</a:t>
            </a:r>
            <a:r>
              <a:rPr lang="cs-CZ" sz="500" dirty="0"/>
              <a:t>], </a:t>
            </a:r>
            <a:r>
              <a:rPr lang="cs-CZ" sz="500" b="1" dirty="0"/>
              <a:t>FILTER</a:t>
            </a:r>
            <a:r>
              <a:rPr lang="cs-CZ" sz="500" dirty="0"/>
              <a:t> (</a:t>
            </a:r>
            <a:br>
              <a:rPr lang="cs-CZ" sz="500" dirty="0"/>
            </a:br>
            <a:r>
              <a:rPr lang="cs-CZ" sz="500" dirty="0"/>
              <a:t>	 </a:t>
            </a:r>
            <a:r>
              <a:rPr lang="cs-CZ" sz="500" b="1" dirty="0"/>
              <a:t>ALL</a:t>
            </a:r>
            <a:r>
              <a:rPr lang="cs-CZ" sz="500" dirty="0"/>
              <a:t> (Trades[Dealer] ) ,</a:t>
            </a:r>
            <a:br>
              <a:rPr lang="cs-CZ" sz="500" dirty="0"/>
            </a:br>
            <a:r>
              <a:rPr lang="cs-CZ" sz="500" dirty="0"/>
              <a:t>	Trades[Dealer] = 1)  ) </a:t>
            </a:r>
          </a:p>
        </p:txBody>
      </p:sp>
      <p:sp>
        <p:nvSpPr>
          <p:cNvPr id="41" name="TextovéPole 40">
            <a:extLst>
              <a:ext uri="{FF2B5EF4-FFF2-40B4-BE49-F238E27FC236}">
                <a16:creationId xmlns:a16="http://schemas.microsoft.com/office/drawing/2014/main" id="{C6F87F69-800A-479F-AC0B-CA67CF4F22AA}"/>
              </a:ext>
            </a:extLst>
          </p:cNvPr>
          <p:cNvSpPr txBox="1"/>
          <p:nvPr/>
        </p:nvSpPr>
        <p:spPr>
          <a:xfrm>
            <a:off x="6412786" y="1041072"/>
            <a:ext cx="2152652" cy="4001095"/>
          </a:xfrm>
          <a:prstGeom prst="rect">
            <a:avLst/>
          </a:prstGeom>
          <a:noFill/>
        </p:spPr>
        <p:txBody>
          <a:bodyPr wrap="square" rtlCol="0">
            <a:spAutoFit/>
          </a:bodyPr>
          <a:lstStyle/>
          <a:p>
            <a:r>
              <a:rPr lang="cs-CZ" sz="600" b="1" dirty="0"/>
              <a:t>› </a:t>
            </a:r>
            <a:r>
              <a:rPr lang="en-GB" sz="600" dirty="0"/>
              <a:t>They are very similar to </a:t>
            </a:r>
            <a:r>
              <a:rPr lang="en-GB" sz="600" b="1" dirty="0"/>
              <a:t>Calculated members</a:t>
            </a:r>
            <a:r>
              <a:rPr lang="en-GB" sz="600" dirty="0"/>
              <a:t> from MDX. In </a:t>
            </a:r>
            <a:endParaRPr lang="cs-CZ" sz="600" dirty="0"/>
          </a:p>
          <a:p>
            <a:r>
              <a:rPr lang="cs-CZ" sz="600" dirty="0"/>
              <a:t>  </a:t>
            </a:r>
            <a:r>
              <a:rPr lang="en-GB" sz="600" dirty="0"/>
              <a:t>Power BI, it is not possible to create them directly in the </a:t>
            </a:r>
            <a:endParaRPr lang="cs-CZ" sz="600" dirty="0"/>
          </a:p>
          <a:p>
            <a:r>
              <a:rPr lang="cs-CZ" sz="600" dirty="0"/>
              <a:t>  </a:t>
            </a:r>
            <a:r>
              <a:rPr lang="en-GB" sz="600" b="1" dirty="0"/>
              <a:t>Desktop</a:t>
            </a:r>
            <a:r>
              <a:rPr lang="en-GB" sz="600" dirty="0"/>
              <a:t> application environment, but an External Tool </a:t>
            </a:r>
            <a:endParaRPr lang="cs-CZ" sz="600" dirty="0"/>
          </a:p>
          <a:p>
            <a:r>
              <a:rPr lang="cs-CZ" sz="600" dirty="0"/>
              <a:t>  </a:t>
            </a:r>
            <a:r>
              <a:rPr lang="en-GB" sz="600" b="1" dirty="0"/>
              <a:t>Tabular Editor</a:t>
            </a:r>
            <a:r>
              <a:rPr lang="en-GB" sz="600" dirty="0"/>
              <a:t> is required</a:t>
            </a:r>
            <a:r>
              <a:rPr lang="cs-CZ" sz="600" dirty="0"/>
              <a:t>.</a:t>
            </a:r>
            <a:br>
              <a:rPr lang="cs-CZ" sz="600" b="1" dirty="0"/>
            </a:br>
            <a:r>
              <a:rPr lang="cs-CZ" sz="600" b="1" dirty="0"/>
              <a:t>› </a:t>
            </a:r>
            <a:r>
              <a:rPr lang="en-GB" sz="600" dirty="0"/>
              <a:t>This is a set of </a:t>
            </a:r>
            <a:r>
              <a:rPr lang="en-GB" sz="600" b="1" dirty="0"/>
              <a:t>Calculation Items</a:t>
            </a:r>
            <a:r>
              <a:rPr lang="en-GB" sz="600" dirty="0"/>
              <a:t> grouped according to their </a:t>
            </a:r>
            <a:endParaRPr lang="cs-CZ" sz="600" dirty="0"/>
          </a:p>
          <a:p>
            <a:r>
              <a:rPr lang="cs-CZ" sz="600" dirty="0"/>
              <a:t>  </a:t>
            </a:r>
            <a:r>
              <a:rPr lang="en-GB" sz="600" dirty="0"/>
              <a:t>purpose and whose purpose is to prepare an expression, </a:t>
            </a:r>
            <a:endParaRPr lang="cs-CZ" sz="600" dirty="0"/>
          </a:p>
          <a:p>
            <a:r>
              <a:rPr lang="cs-CZ" sz="600" dirty="0"/>
              <a:t>  </a:t>
            </a:r>
            <a:r>
              <a:rPr lang="en-GB" sz="600" dirty="0"/>
              <a:t>which can be used for different input measures, so it doesn‘t </a:t>
            </a:r>
            <a:endParaRPr lang="cs-CZ" sz="600" dirty="0"/>
          </a:p>
          <a:p>
            <a:r>
              <a:rPr lang="cs-CZ" sz="600" dirty="0"/>
              <a:t>  </a:t>
            </a:r>
            <a:r>
              <a:rPr lang="en-GB" sz="600" dirty="0"/>
              <a:t>have to write the same expression multiple times. To where </a:t>
            </a:r>
            <a:endParaRPr lang="cs-CZ" sz="600" dirty="0"/>
          </a:p>
          <a:p>
            <a:r>
              <a:rPr lang="cs-CZ" sz="600" dirty="0"/>
              <a:t>  </a:t>
            </a:r>
            <a:r>
              <a:rPr lang="en-GB" sz="600" dirty="0"/>
              <a:t>she would be, but the input measure is placed </a:t>
            </a:r>
            <a:endParaRPr lang="cs-CZ" sz="600" dirty="0"/>
          </a:p>
          <a:p>
            <a:r>
              <a:rPr lang="cs-CZ" sz="600" b="1" dirty="0"/>
              <a:t>  </a:t>
            </a:r>
            <a:r>
              <a:rPr lang="en-GB" sz="500" b="1" dirty="0"/>
              <a:t>SELECTEDMEASURE()</a:t>
            </a:r>
            <a:r>
              <a:rPr lang="cs-CZ" sz="600" dirty="0"/>
              <a:t>. </a:t>
            </a:r>
          </a:p>
          <a:p>
            <a:r>
              <a:rPr lang="cs-CZ" sz="600" dirty="0"/>
              <a:t>   </a:t>
            </a:r>
            <a:r>
              <a:rPr lang="cs-CZ" sz="600" dirty="0" err="1"/>
              <a:t>Example</a:t>
            </a:r>
            <a:r>
              <a:rPr lang="cs-CZ" sz="600" dirty="0"/>
              <a:t>:</a:t>
            </a:r>
            <a:br>
              <a:rPr lang="cs-CZ" sz="600" dirty="0"/>
            </a:br>
            <a:endParaRPr lang="cs-CZ" sz="300" dirty="0"/>
          </a:p>
          <a:p>
            <a:r>
              <a:rPr lang="cs-CZ" sz="500" b="1" dirty="0"/>
              <a:t>     CALCULATE ( SELECTEDMEASURE(), </a:t>
            </a:r>
            <a:br>
              <a:rPr lang="cs-CZ" sz="500" b="1" dirty="0"/>
            </a:br>
            <a:r>
              <a:rPr lang="cs-CZ" sz="500" b="1" dirty="0"/>
              <a:t> 	</a:t>
            </a:r>
            <a:r>
              <a:rPr lang="cs-CZ" sz="500" dirty="0"/>
              <a:t>Trades[Dealer] = 1</a:t>
            </a:r>
            <a:r>
              <a:rPr lang="cs-CZ" sz="500" b="1" dirty="0"/>
              <a:t>)</a:t>
            </a:r>
          </a:p>
          <a:p>
            <a:endParaRPr lang="cs-CZ" sz="400" b="1" dirty="0"/>
          </a:p>
          <a:p>
            <a:r>
              <a:rPr lang="cs-CZ" sz="600" b="1" dirty="0"/>
              <a:t>› </a:t>
            </a:r>
            <a:r>
              <a:rPr lang="en-GB" sz="600" dirty="0"/>
              <a:t>From a visual point of view, the Calculation Group looks like a </a:t>
            </a:r>
            <a:endParaRPr lang="cs-CZ" sz="600" dirty="0"/>
          </a:p>
          <a:p>
            <a:r>
              <a:rPr lang="cs-CZ" sz="600" dirty="0"/>
              <a:t>  </a:t>
            </a:r>
            <a:r>
              <a:rPr lang="en-GB" sz="600" dirty="0"/>
              <a:t>table with just two columns, "</a:t>
            </a:r>
            <a:r>
              <a:rPr lang="en-GB" sz="600" b="1" dirty="0"/>
              <a:t>Name</a:t>
            </a:r>
            <a:r>
              <a:rPr lang="en-GB" sz="600" dirty="0"/>
              <a:t>," "</a:t>
            </a:r>
            <a:r>
              <a:rPr lang="en-GB" sz="600" b="1" dirty="0"/>
              <a:t>Ordinal,</a:t>
            </a:r>
            <a:r>
              <a:rPr lang="en-GB" sz="600" dirty="0"/>
              <a:t>" and rows </a:t>
            </a:r>
            <a:endParaRPr lang="cs-CZ" sz="600" dirty="0"/>
          </a:p>
          <a:p>
            <a:r>
              <a:rPr lang="cs-CZ" sz="600" dirty="0"/>
              <a:t>  </a:t>
            </a:r>
            <a:r>
              <a:rPr lang="en-GB" sz="600" dirty="0"/>
              <a:t>that indicate the individual Calculation Items</a:t>
            </a:r>
            <a:r>
              <a:rPr lang="cs-CZ" sz="600" dirty="0"/>
              <a:t>.</a:t>
            </a:r>
          </a:p>
          <a:p>
            <a:r>
              <a:rPr lang="cs-CZ" sz="600" b="1" dirty="0"/>
              <a:t>› </a:t>
            </a:r>
            <a:r>
              <a:rPr lang="en-GB" sz="600" dirty="0"/>
              <a:t>In addition to facilitating the reusability of the prepared </a:t>
            </a:r>
            <a:endParaRPr lang="cs-CZ" sz="600" dirty="0"/>
          </a:p>
          <a:p>
            <a:r>
              <a:rPr lang="cs-CZ" sz="600" dirty="0"/>
              <a:t>  </a:t>
            </a:r>
            <a:r>
              <a:rPr lang="en-GB" sz="600" dirty="0"/>
              <a:t>expressions also provide the ability to modify the output </a:t>
            </a:r>
            <a:endParaRPr lang="cs-CZ" sz="600" dirty="0"/>
          </a:p>
          <a:p>
            <a:r>
              <a:rPr lang="cs-CZ" sz="600" dirty="0"/>
              <a:t>  </a:t>
            </a:r>
            <a:r>
              <a:rPr lang="en-GB" sz="600" dirty="0"/>
              <a:t>format of individual calculations. Within this section, “</a:t>
            </a:r>
            <a:r>
              <a:rPr lang="en-GB" sz="600" b="1" dirty="0"/>
              <a:t>Format </a:t>
            </a:r>
            <a:endParaRPr lang="cs-CZ" sz="600" b="1" dirty="0"/>
          </a:p>
          <a:p>
            <a:r>
              <a:rPr lang="cs-CZ" sz="600" b="1" dirty="0"/>
              <a:t>  </a:t>
            </a:r>
            <a:r>
              <a:rPr lang="en-GB" sz="600" b="1" dirty="0"/>
              <a:t>String Expression</a:t>
            </a:r>
            <a:r>
              <a:rPr lang="cs-CZ" sz="600" b="1" dirty="0"/>
              <a:t> </a:t>
            </a:r>
            <a:r>
              <a:rPr lang="en-GB" sz="600" dirty="0"/>
              <a:t>”often uses the </a:t>
            </a:r>
            <a:r>
              <a:rPr lang="en-GB" sz="600" b="1" dirty="0"/>
              <a:t>DAX</a:t>
            </a:r>
            <a:r>
              <a:rPr lang="en-GB" sz="600" dirty="0"/>
              <a:t> function </a:t>
            </a:r>
            <a:endParaRPr lang="cs-CZ" sz="600" dirty="0"/>
          </a:p>
          <a:p>
            <a:r>
              <a:rPr lang="cs-CZ" sz="600" b="1" dirty="0"/>
              <a:t>  </a:t>
            </a:r>
            <a:r>
              <a:rPr lang="en-GB" sz="500" b="1" dirty="0"/>
              <a:t>SELECTEDMEASUREFORMATSTRING</a:t>
            </a:r>
            <a:r>
              <a:rPr lang="en-GB" sz="500" dirty="0"/>
              <a:t>()</a:t>
            </a:r>
            <a:r>
              <a:rPr lang="en-GB" sz="600" dirty="0"/>
              <a:t>, which returns a format </a:t>
            </a:r>
            <a:endParaRPr lang="cs-CZ" sz="600" dirty="0"/>
          </a:p>
          <a:p>
            <a:r>
              <a:rPr lang="cs-CZ" sz="600" dirty="0"/>
              <a:t>  </a:t>
            </a:r>
            <a:r>
              <a:rPr lang="en-GB" sz="600" dirty="0"/>
              <a:t>string associated with the </a:t>
            </a:r>
            <a:r>
              <a:rPr lang="en-GB" sz="600" b="1" dirty="0"/>
              <a:t>Measures</a:t>
            </a:r>
            <a:r>
              <a:rPr lang="en-GB" sz="600" dirty="0"/>
              <a:t> being evaluated.</a:t>
            </a:r>
            <a:endParaRPr lang="cs-CZ" sz="600" dirty="0"/>
          </a:p>
          <a:p>
            <a:endParaRPr lang="cs-CZ" sz="500" dirty="0"/>
          </a:p>
          <a:p>
            <a:endParaRPr lang="cs-CZ" sz="600" dirty="0"/>
          </a:p>
          <a:p>
            <a:endParaRPr lang="cs-CZ" sz="300" dirty="0"/>
          </a:p>
          <a:p>
            <a:r>
              <a:rPr lang="cs-CZ" sz="600" dirty="0" err="1"/>
              <a:t>Example</a:t>
            </a:r>
            <a:r>
              <a:rPr lang="cs-CZ" sz="600" dirty="0"/>
              <a:t>:</a:t>
            </a:r>
          </a:p>
          <a:p>
            <a:endParaRPr lang="cs-CZ" sz="400" dirty="0"/>
          </a:p>
          <a:p>
            <a:r>
              <a:rPr lang="cs-CZ" sz="500" dirty="0"/>
              <a:t>VAR _</a:t>
            </a:r>
            <a:r>
              <a:rPr lang="cs-CZ" sz="500" dirty="0" err="1"/>
              <a:t>selectedCurrency</a:t>
            </a:r>
            <a:r>
              <a:rPr lang="cs-CZ" sz="500" dirty="0"/>
              <a:t> = </a:t>
            </a:r>
            <a:r>
              <a:rPr lang="cs-CZ" sz="500" b="1" dirty="0"/>
              <a:t>SELECTEDVALUE</a:t>
            </a:r>
            <a:r>
              <a:rPr lang="cs-CZ" sz="500" dirty="0"/>
              <a:t>( Trades[</a:t>
            </a:r>
            <a:r>
              <a:rPr lang="cs-CZ" sz="500" dirty="0" err="1"/>
              <a:t>Currency</a:t>
            </a:r>
            <a:r>
              <a:rPr lang="cs-CZ" sz="500" dirty="0"/>
              <a:t>] )</a:t>
            </a:r>
            <a:br>
              <a:rPr lang="cs-CZ" sz="500" dirty="0"/>
            </a:br>
            <a:r>
              <a:rPr lang="cs-CZ" sz="500" dirty="0"/>
              <a:t>RETURN</a:t>
            </a:r>
            <a:endParaRPr lang="cs-CZ" sz="400" dirty="0"/>
          </a:p>
          <a:p>
            <a:r>
              <a:rPr lang="cs-CZ" sz="500" dirty="0"/>
              <a:t>   </a:t>
            </a:r>
            <a:r>
              <a:rPr lang="cs-CZ" sz="500" b="1" dirty="0"/>
              <a:t>SELECTEDMEASUREFORMATSTRING()</a:t>
            </a:r>
            <a:r>
              <a:rPr lang="cs-CZ" sz="500" dirty="0"/>
              <a:t> &amp; „ “ &amp; _</a:t>
            </a:r>
            <a:r>
              <a:rPr lang="cs-CZ" sz="500" dirty="0" err="1"/>
              <a:t>selectedCurrency</a:t>
            </a:r>
            <a:br>
              <a:rPr lang="cs-CZ" sz="500" dirty="0"/>
            </a:br>
            <a:endParaRPr lang="cs-CZ" sz="400" dirty="0"/>
          </a:p>
          <a:p>
            <a:r>
              <a:rPr lang="cs-CZ" sz="600" b="1" dirty="0"/>
              <a:t>› </a:t>
            </a:r>
            <a:r>
              <a:rPr lang="en-GB" sz="600" dirty="0"/>
              <a:t>In Power BI, they can all</a:t>
            </a:r>
            <a:r>
              <a:rPr lang="cs-CZ" sz="600" dirty="0"/>
              <a:t> </a:t>
            </a:r>
            <a:r>
              <a:rPr lang="en-GB" sz="600" dirty="0"/>
              <a:t>be evaluated</a:t>
            </a:r>
            <a:r>
              <a:rPr lang="cs-CZ" sz="600" dirty="0"/>
              <a:t> </a:t>
            </a:r>
            <a:r>
              <a:rPr lang="cs-CZ" sz="600" dirty="0" err="1"/>
              <a:t>pre</a:t>
            </a:r>
            <a:r>
              <a:rPr lang="cs-CZ" sz="600" dirty="0"/>
              <a:t>-</a:t>
            </a:r>
            <a:r>
              <a:rPr lang="en-GB" sz="600" dirty="0"/>
              <a:t>prepared items, or</a:t>
            </a:r>
            <a:br>
              <a:rPr lang="cs-CZ" sz="600" dirty="0"/>
            </a:br>
            <a:r>
              <a:rPr lang="en-GB" sz="600" dirty="0"/>
              <a:t> </a:t>
            </a:r>
            <a:r>
              <a:rPr lang="cs-CZ" sz="600" dirty="0"/>
              <a:t> </a:t>
            </a:r>
            <a:r>
              <a:rPr lang="en-GB" sz="600" dirty="0"/>
              <a:t>it is possible, for</a:t>
            </a:r>
            <a:br>
              <a:rPr lang="cs-CZ" sz="600" dirty="0"/>
            </a:br>
            <a:r>
              <a:rPr lang="cs-CZ" sz="600" dirty="0"/>
              <a:t>  </a:t>
            </a:r>
            <a:r>
              <a:rPr lang="en-GB" sz="600" dirty="0"/>
              <a:t>example, to use the</a:t>
            </a:r>
            <a:br>
              <a:rPr lang="cs-CZ" sz="600" dirty="0"/>
            </a:br>
            <a:r>
              <a:rPr lang="en-GB" sz="600" dirty="0"/>
              <a:t> </a:t>
            </a:r>
            <a:r>
              <a:rPr lang="cs-CZ" sz="600" dirty="0"/>
              <a:t> </a:t>
            </a:r>
            <a:r>
              <a:rPr lang="en-GB" sz="600" dirty="0"/>
              <a:t>cross-section to define </a:t>
            </a:r>
            <a:br>
              <a:rPr lang="cs-CZ" sz="600" dirty="0"/>
            </a:br>
            <a:r>
              <a:rPr lang="cs-CZ" sz="600" dirty="0"/>
              <a:t>  </a:t>
            </a:r>
            <a:r>
              <a:rPr lang="en-GB" sz="600" dirty="0"/>
              <a:t>items that are currently</a:t>
            </a:r>
            <a:br>
              <a:rPr lang="cs-CZ" sz="600" dirty="0"/>
            </a:br>
            <a:r>
              <a:rPr lang="en-GB" sz="600" dirty="0"/>
              <a:t> </a:t>
            </a:r>
            <a:r>
              <a:rPr lang="cs-CZ" sz="600" dirty="0"/>
              <a:t> </a:t>
            </a:r>
            <a:r>
              <a:rPr lang="en-GB" sz="600" dirty="0"/>
              <a:t>being evaluated</a:t>
            </a:r>
            <a:br>
              <a:rPr lang="cs-CZ" sz="600" dirty="0"/>
            </a:br>
            <a:r>
              <a:rPr lang="cs-CZ" sz="600" dirty="0"/>
              <a:t>› </a:t>
            </a:r>
            <a:r>
              <a:rPr lang="en-GB" sz="600" dirty="0"/>
              <a:t>Sometimes, however, it is</a:t>
            </a:r>
            <a:br>
              <a:rPr lang="cs-CZ" sz="600" dirty="0"/>
            </a:br>
            <a:r>
              <a:rPr lang="en-GB" sz="600" dirty="0"/>
              <a:t> </a:t>
            </a:r>
            <a:r>
              <a:rPr lang="cs-CZ" sz="600" dirty="0"/>
              <a:t> </a:t>
            </a:r>
            <a:r>
              <a:rPr lang="en-GB" sz="600" dirty="0"/>
              <a:t>necessary to enable the evaluation of Calculation Items only </a:t>
            </a:r>
            <a:endParaRPr lang="cs-CZ" sz="600" dirty="0"/>
          </a:p>
          <a:p>
            <a:r>
              <a:rPr lang="cs-CZ" sz="600" dirty="0"/>
              <a:t>  </a:t>
            </a:r>
            <a:r>
              <a:rPr lang="en-GB" sz="600" dirty="0"/>
              <a:t>for Specific Measures. In that case, it is possible to use the </a:t>
            </a:r>
            <a:r>
              <a:rPr lang="cs-CZ" sz="600" dirty="0"/>
              <a:t> </a:t>
            </a:r>
          </a:p>
          <a:p>
            <a:r>
              <a:rPr lang="cs-CZ" sz="600" b="1" dirty="0"/>
              <a:t>  </a:t>
            </a:r>
            <a:r>
              <a:rPr lang="en-GB" sz="500" b="1" dirty="0"/>
              <a:t>ISSELECTEDMEASURE</a:t>
            </a:r>
            <a:r>
              <a:rPr lang="en-GB" sz="500" dirty="0"/>
              <a:t>()</a:t>
            </a:r>
            <a:r>
              <a:rPr lang="en-GB" sz="600" dirty="0"/>
              <a:t> function, whose</a:t>
            </a:r>
            <a:r>
              <a:rPr lang="cs-CZ" sz="600" dirty="0"/>
              <a:t> </a:t>
            </a:r>
            <a:r>
              <a:rPr lang="en-GB" sz="600" dirty="0"/>
              <a:t>output is a value of type</a:t>
            </a:r>
            <a:endParaRPr lang="cs-CZ" sz="600" dirty="0"/>
          </a:p>
          <a:p>
            <a:r>
              <a:rPr lang="en-GB" sz="600" dirty="0"/>
              <a:t> </a:t>
            </a:r>
            <a:r>
              <a:rPr lang="cs-CZ" sz="600" dirty="0"/>
              <a:t> </a:t>
            </a:r>
            <a:r>
              <a:rPr lang="en-GB" sz="600" dirty="0" err="1"/>
              <a:t>boolean</a:t>
            </a:r>
            <a:r>
              <a:rPr lang="en-GB" sz="600" dirty="0"/>
              <a:t> or the</a:t>
            </a:r>
            <a:r>
              <a:rPr lang="cs-CZ" sz="600" dirty="0"/>
              <a:t> </a:t>
            </a:r>
            <a:r>
              <a:rPr lang="en-GB" sz="500" b="1" dirty="0"/>
              <a:t>SELECTEDMEASURENAME</a:t>
            </a:r>
            <a:r>
              <a:rPr lang="en-GB" sz="500" dirty="0"/>
              <a:t>()</a:t>
            </a:r>
            <a:r>
              <a:rPr lang="en-GB" sz="600" dirty="0"/>
              <a:t> function that returns </a:t>
            </a:r>
            <a:endParaRPr lang="cs-CZ" sz="600" dirty="0"/>
          </a:p>
          <a:p>
            <a:r>
              <a:rPr lang="cs-CZ" sz="600" dirty="0"/>
              <a:t>  </a:t>
            </a:r>
            <a:r>
              <a:rPr lang="en-GB" sz="600" dirty="0"/>
              <a:t>the name of the currently inserted measure</a:t>
            </a:r>
            <a:r>
              <a:rPr lang="cs-CZ" sz="600" dirty="0"/>
              <a:t> as a </a:t>
            </a:r>
            <a:r>
              <a:rPr lang="cs-CZ" sz="600" dirty="0" err="1"/>
              <a:t>string</a:t>
            </a:r>
            <a:r>
              <a:rPr lang="en-GB" sz="600" dirty="0"/>
              <a:t>.</a:t>
            </a:r>
            <a:endParaRPr lang="cs-CZ" sz="600" dirty="0"/>
          </a:p>
        </p:txBody>
      </p:sp>
      <p:pic>
        <p:nvPicPr>
          <p:cNvPr id="8" name="Obrázek 7">
            <a:extLst>
              <a:ext uri="{FF2B5EF4-FFF2-40B4-BE49-F238E27FC236}">
                <a16:creationId xmlns:a16="http://schemas.microsoft.com/office/drawing/2014/main" id="{CAA32E4D-074B-4D3A-9346-5F47F562367A}"/>
              </a:ext>
            </a:extLst>
          </p:cNvPr>
          <p:cNvPicPr>
            <a:picLocks noChangeAspect="1"/>
          </p:cNvPicPr>
          <p:nvPr/>
        </p:nvPicPr>
        <p:blipFill rotWithShape="1">
          <a:blip r:embed="rId7"/>
          <a:srcRect l="10054" r="11971"/>
          <a:stretch/>
        </p:blipFill>
        <p:spPr>
          <a:xfrm>
            <a:off x="6818990" y="3219816"/>
            <a:ext cx="523872" cy="292855"/>
          </a:xfrm>
          <a:prstGeom prst="rect">
            <a:avLst/>
          </a:prstGeom>
        </p:spPr>
      </p:pic>
      <p:pic>
        <p:nvPicPr>
          <p:cNvPr id="17" name="Obrázek 16">
            <a:extLst>
              <a:ext uri="{FF2B5EF4-FFF2-40B4-BE49-F238E27FC236}">
                <a16:creationId xmlns:a16="http://schemas.microsoft.com/office/drawing/2014/main" id="{9EB5E728-E10A-46E5-9F4C-3F2EFA8EC750}"/>
              </a:ext>
            </a:extLst>
          </p:cNvPr>
          <p:cNvPicPr>
            <a:picLocks noChangeAspect="1"/>
          </p:cNvPicPr>
          <p:nvPr/>
        </p:nvPicPr>
        <p:blipFill>
          <a:blip r:embed="rId8"/>
          <a:stretch>
            <a:fillRect/>
          </a:stretch>
        </p:blipFill>
        <p:spPr>
          <a:xfrm>
            <a:off x="7957724" y="1961918"/>
            <a:ext cx="525410" cy="355314"/>
          </a:xfrm>
          <a:prstGeom prst="rect">
            <a:avLst/>
          </a:prstGeom>
        </p:spPr>
      </p:pic>
      <p:pic>
        <p:nvPicPr>
          <p:cNvPr id="18" name="Obrázek 17">
            <a:extLst>
              <a:ext uri="{FF2B5EF4-FFF2-40B4-BE49-F238E27FC236}">
                <a16:creationId xmlns:a16="http://schemas.microsoft.com/office/drawing/2014/main" id="{1C16564F-A07F-444C-BC6B-9FB6021BE4D3}"/>
              </a:ext>
            </a:extLst>
          </p:cNvPr>
          <p:cNvPicPr>
            <a:picLocks noChangeAspect="1"/>
          </p:cNvPicPr>
          <p:nvPr/>
        </p:nvPicPr>
        <p:blipFill>
          <a:blip r:embed="rId9"/>
          <a:stretch>
            <a:fillRect/>
          </a:stretch>
        </p:blipFill>
        <p:spPr>
          <a:xfrm>
            <a:off x="7367933" y="3219816"/>
            <a:ext cx="1157907" cy="319888"/>
          </a:xfrm>
          <a:prstGeom prst="rect">
            <a:avLst/>
          </a:prstGeom>
        </p:spPr>
      </p:pic>
      <p:pic>
        <p:nvPicPr>
          <p:cNvPr id="24" name="Obrázek 23">
            <a:extLst>
              <a:ext uri="{FF2B5EF4-FFF2-40B4-BE49-F238E27FC236}">
                <a16:creationId xmlns:a16="http://schemas.microsoft.com/office/drawing/2014/main" id="{79C2A341-CACB-4A76-82B4-DDAB23F9CBD6}"/>
              </a:ext>
            </a:extLst>
          </p:cNvPr>
          <p:cNvPicPr>
            <a:picLocks noChangeAspect="1"/>
          </p:cNvPicPr>
          <p:nvPr/>
        </p:nvPicPr>
        <p:blipFill>
          <a:blip r:embed="rId10"/>
          <a:stretch>
            <a:fillRect/>
          </a:stretch>
        </p:blipFill>
        <p:spPr>
          <a:xfrm>
            <a:off x="7367933" y="3903004"/>
            <a:ext cx="1133939" cy="571232"/>
          </a:xfrm>
          <a:prstGeom prst="rect">
            <a:avLst/>
          </a:prstGeom>
        </p:spPr>
      </p:pic>
      <p:sp>
        <p:nvSpPr>
          <p:cNvPr id="45" name="TextovéPole 44">
            <a:extLst>
              <a:ext uri="{FF2B5EF4-FFF2-40B4-BE49-F238E27FC236}">
                <a16:creationId xmlns:a16="http://schemas.microsoft.com/office/drawing/2014/main" id="{6696A17F-C9F0-4654-BE17-645FD1A2624A}"/>
              </a:ext>
            </a:extLst>
          </p:cNvPr>
          <p:cNvSpPr txBox="1"/>
          <p:nvPr/>
        </p:nvSpPr>
        <p:spPr>
          <a:xfrm>
            <a:off x="6454391" y="4969420"/>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Conditions</a:t>
            </a:r>
            <a:endParaRPr lang="cs-CZ" sz="1100" dirty="0">
              <a:solidFill>
                <a:schemeClr val="bg1"/>
              </a:solidFill>
              <a:latin typeface="Montserrat" panose="00000500000000000000" pitchFamily="2" charset="0"/>
            </a:endParaRPr>
          </a:p>
        </p:txBody>
      </p:sp>
      <p:sp>
        <p:nvSpPr>
          <p:cNvPr id="42" name="TextovéPole 41">
            <a:extLst>
              <a:ext uri="{FF2B5EF4-FFF2-40B4-BE49-F238E27FC236}">
                <a16:creationId xmlns:a16="http://schemas.microsoft.com/office/drawing/2014/main" id="{C80DA7B4-810D-4EA2-A0A3-C1B6CE5DEF5F}"/>
              </a:ext>
            </a:extLst>
          </p:cNvPr>
          <p:cNvSpPr txBox="1"/>
          <p:nvPr/>
        </p:nvSpPr>
        <p:spPr>
          <a:xfrm>
            <a:off x="6405795" y="5190032"/>
            <a:ext cx="2186185" cy="2062103"/>
          </a:xfrm>
          <a:prstGeom prst="rect">
            <a:avLst/>
          </a:prstGeom>
          <a:noFill/>
        </p:spPr>
        <p:txBody>
          <a:bodyPr wrap="square" rtlCol="0">
            <a:spAutoFit/>
          </a:bodyPr>
          <a:lstStyle/>
          <a:p>
            <a:r>
              <a:rPr lang="cs-CZ" sz="700" b="1" dirty="0"/>
              <a:t>› </a:t>
            </a:r>
            <a:r>
              <a:rPr lang="en-GB" sz="600" dirty="0"/>
              <a:t>Like most languages, DAX uses the IF function. Within this </a:t>
            </a:r>
            <a:endParaRPr lang="cs-CZ" sz="600" dirty="0"/>
          </a:p>
          <a:p>
            <a:r>
              <a:rPr lang="cs-CZ" sz="600" dirty="0"/>
              <a:t>  </a:t>
            </a:r>
            <a:r>
              <a:rPr lang="en-GB" sz="600" dirty="0"/>
              <a:t>language, it is defined by syntax:</a:t>
            </a:r>
            <a:endParaRPr lang="cs-CZ" sz="600" dirty="0"/>
          </a:p>
          <a:p>
            <a:r>
              <a:rPr lang="cs-CZ" sz="500" b="1" dirty="0"/>
              <a:t>IF ( </a:t>
            </a:r>
            <a:r>
              <a:rPr lang="cs-CZ" sz="500" dirty="0"/>
              <a:t>&lt;</a:t>
            </a:r>
            <a:r>
              <a:rPr lang="cs-CZ" sz="500" dirty="0" err="1"/>
              <a:t>logical_test</a:t>
            </a:r>
            <a:r>
              <a:rPr lang="cs-CZ" sz="500" dirty="0"/>
              <a:t>&gt;,</a:t>
            </a:r>
            <a:r>
              <a:rPr lang="cs-CZ" sz="500" b="1" dirty="0"/>
              <a:t> </a:t>
            </a:r>
            <a:r>
              <a:rPr lang="cs-CZ" sz="500" dirty="0"/>
              <a:t>&lt;</a:t>
            </a:r>
            <a:r>
              <a:rPr lang="cs-CZ" sz="500" dirty="0" err="1"/>
              <a:t>value_if_true</a:t>
            </a:r>
            <a:r>
              <a:rPr lang="cs-CZ" sz="500" dirty="0"/>
              <a:t>&gt;[, &lt;</a:t>
            </a:r>
            <a:r>
              <a:rPr lang="cs-CZ" sz="500" dirty="0" err="1"/>
              <a:t>value_if_false</a:t>
            </a:r>
            <a:r>
              <a:rPr lang="cs-CZ" sz="500" dirty="0"/>
              <a:t>&gt;]</a:t>
            </a:r>
            <a:r>
              <a:rPr lang="cs-CZ" sz="500" b="1" dirty="0"/>
              <a:t>)</a:t>
            </a:r>
          </a:p>
          <a:p>
            <a:r>
              <a:rPr lang="cs-CZ" sz="600" dirty="0"/>
              <a:t>  </a:t>
            </a:r>
            <a:r>
              <a:rPr lang="en-GB" sz="600" dirty="0"/>
              <a:t>Where false, the branch is optional. The IF function explicitly </a:t>
            </a:r>
            <a:endParaRPr lang="cs-CZ" sz="600" dirty="0"/>
          </a:p>
          <a:p>
            <a:r>
              <a:rPr lang="cs-CZ" sz="600" dirty="0"/>
              <a:t>  </a:t>
            </a:r>
            <a:r>
              <a:rPr lang="en-GB" sz="600" dirty="0"/>
              <a:t>evaluates only a branch that is based on the result of a logical </a:t>
            </a:r>
            <a:endParaRPr lang="cs-CZ" sz="600" dirty="0"/>
          </a:p>
          <a:p>
            <a:r>
              <a:rPr lang="cs-CZ" sz="600" dirty="0"/>
              <a:t>  </a:t>
            </a:r>
            <a:r>
              <a:rPr lang="en-GB" sz="600" dirty="0"/>
              <a:t>test relevant.</a:t>
            </a:r>
            <a:endParaRPr lang="cs-CZ" sz="600" dirty="0"/>
          </a:p>
          <a:p>
            <a:r>
              <a:rPr lang="cs-CZ" sz="600" b="1" dirty="0"/>
              <a:t>› </a:t>
            </a:r>
            <a:r>
              <a:rPr lang="en-GB" sz="600" dirty="0"/>
              <a:t>If both branches need to be evaluated, then there is a function </a:t>
            </a:r>
            <a:endParaRPr lang="cs-CZ" sz="600" dirty="0"/>
          </a:p>
          <a:p>
            <a:r>
              <a:rPr lang="cs-CZ" sz="600" b="1" dirty="0"/>
              <a:t>  </a:t>
            </a:r>
            <a:r>
              <a:rPr lang="en-GB" sz="600" b="1" dirty="0"/>
              <a:t>IF.EAGER()</a:t>
            </a:r>
            <a:r>
              <a:rPr lang="en-GB" sz="600" dirty="0"/>
              <a:t> whose syntax is the same as IF itself but</a:t>
            </a:r>
            <a:br>
              <a:rPr lang="cs-CZ" sz="600" dirty="0"/>
            </a:br>
            <a:r>
              <a:rPr lang="cs-CZ" sz="600" dirty="0"/>
              <a:t> </a:t>
            </a:r>
            <a:r>
              <a:rPr lang="en-GB" sz="600" dirty="0"/>
              <a:t> evaluates as:</a:t>
            </a:r>
            <a:endParaRPr lang="cs-CZ" sz="600" dirty="0"/>
          </a:p>
          <a:p>
            <a:r>
              <a:rPr lang="en-GB" sz="500" b="1" dirty="0"/>
              <a:t>VAR</a:t>
            </a:r>
            <a:r>
              <a:rPr lang="en-GB" sz="500" dirty="0"/>
              <a:t> _</a:t>
            </a:r>
            <a:r>
              <a:rPr lang="en-GB" sz="500" dirty="0" err="1"/>
              <a:t>value_if_true</a:t>
            </a:r>
            <a:r>
              <a:rPr lang="en-GB" sz="500" dirty="0"/>
              <a:t> = &lt;</a:t>
            </a:r>
            <a:r>
              <a:rPr lang="en-GB" sz="500" dirty="0" err="1"/>
              <a:t>value_if_true</a:t>
            </a:r>
            <a:r>
              <a:rPr lang="en-GB" sz="500" dirty="0"/>
              <a:t>&gt;</a:t>
            </a:r>
          </a:p>
          <a:p>
            <a:r>
              <a:rPr lang="en-GB" sz="500" b="1" dirty="0"/>
              <a:t>VAR</a:t>
            </a:r>
            <a:r>
              <a:rPr lang="en-GB" sz="500" dirty="0"/>
              <a:t> _</a:t>
            </a:r>
            <a:r>
              <a:rPr lang="en-GB" sz="500" dirty="0" err="1"/>
              <a:t>value_if_false</a:t>
            </a:r>
            <a:r>
              <a:rPr lang="en-GB" sz="500" dirty="0"/>
              <a:t> = &lt;</a:t>
            </a:r>
            <a:r>
              <a:rPr lang="en-GB" sz="500" dirty="0" err="1"/>
              <a:t>value_if_false</a:t>
            </a:r>
            <a:r>
              <a:rPr lang="en-GB" sz="500" dirty="0"/>
              <a:t>&gt;</a:t>
            </a:r>
          </a:p>
          <a:p>
            <a:r>
              <a:rPr lang="en-GB" sz="500" b="1" dirty="0"/>
              <a:t>RETURN</a:t>
            </a:r>
          </a:p>
          <a:p>
            <a:r>
              <a:rPr lang="en-GB" sz="500" b="1" dirty="0"/>
              <a:t>IF</a:t>
            </a:r>
            <a:r>
              <a:rPr lang="en-GB" sz="500" dirty="0"/>
              <a:t> (&lt;</a:t>
            </a:r>
            <a:r>
              <a:rPr lang="en-GB" sz="500" dirty="0" err="1"/>
              <a:t>logical_test</a:t>
            </a:r>
            <a:r>
              <a:rPr lang="en-GB" sz="500" dirty="0"/>
              <a:t>&gt;, _</a:t>
            </a:r>
            <a:r>
              <a:rPr lang="en-GB" sz="500" dirty="0" err="1"/>
              <a:t>value_if_true</a:t>
            </a:r>
            <a:r>
              <a:rPr lang="en-GB" sz="500" dirty="0"/>
              <a:t>, _</a:t>
            </a:r>
            <a:r>
              <a:rPr lang="en-GB" sz="500" dirty="0" err="1"/>
              <a:t>value_if_false</a:t>
            </a:r>
            <a:r>
              <a:rPr lang="en-GB" sz="500" dirty="0"/>
              <a:t>)</a:t>
            </a:r>
            <a:endParaRPr lang="cs-CZ" sz="500" dirty="0"/>
          </a:p>
          <a:p>
            <a:r>
              <a:rPr lang="cs-CZ" sz="600" b="1" dirty="0"/>
              <a:t>› </a:t>
            </a:r>
            <a:r>
              <a:rPr lang="en-GB" sz="600" b="1" dirty="0"/>
              <a:t>IF</a:t>
            </a:r>
            <a:r>
              <a:rPr lang="en-GB" sz="600" dirty="0"/>
              <a:t> has an alternative </a:t>
            </a:r>
            <a:r>
              <a:rPr lang="cs-CZ" sz="600" dirty="0"/>
              <a:t>as</a:t>
            </a:r>
            <a:r>
              <a:rPr lang="en-GB" sz="600" dirty="0"/>
              <a:t> </a:t>
            </a:r>
            <a:r>
              <a:rPr lang="en-GB" sz="600" b="1" dirty="0"/>
              <a:t>IFERROR</a:t>
            </a:r>
            <a:r>
              <a:rPr lang="en-GB" sz="600" dirty="0"/>
              <a:t>. Evaluates the expression </a:t>
            </a:r>
            <a:endParaRPr lang="cs-CZ" sz="600" dirty="0"/>
          </a:p>
          <a:p>
            <a:r>
              <a:rPr lang="cs-CZ" sz="600" dirty="0"/>
              <a:t>  </a:t>
            </a:r>
            <a:r>
              <a:rPr lang="en-GB" sz="600" dirty="0"/>
              <a:t>and return the output from the &lt;</a:t>
            </a:r>
            <a:r>
              <a:rPr lang="en-GB" sz="600" dirty="0" err="1"/>
              <a:t>value_if_error</a:t>
            </a:r>
            <a:r>
              <a:rPr lang="en-GB" sz="600" dirty="0"/>
              <a:t>&gt; branch only if </a:t>
            </a:r>
            <a:endParaRPr lang="cs-CZ" sz="600" dirty="0"/>
          </a:p>
          <a:p>
            <a:r>
              <a:rPr lang="cs-CZ" sz="600" dirty="0"/>
              <a:t>  </a:t>
            </a:r>
            <a:r>
              <a:rPr lang="en-GB" sz="600" dirty="0"/>
              <a:t>the expression returns an error. </a:t>
            </a:r>
            <a:r>
              <a:rPr lang="cs-CZ" sz="600" dirty="0"/>
              <a:t>O</a:t>
            </a:r>
            <a:r>
              <a:rPr lang="en-GB" sz="600" dirty="0" err="1"/>
              <a:t>therwise</a:t>
            </a:r>
            <a:r>
              <a:rPr lang="en-GB" sz="600" dirty="0"/>
              <a:t>, it returns the </a:t>
            </a:r>
            <a:endParaRPr lang="cs-CZ" sz="600" dirty="0"/>
          </a:p>
          <a:p>
            <a:r>
              <a:rPr lang="cs-CZ" sz="600" dirty="0"/>
              <a:t>  </a:t>
            </a:r>
            <a:r>
              <a:rPr lang="en-GB" sz="600" dirty="0"/>
              <a:t>value of the expression itself.</a:t>
            </a:r>
            <a:endParaRPr lang="cs-CZ" sz="600" dirty="0"/>
          </a:p>
          <a:p>
            <a:r>
              <a:rPr lang="cs-CZ" sz="700" b="1" dirty="0"/>
              <a:t>› </a:t>
            </a:r>
            <a:r>
              <a:rPr lang="en-GB" sz="600" b="1" dirty="0"/>
              <a:t>DAX</a:t>
            </a:r>
            <a:r>
              <a:rPr lang="en-GB" sz="600" dirty="0"/>
              <a:t> supports concatenation of conditions, both using submerged ones</a:t>
            </a:r>
            <a:r>
              <a:rPr lang="cs-CZ" sz="600" dirty="0"/>
              <a:t> </a:t>
            </a:r>
            <a:r>
              <a:rPr lang="en-GB" sz="600" b="1" dirty="0"/>
              <a:t>IF</a:t>
            </a:r>
            <a:r>
              <a:rPr lang="en-GB" sz="600" dirty="0"/>
              <a:t>, so thanks to the </a:t>
            </a:r>
            <a:r>
              <a:rPr lang="en-GB" sz="600" b="1" dirty="0"/>
              <a:t>SWITCH</a:t>
            </a:r>
            <a:r>
              <a:rPr lang="en-GB" sz="600" dirty="0"/>
              <a:t> function. It evaluates the expression against the list values ​​and returns one of several possible result expressions.</a:t>
            </a:r>
            <a:r>
              <a:rPr lang="cs-CZ" sz="600" dirty="0"/>
              <a:t> </a:t>
            </a:r>
            <a:endParaRPr lang="cs-CZ" sz="300" dirty="0"/>
          </a:p>
        </p:txBody>
      </p:sp>
      <p:pic>
        <p:nvPicPr>
          <p:cNvPr id="19" name="Obrázek 18">
            <a:extLst>
              <a:ext uri="{FF2B5EF4-FFF2-40B4-BE49-F238E27FC236}">
                <a16:creationId xmlns:a16="http://schemas.microsoft.com/office/drawing/2014/main" id="{D757A71D-2B19-4722-BF56-AD064522CF2A}"/>
              </a:ext>
            </a:extLst>
          </p:cNvPr>
          <p:cNvPicPr>
            <a:picLocks noChangeAspect="1"/>
          </p:cNvPicPr>
          <p:nvPr/>
        </p:nvPicPr>
        <p:blipFill rotWithShape="1">
          <a:blip r:embed="rId11"/>
          <a:srcRect r="24723"/>
          <a:stretch/>
        </p:blipFill>
        <p:spPr>
          <a:xfrm>
            <a:off x="3685858" y="3494909"/>
            <a:ext cx="538570" cy="359917"/>
          </a:xfrm>
          <a:prstGeom prst="rect">
            <a:avLst/>
          </a:prstGeom>
        </p:spPr>
      </p:pic>
      <p:sp>
        <p:nvSpPr>
          <p:cNvPr id="46" name="TextovéPole 45">
            <a:extLst>
              <a:ext uri="{FF2B5EF4-FFF2-40B4-BE49-F238E27FC236}">
                <a16:creationId xmlns:a16="http://schemas.microsoft.com/office/drawing/2014/main" id="{64BCFD90-79FB-44AD-A411-5DF57C2A5E6D}"/>
              </a:ext>
            </a:extLst>
          </p:cNvPr>
          <p:cNvSpPr txBox="1"/>
          <p:nvPr/>
        </p:nvSpPr>
        <p:spPr>
          <a:xfrm>
            <a:off x="8544903" y="3306585"/>
            <a:ext cx="2152652" cy="3170099"/>
          </a:xfrm>
          <a:prstGeom prst="rect">
            <a:avLst/>
          </a:prstGeom>
          <a:noFill/>
        </p:spPr>
        <p:txBody>
          <a:bodyPr wrap="square" rtlCol="0">
            <a:spAutoFit/>
          </a:bodyPr>
          <a:lstStyle/>
          <a:p>
            <a:r>
              <a:rPr lang="cs-CZ" sz="600" b="1" dirty="0"/>
              <a:t>› </a:t>
            </a:r>
            <a:r>
              <a:rPr lang="en-GB" sz="600" dirty="0"/>
              <a:t>The basic building block of DAX queries is the expression </a:t>
            </a:r>
            <a:endParaRPr lang="cs-CZ" sz="600" dirty="0"/>
          </a:p>
          <a:p>
            <a:r>
              <a:rPr lang="cs-CZ" sz="600" dirty="0"/>
              <a:t>  </a:t>
            </a:r>
            <a:r>
              <a:rPr lang="en-GB" sz="600" dirty="0"/>
              <a:t>EVALUATE followed by any expression whose output is a </a:t>
            </a:r>
            <a:endParaRPr lang="cs-CZ" sz="600" dirty="0"/>
          </a:p>
          <a:p>
            <a:r>
              <a:rPr lang="cs-CZ" sz="600" dirty="0"/>
              <a:t>  </a:t>
            </a:r>
            <a:r>
              <a:rPr lang="en-GB" sz="600" dirty="0"/>
              <a:t>table</a:t>
            </a:r>
            <a:r>
              <a:rPr lang="cs-CZ" sz="600" dirty="0"/>
              <a:t>.</a:t>
            </a:r>
          </a:p>
          <a:p>
            <a:r>
              <a:rPr lang="cs-CZ" sz="600" dirty="0" err="1"/>
              <a:t>Example</a:t>
            </a:r>
            <a:r>
              <a:rPr lang="cs-CZ" sz="600" dirty="0"/>
              <a:t>:</a:t>
            </a:r>
          </a:p>
          <a:p>
            <a:endParaRPr lang="cs-CZ" sz="400" dirty="0"/>
          </a:p>
          <a:p>
            <a:r>
              <a:rPr lang="cs-CZ" sz="500" b="1" dirty="0"/>
              <a:t>EVALUATE</a:t>
            </a:r>
          </a:p>
          <a:p>
            <a:r>
              <a:rPr lang="cs-CZ" sz="500" b="1" dirty="0"/>
              <a:t>ALL</a:t>
            </a:r>
            <a:r>
              <a:rPr lang="cs-CZ" sz="500" dirty="0"/>
              <a:t> (Trades[Dealer] )</a:t>
            </a:r>
            <a:endParaRPr lang="cs-CZ" sz="600" dirty="0"/>
          </a:p>
          <a:p>
            <a:br>
              <a:rPr lang="cs-CZ" sz="400" dirty="0"/>
            </a:br>
            <a:r>
              <a:rPr lang="cs-CZ" sz="600" b="1" dirty="0"/>
              <a:t>› </a:t>
            </a:r>
            <a:r>
              <a:rPr lang="en-GB" sz="600" dirty="0"/>
              <a:t>The </a:t>
            </a:r>
            <a:r>
              <a:rPr lang="en-GB" sz="600" b="1" dirty="0"/>
              <a:t>EVALUATE</a:t>
            </a:r>
            <a:r>
              <a:rPr lang="en-GB" sz="600" dirty="0"/>
              <a:t> statement can be divided into three primary </a:t>
            </a:r>
            <a:endParaRPr lang="cs-CZ" sz="600" dirty="0"/>
          </a:p>
          <a:p>
            <a:r>
              <a:rPr lang="cs-CZ" sz="600" dirty="0"/>
              <a:t>  </a:t>
            </a:r>
            <a:r>
              <a:rPr lang="en-GB" sz="600" dirty="0"/>
              <a:t>sections. Each section has its specific purpose and its </a:t>
            </a:r>
            <a:endParaRPr lang="cs-CZ" sz="600" dirty="0"/>
          </a:p>
          <a:p>
            <a:r>
              <a:rPr lang="cs-CZ" sz="600" dirty="0"/>
              <a:t>  </a:t>
            </a:r>
            <a:r>
              <a:rPr lang="en-GB" sz="600" dirty="0"/>
              <a:t>introductory word</a:t>
            </a:r>
            <a:r>
              <a:rPr lang="cs-CZ" sz="600" dirty="0"/>
              <a:t>.</a:t>
            </a:r>
          </a:p>
          <a:p>
            <a:r>
              <a:rPr lang="cs-CZ" sz="500" b="1" dirty="0"/>
              <a:t>  › Definition – </a:t>
            </a:r>
            <a:r>
              <a:rPr lang="en-GB" sz="500" dirty="0"/>
              <a:t>It always starts with the word </a:t>
            </a:r>
            <a:r>
              <a:rPr lang="en-GB" sz="500" b="1" dirty="0"/>
              <a:t>DEFINE</a:t>
            </a:r>
            <a:r>
              <a:rPr lang="en-GB" sz="500" dirty="0"/>
              <a:t>. This section defines </a:t>
            </a:r>
            <a:endParaRPr lang="cs-CZ" sz="500" dirty="0"/>
          </a:p>
          <a:p>
            <a:r>
              <a:rPr lang="cs-CZ" sz="500" dirty="0"/>
              <a:t>   </a:t>
            </a:r>
            <a:r>
              <a:rPr lang="en-GB" sz="500" dirty="0"/>
              <a:t>local entities such as tables, columns, variables, and measures. There can </a:t>
            </a:r>
            <a:endParaRPr lang="cs-CZ" sz="500" dirty="0"/>
          </a:p>
          <a:p>
            <a:r>
              <a:rPr lang="cs-CZ" sz="500" dirty="0"/>
              <a:t>   </a:t>
            </a:r>
            <a:r>
              <a:rPr lang="en-GB" sz="500" dirty="0"/>
              <a:t>be one section definition for an entire query, although a query can contain </a:t>
            </a:r>
            <a:endParaRPr lang="cs-CZ" sz="500" dirty="0"/>
          </a:p>
          <a:p>
            <a:r>
              <a:rPr lang="cs-CZ" sz="500" dirty="0"/>
              <a:t>   </a:t>
            </a:r>
            <a:r>
              <a:rPr lang="en-GB" sz="500" dirty="0"/>
              <a:t>multiple EVALUATEs</a:t>
            </a:r>
            <a:endParaRPr lang="cs-CZ" sz="500" dirty="0"/>
          </a:p>
          <a:p>
            <a:r>
              <a:rPr lang="cs-CZ" sz="500" b="1" dirty="0"/>
              <a:t>  › Query – </a:t>
            </a:r>
            <a:r>
              <a:rPr lang="en-GB" sz="500" dirty="0"/>
              <a:t>It always starts with the word </a:t>
            </a:r>
            <a:r>
              <a:rPr lang="en-GB" sz="500" b="1" dirty="0"/>
              <a:t>EVALUATE</a:t>
            </a:r>
            <a:r>
              <a:rPr lang="en-GB" sz="500" dirty="0"/>
              <a:t>. This section contains </a:t>
            </a:r>
            <a:endParaRPr lang="cs-CZ" sz="500" dirty="0"/>
          </a:p>
          <a:p>
            <a:r>
              <a:rPr lang="cs-CZ" sz="500" dirty="0"/>
              <a:t>   </a:t>
            </a:r>
            <a:r>
              <a:rPr lang="en-GB" sz="500" dirty="0"/>
              <a:t>the table expression to evaluate and return as a result</a:t>
            </a:r>
            <a:r>
              <a:rPr lang="cs-CZ" sz="500" dirty="0"/>
              <a:t>. </a:t>
            </a:r>
          </a:p>
          <a:p>
            <a:r>
              <a:rPr lang="cs-CZ" sz="500" b="1" dirty="0"/>
              <a:t>  › Result – </a:t>
            </a:r>
            <a:r>
              <a:rPr lang="en-GB" sz="500" dirty="0"/>
              <a:t>This is a section that is optional and starts with the word ORDER </a:t>
            </a:r>
            <a:endParaRPr lang="cs-CZ" sz="500" dirty="0"/>
          </a:p>
          <a:p>
            <a:r>
              <a:rPr lang="cs-CZ" sz="500" dirty="0"/>
              <a:t>   </a:t>
            </a:r>
            <a:r>
              <a:rPr lang="en-GB" sz="500" dirty="0"/>
              <a:t>BY. It contains the possibility to sort the result based on the inserted</a:t>
            </a:r>
            <a:endParaRPr lang="cs-CZ" sz="500" dirty="0"/>
          </a:p>
          <a:p>
            <a:r>
              <a:rPr lang="cs-CZ" sz="500" dirty="0"/>
              <a:t>  </a:t>
            </a:r>
            <a:r>
              <a:rPr lang="en-GB" sz="500" dirty="0"/>
              <a:t> inputs.</a:t>
            </a:r>
            <a:endParaRPr lang="cs-CZ" sz="500" dirty="0"/>
          </a:p>
          <a:p>
            <a:r>
              <a:rPr lang="cs-CZ" sz="600" dirty="0" err="1"/>
              <a:t>Example</a:t>
            </a:r>
            <a:r>
              <a:rPr lang="cs-CZ" sz="600" dirty="0"/>
              <a:t>:</a:t>
            </a:r>
          </a:p>
          <a:p>
            <a:endParaRPr lang="cs-CZ" sz="300" dirty="0"/>
          </a:p>
          <a:p>
            <a:r>
              <a:rPr lang="cs-CZ" sz="500" b="1" dirty="0"/>
              <a:t>DEFINE</a:t>
            </a:r>
          </a:p>
          <a:p>
            <a:r>
              <a:rPr lang="cs-CZ" sz="500" dirty="0"/>
              <a:t>     </a:t>
            </a:r>
            <a:r>
              <a:rPr lang="cs-CZ" sz="500" b="1" dirty="0"/>
              <a:t>VAR</a:t>
            </a:r>
            <a:r>
              <a:rPr lang="cs-CZ" sz="500" dirty="0"/>
              <a:t> _tax = 0.79</a:t>
            </a:r>
            <a:br>
              <a:rPr lang="cs-CZ" sz="500" dirty="0"/>
            </a:br>
            <a:r>
              <a:rPr lang="cs-CZ" sz="500" b="1" dirty="0"/>
              <a:t>EVALUATE</a:t>
            </a:r>
            <a:br>
              <a:rPr lang="cs-CZ" sz="500" dirty="0"/>
            </a:br>
            <a:r>
              <a:rPr lang="cs-CZ" sz="500" dirty="0"/>
              <a:t>      </a:t>
            </a:r>
            <a:r>
              <a:rPr lang="cs-CZ" sz="500" b="1" dirty="0"/>
              <a:t>ADDCOLUMNS</a:t>
            </a:r>
            <a:r>
              <a:rPr lang="cs-CZ" sz="500" dirty="0"/>
              <a:t>(</a:t>
            </a:r>
            <a:br>
              <a:rPr lang="cs-CZ" sz="500" dirty="0"/>
            </a:br>
            <a:r>
              <a:rPr lang="cs-CZ" sz="500" dirty="0"/>
              <a:t>      Trades,</a:t>
            </a:r>
            <a:br>
              <a:rPr lang="cs-CZ" sz="500" dirty="0"/>
            </a:br>
            <a:r>
              <a:rPr lang="cs-CZ" sz="500" dirty="0"/>
              <a:t>      „AdjustedpProfit“,</a:t>
            </a:r>
            <a:br>
              <a:rPr lang="cs-CZ" sz="500" dirty="0"/>
            </a:br>
            <a:r>
              <a:rPr lang="cs-CZ" sz="500" dirty="0"/>
              <a:t>             ( Trades[</a:t>
            </a:r>
            <a:r>
              <a:rPr lang="cs-CZ" sz="500" dirty="0" err="1"/>
              <a:t>Quantity</a:t>
            </a:r>
            <a:r>
              <a:rPr lang="cs-CZ" sz="500" dirty="0"/>
              <a:t>] * Trades[</a:t>
            </a:r>
            <a:r>
              <a:rPr lang="cs-CZ" sz="500" dirty="0" err="1"/>
              <a:t>UnitPrice</a:t>
            </a:r>
            <a:r>
              <a:rPr lang="cs-CZ" sz="500" dirty="0"/>
              <a:t>] ) * _tax</a:t>
            </a:r>
          </a:p>
          <a:p>
            <a:r>
              <a:rPr lang="cs-CZ" sz="500" dirty="0"/>
              <a:t>      )</a:t>
            </a:r>
          </a:p>
          <a:p>
            <a:r>
              <a:rPr lang="cs-CZ" sz="500" b="1" dirty="0"/>
              <a:t>ORDER BY</a:t>
            </a:r>
            <a:r>
              <a:rPr lang="cs-CZ" sz="500" dirty="0"/>
              <a:t> [AdjustedpProfit]</a:t>
            </a:r>
          </a:p>
          <a:p>
            <a:endParaRPr lang="cs-CZ" sz="300" dirty="0"/>
          </a:p>
          <a:p>
            <a:r>
              <a:rPr lang="cs-CZ" sz="600" b="1" dirty="0"/>
              <a:t>› </a:t>
            </a:r>
            <a:r>
              <a:rPr lang="en-GB" sz="600" dirty="0"/>
              <a:t>This type of notation is used, for example, in DAX Studio </a:t>
            </a:r>
            <a:r>
              <a:rPr lang="cs-CZ" sz="600" dirty="0"/>
              <a:t>    </a:t>
            </a:r>
          </a:p>
          <a:p>
            <a:r>
              <a:rPr lang="cs-CZ" sz="600" dirty="0"/>
              <a:t> </a:t>
            </a:r>
            <a:r>
              <a:rPr lang="en-GB" sz="600" dirty="0"/>
              <a:t>(</a:t>
            </a:r>
            <a:r>
              <a:rPr lang="en-GB" sz="600" b="1" dirty="0"/>
              <a:t>daxstudio.org</a:t>
            </a:r>
            <a:r>
              <a:rPr lang="en-GB" sz="600" dirty="0"/>
              <a:t>). It is a publicly available tool that provides free </a:t>
            </a:r>
            <a:endParaRPr lang="cs-CZ" sz="600" dirty="0"/>
          </a:p>
          <a:p>
            <a:r>
              <a:rPr lang="cs-CZ" sz="600" dirty="0"/>
              <a:t> </a:t>
            </a:r>
            <a:r>
              <a:rPr lang="en-GB" sz="600" dirty="0"/>
              <a:t>access to query validation, code debugging, and query </a:t>
            </a:r>
            <a:endParaRPr lang="cs-CZ" sz="600" dirty="0"/>
          </a:p>
          <a:p>
            <a:r>
              <a:rPr lang="cs-CZ" sz="600" dirty="0"/>
              <a:t> </a:t>
            </a:r>
            <a:r>
              <a:rPr lang="en-GB" sz="600" dirty="0"/>
              <a:t>performance measurement</a:t>
            </a:r>
            <a:r>
              <a:rPr lang="cs-CZ" sz="600" dirty="0"/>
              <a:t>. </a:t>
            </a:r>
          </a:p>
          <a:p>
            <a:r>
              <a:rPr lang="cs-CZ" sz="600" b="1" dirty="0"/>
              <a:t>› </a:t>
            </a:r>
            <a:r>
              <a:rPr lang="en-GB" sz="600" b="1" dirty="0"/>
              <a:t>DAX studio </a:t>
            </a:r>
            <a:r>
              <a:rPr lang="en-GB" sz="600" dirty="0"/>
              <a:t>has the ability to connect directly to</a:t>
            </a:r>
            <a:r>
              <a:rPr lang="cs-CZ" sz="600" dirty="0"/>
              <a:t> </a:t>
            </a:r>
          </a:p>
          <a:p>
            <a:r>
              <a:rPr lang="cs-CZ" sz="600" dirty="0"/>
              <a:t>  </a:t>
            </a:r>
            <a:r>
              <a:rPr lang="cs-CZ" sz="600" b="1" dirty="0" err="1"/>
              <a:t>Analysis</a:t>
            </a:r>
            <a:r>
              <a:rPr lang="cs-CZ" sz="600" b="1" dirty="0"/>
              <a:t> </a:t>
            </a:r>
            <a:r>
              <a:rPr lang="cs-CZ" sz="600" b="1" dirty="0" err="1"/>
              <a:t>Services</a:t>
            </a:r>
            <a:r>
              <a:rPr lang="cs-CZ" sz="600" dirty="0"/>
              <a:t>, </a:t>
            </a:r>
            <a:r>
              <a:rPr lang="cs-CZ" sz="600" b="1" dirty="0"/>
              <a:t>Power BI </a:t>
            </a:r>
            <a:r>
              <a:rPr lang="cs-CZ" sz="600" dirty="0"/>
              <a:t>a </a:t>
            </a:r>
            <a:r>
              <a:rPr lang="cs-CZ" sz="600" b="1" dirty="0"/>
              <a:t>Power Pivot </a:t>
            </a:r>
            <a:r>
              <a:rPr lang="cs-CZ" sz="600" b="1" dirty="0" err="1"/>
              <a:t>for</a:t>
            </a:r>
            <a:r>
              <a:rPr lang="cs-CZ" sz="600" b="1" dirty="0"/>
              <a:t> Excel</a:t>
            </a:r>
            <a:endParaRPr lang="cs-CZ" sz="600" dirty="0"/>
          </a:p>
        </p:txBody>
      </p:sp>
      <p:sp>
        <p:nvSpPr>
          <p:cNvPr id="47" name="TextovéPole 46">
            <a:extLst>
              <a:ext uri="{FF2B5EF4-FFF2-40B4-BE49-F238E27FC236}">
                <a16:creationId xmlns:a16="http://schemas.microsoft.com/office/drawing/2014/main" id="{0038338C-E91F-4E21-98FB-913975684315}"/>
              </a:ext>
            </a:extLst>
          </p:cNvPr>
          <p:cNvSpPr txBox="1"/>
          <p:nvPr/>
        </p:nvSpPr>
        <p:spPr>
          <a:xfrm>
            <a:off x="8599951" y="3047442"/>
            <a:ext cx="2038547" cy="261610"/>
          </a:xfrm>
          <a:prstGeom prst="rect">
            <a:avLst/>
          </a:prstGeom>
          <a:solidFill>
            <a:srgbClr val="262626"/>
          </a:solidFill>
          <a:ln>
            <a:noFill/>
          </a:ln>
        </p:spPr>
        <p:txBody>
          <a:bodyPr wrap="square" rtlCol="0">
            <a:spAutoFit/>
          </a:bodyPr>
          <a:lstStyle/>
          <a:p>
            <a:r>
              <a:rPr lang="cs-CZ" sz="1100" dirty="0">
                <a:solidFill>
                  <a:schemeClr val="bg1"/>
                </a:solidFill>
                <a:latin typeface="Montserrat" panose="00000500000000000000" pitchFamily="2" charset="0"/>
              </a:rPr>
              <a:t>DAX </a:t>
            </a:r>
            <a:r>
              <a:rPr lang="cs-CZ" sz="1100" dirty="0" err="1">
                <a:solidFill>
                  <a:schemeClr val="bg1"/>
                </a:solidFill>
                <a:latin typeface="Montserrat" panose="00000500000000000000" pitchFamily="2" charset="0"/>
              </a:rPr>
              <a:t>Queries</a:t>
            </a:r>
            <a:endParaRPr lang="cs-CZ" sz="1100" dirty="0">
              <a:solidFill>
                <a:schemeClr val="bg1"/>
              </a:solidFill>
              <a:latin typeface="Montserrat" panose="00000500000000000000" pitchFamily="2" charset="0"/>
            </a:endParaRPr>
          </a:p>
        </p:txBody>
      </p:sp>
      <p:sp>
        <p:nvSpPr>
          <p:cNvPr id="48" name="TextovéPole 47">
            <a:extLst>
              <a:ext uri="{FF2B5EF4-FFF2-40B4-BE49-F238E27FC236}">
                <a16:creationId xmlns:a16="http://schemas.microsoft.com/office/drawing/2014/main" id="{901B836C-7C05-462A-B916-B5DB6E622CB7}"/>
              </a:ext>
            </a:extLst>
          </p:cNvPr>
          <p:cNvSpPr txBox="1"/>
          <p:nvPr/>
        </p:nvSpPr>
        <p:spPr>
          <a:xfrm>
            <a:off x="8612706" y="6418866"/>
            <a:ext cx="2038547" cy="261610"/>
          </a:xfrm>
          <a:prstGeom prst="rect">
            <a:avLst/>
          </a:prstGeom>
          <a:solidFill>
            <a:srgbClr val="262626"/>
          </a:solidFill>
          <a:ln>
            <a:noFill/>
          </a:ln>
        </p:spPr>
        <p:txBody>
          <a:bodyPr wrap="square" rtlCol="0">
            <a:spAutoFit/>
          </a:bodyPr>
          <a:lstStyle/>
          <a:p>
            <a:r>
              <a:rPr lang="cs-CZ" sz="1100" dirty="0" err="1">
                <a:solidFill>
                  <a:schemeClr val="bg1"/>
                </a:solidFill>
                <a:latin typeface="Montserrat" panose="00000500000000000000" pitchFamily="2" charset="0"/>
              </a:rPr>
              <a:t>Recommended</a:t>
            </a:r>
            <a:r>
              <a:rPr lang="cs-CZ" sz="1100" dirty="0">
                <a:solidFill>
                  <a:schemeClr val="bg1"/>
                </a:solidFill>
                <a:latin typeface="Montserrat" panose="00000500000000000000" pitchFamily="2" charset="0"/>
              </a:rPr>
              <a:t> </a:t>
            </a:r>
            <a:r>
              <a:rPr lang="cs-CZ" sz="1100" dirty="0" err="1">
                <a:solidFill>
                  <a:schemeClr val="bg1"/>
                </a:solidFill>
                <a:latin typeface="Montserrat" panose="00000500000000000000" pitchFamily="2" charset="0"/>
              </a:rPr>
              <a:t>sources</a:t>
            </a:r>
            <a:endParaRPr lang="cs-CZ" sz="1100" dirty="0">
              <a:solidFill>
                <a:schemeClr val="bg1"/>
              </a:solidFill>
              <a:latin typeface="Montserrat" panose="00000500000000000000" pitchFamily="2" charset="0"/>
            </a:endParaRPr>
          </a:p>
        </p:txBody>
      </p:sp>
      <p:sp>
        <p:nvSpPr>
          <p:cNvPr id="49" name="TextovéPole 48">
            <a:extLst>
              <a:ext uri="{FF2B5EF4-FFF2-40B4-BE49-F238E27FC236}">
                <a16:creationId xmlns:a16="http://schemas.microsoft.com/office/drawing/2014/main" id="{C9D39E9C-994B-44D3-93F4-08C2E8952798}"/>
              </a:ext>
            </a:extLst>
          </p:cNvPr>
          <p:cNvSpPr txBox="1"/>
          <p:nvPr/>
        </p:nvSpPr>
        <p:spPr>
          <a:xfrm>
            <a:off x="8547697" y="6677745"/>
            <a:ext cx="2152652" cy="415498"/>
          </a:xfrm>
          <a:prstGeom prst="rect">
            <a:avLst/>
          </a:prstGeom>
          <a:noFill/>
        </p:spPr>
        <p:txBody>
          <a:bodyPr wrap="square" rtlCol="0">
            <a:spAutoFit/>
          </a:bodyPr>
          <a:lstStyle/>
          <a:p>
            <a:r>
              <a:rPr lang="cs-CZ" sz="600" b="1" dirty="0"/>
              <a:t>› Marco </a:t>
            </a:r>
            <a:r>
              <a:rPr lang="cs-CZ" sz="600" b="1" dirty="0" err="1"/>
              <a:t>Russo</a:t>
            </a:r>
            <a:r>
              <a:rPr lang="cs-CZ" sz="600" b="1" dirty="0"/>
              <a:t> &amp; Alberto Ferrari</a:t>
            </a:r>
          </a:p>
          <a:p>
            <a:r>
              <a:rPr lang="cs-CZ" sz="500" dirty="0"/>
              <a:t>   </a:t>
            </a:r>
            <a:r>
              <a:rPr lang="cs-CZ" sz="500" b="1" dirty="0"/>
              <a:t>›</a:t>
            </a:r>
            <a:r>
              <a:rPr lang="cs-CZ" sz="500" dirty="0"/>
              <a:t> Daxpatterns.com</a:t>
            </a:r>
          </a:p>
          <a:p>
            <a:r>
              <a:rPr lang="cs-CZ" sz="500" dirty="0"/>
              <a:t>   </a:t>
            </a:r>
            <a:r>
              <a:rPr lang="cs-CZ" sz="500" b="1" dirty="0"/>
              <a:t>› </a:t>
            </a:r>
            <a:r>
              <a:rPr lang="cs-CZ" sz="500" dirty="0" err="1"/>
              <a:t>dax.guide</a:t>
            </a:r>
            <a:endParaRPr lang="cs-CZ" sz="500" dirty="0"/>
          </a:p>
          <a:p>
            <a:r>
              <a:rPr lang="cs-CZ" sz="500" dirty="0"/>
              <a:t>   </a:t>
            </a:r>
            <a:r>
              <a:rPr lang="cs-CZ" sz="500" b="1" dirty="0"/>
              <a:t>›</a:t>
            </a:r>
            <a:r>
              <a:rPr lang="cs-CZ" sz="500" dirty="0"/>
              <a:t> </a:t>
            </a:r>
            <a:r>
              <a:rPr lang="cs-CZ" sz="500" dirty="0" err="1"/>
              <a:t>The</a:t>
            </a:r>
            <a:r>
              <a:rPr lang="cs-CZ" sz="500" dirty="0"/>
              <a:t> </a:t>
            </a:r>
            <a:r>
              <a:rPr lang="cs-CZ" sz="500" dirty="0" err="1"/>
              <a:t>Definitive</a:t>
            </a:r>
            <a:r>
              <a:rPr lang="cs-CZ" sz="500" dirty="0"/>
              <a:t> </a:t>
            </a:r>
            <a:r>
              <a:rPr lang="cs-CZ" sz="500" dirty="0" err="1"/>
              <a:t>Guide</a:t>
            </a:r>
            <a:r>
              <a:rPr lang="cs-CZ" sz="500" dirty="0"/>
              <a:t> to DAX</a:t>
            </a:r>
          </a:p>
        </p:txBody>
      </p:sp>
      <p:pic>
        <p:nvPicPr>
          <p:cNvPr id="27" name="Grafický objekt 26">
            <a:extLst>
              <a:ext uri="{FF2B5EF4-FFF2-40B4-BE49-F238E27FC236}">
                <a16:creationId xmlns:a16="http://schemas.microsoft.com/office/drawing/2014/main" id="{0520631C-DCE1-42FF-9F38-5D2179156F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619676" y="8460525"/>
            <a:ext cx="128914" cy="47453"/>
          </a:xfrm>
          <a:prstGeom prst="rect">
            <a:avLst/>
          </a:prstGeom>
        </p:spPr>
      </p:pic>
      <p:pic>
        <p:nvPicPr>
          <p:cNvPr id="1028" name="Picture 4">
            <a:extLst>
              <a:ext uri="{FF2B5EF4-FFF2-40B4-BE49-F238E27FC236}">
                <a16:creationId xmlns:a16="http://schemas.microsoft.com/office/drawing/2014/main" id="{54E6AADD-705B-4318-AE2C-470147510D5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25415" y="6055055"/>
            <a:ext cx="332979" cy="332979"/>
          </a:xfrm>
          <a:prstGeom prst="rect">
            <a:avLst/>
          </a:prstGeom>
          <a:noFill/>
          <a:extLst>
            <a:ext uri="{909E8E84-426E-40DD-AFC4-6F175D3DCCD1}">
              <a14:hiddenFill xmlns:a14="http://schemas.microsoft.com/office/drawing/2010/main">
                <a:solidFill>
                  <a:srgbClr val="FFFFFF"/>
                </a:solidFill>
              </a14:hiddenFill>
            </a:ext>
          </a:extLst>
        </p:spPr>
      </p:pic>
      <p:pic>
        <p:nvPicPr>
          <p:cNvPr id="32" name="Grafický objekt 31">
            <a:extLst>
              <a:ext uri="{FF2B5EF4-FFF2-40B4-BE49-F238E27FC236}">
                <a16:creationId xmlns:a16="http://schemas.microsoft.com/office/drawing/2014/main" id="{CD969276-60BB-4D04-84FC-3B5C1B17E98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23862" y="6789099"/>
            <a:ext cx="552406" cy="203340"/>
          </a:xfrm>
          <a:prstGeom prst="rect">
            <a:avLst/>
          </a:prstGeom>
        </p:spPr>
      </p:pic>
      <p:sp>
        <p:nvSpPr>
          <p:cNvPr id="55" name="TextovéPole 54">
            <a:extLst>
              <a:ext uri="{FF2B5EF4-FFF2-40B4-BE49-F238E27FC236}">
                <a16:creationId xmlns:a16="http://schemas.microsoft.com/office/drawing/2014/main" id="{5D54767C-6B86-4C58-8357-3D1387037792}"/>
              </a:ext>
            </a:extLst>
          </p:cNvPr>
          <p:cNvSpPr txBox="1"/>
          <p:nvPr/>
        </p:nvSpPr>
        <p:spPr>
          <a:xfrm>
            <a:off x="8532173" y="1066208"/>
            <a:ext cx="2152652" cy="2000548"/>
          </a:xfrm>
          <a:prstGeom prst="rect">
            <a:avLst/>
          </a:prstGeom>
          <a:noFill/>
        </p:spPr>
        <p:txBody>
          <a:bodyPr wrap="square" rtlCol="0">
            <a:spAutoFit/>
          </a:bodyPr>
          <a:lstStyle/>
          <a:p>
            <a:r>
              <a:rPr lang="cs-CZ" sz="600" b="1" dirty="0"/>
              <a:t>› </a:t>
            </a:r>
            <a:r>
              <a:rPr lang="en-GB" sz="600" dirty="0"/>
              <a:t>DAX itself has no capability within the hierarchy to </a:t>
            </a:r>
            <a:endParaRPr lang="cs-CZ" sz="600" dirty="0"/>
          </a:p>
          <a:p>
            <a:r>
              <a:rPr lang="cs-CZ" sz="600" dirty="0"/>
              <a:t>  </a:t>
            </a:r>
            <a:r>
              <a:rPr lang="en-GB" sz="600" dirty="0"/>
              <a:t>automatically convert your calculations to parent or child </a:t>
            </a:r>
            <a:endParaRPr lang="cs-CZ" sz="600" dirty="0"/>
          </a:p>
          <a:p>
            <a:r>
              <a:rPr lang="cs-CZ" sz="600" dirty="0"/>
              <a:t>  </a:t>
            </a:r>
            <a:r>
              <a:rPr lang="en-GB" sz="600" dirty="0"/>
              <a:t>levels. Therefore, each level must Prepare Your Measures, </a:t>
            </a:r>
            <a:endParaRPr lang="cs-CZ" sz="600" dirty="0"/>
          </a:p>
          <a:p>
            <a:r>
              <a:rPr lang="cs-CZ" sz="600" dirty="0"/>
              <a:t>  </a:t>
            </a:r>
            <a:r>
              <a:rPr lang="en-GB" sz="600" dirty="0"/>
              <a:t>which are then displayed based on the </a:t>
            </a:r>
            <a:r>
              <a:rPr lang="en-GB" sz="600" b="1" dirty="0"/>
              <a:t>ISINSCOPE</a:t>
            </a:r>
            <a:r>
              <a:rPr lang="en-GB" sz="600" dirty="0"/>
              <a:t> function. </a:t>
            </a:r>
            <a:endParaRPr lang="cs-CZ" sz="600" dirty="0"/>
          </a:p>
          <a:p>
            <a:r>
              <a:rPr lang="cs-CZ" sz="600" dirty="0"/>
              <a:t>  </a:t>
            </a:r>
            <a:r>
              <a:rPr lang="en-GB" sz="600" dirty="0"/>
              <a:t>She tests which level to go just evaluating. Evaluation takes </a:t>
            </a:r>
            <a:endParaRPr lang="cs-CZ" sz="600" dirty="0"/>
          </a:p>
          <a:p>
            <a:r>
              <a:rPr lang="cs-CZ" sz="600" dirty="0"/>
              <a:t>  </a:t>
            </a:r>
            <a:r>
              <a:rPr lang="en-GB" sz="600" dirty="0"/>
              <a:t>place from the bottom to the top level.</a:t>
            </a:r>
            <a:endParaRPr lang="cs-CZ" sz="600" dirty="0"/>
          </a:p>
          <a:p>
            <a:r>
              <a:rPr lang="cs-CZ" sz="600" b="1" dirty="0"/>
              <a:t>› </a:t>
            </a:r>
            <a:r>
              <a:rPr lang="en-GB" sz="600" dirty="0"/>
              <a:t>The native data model used by DAX does not directly support </a:t>
            </a:r>
            <a:endParaRPr lang="cs-CZ" sz="600" dirty="0"/>
          </a:p>
          <a:p>
            <a:r>
              <a:rPr lang="cs-CZ" sz="600" dirty="0"/>
              <a:t>  </a:t>
            </a:r>
            <a:r>
              <a:rPr lang="en-GB" sz="600" dirty="0"/>
              <a:t>its </a:t>
            </a:r>
            <a:r>
              <a:rPr lang="en-GB" sz="600" b="1" dirty="0"/>
              <a:t>parent/child</a:t>
            </a:r>
            <a:r>
              <a:rPr lang="en-GB" sz="600" dirty="0"/>
              <a:t> hierarchy. On the other hand, DAX contains </a:t>
            </a:r>
            <a:endParaRPr lang="cs-CZ" sz="600" dirty="0"/>
          </a:p>
          <a:p>
            <a:r>
              <a:rPr lang="cs-CZ" sz="600" dirty="0"/>
              <a:t>  </a:t>
            </a:r>
            <a:r>
              <a:rPr lang="en-GB" sz="600" dirty="0"/>
              <a:t>functions that can convert this hierarchy to separate columns.</a:t>
            </a:r>
            <a:r>
              <a:rPr lang="cs-CZ" sz="500" dirty="0"/>
              <a:t>    </a:t>
            </a:r>
            <a:r>
              <a:rPr lang="cs-CZ" sz="500" b="1" dirty="0"/>
              <a:t>› PATH </a:t>
            </a:r>
            <a:r>
              <a:rPr lang="cs-CZ" sz="500" dirty="0"/>
              <a:t>- </a:t>
            </a:r>
            <a:r>
              <a:rPr lang="en-GB" sz="500" dirty="0"/>
              <a:t>It accepts two parameters, where the first parameter is the key ID </a:t>
            </a:r>
            <a:endParaRPr lang="cs-CZ" sz="500" dirty="0"/>
          </a:p>
          <a:p>
            <a:r>
              <a:rPr lang="cs-CZ" sz="500" dirty="0"/>
              <a:t>    </a:t>
            </a:r>
            <a:r>
              <a:rPr lang="en-GB" sz="500" dirty="0"/>
              <a:t>column tables. The second parameter is the column that holds the parent </a:t>
            </a:r>
            <a:endParaRPr lang="cs-CZ" sz="500" dirty="0"/>
          </a:p>
          <a:p>
            <a:r>
              <a:rPr lang="cs-CZ" sz="500" dirty="0"/>
              <a:t>    </a:t>
            </a:r>
            <a:r>
              <a:rPr lang="en-GB" sz="500" dirty="0"/>
              <a:t>ID of the row. The result of this function then looks like this:</a:t>
            </a:r>
            <a:r>
              <a:rPr lang="cs-CZ" sz="500" dirty="0"/>
              <a:t> </a:t>
            </a:r>
            <a:r>
              <a:rPr lang="cs-CZ" sz="500" b="1" dirty="0"/>
              <a:t>1|2|3|4</a:t>
            </a:r>
            <a:br>
              <a:rPr lang="cs-CZ" sz="500" b="1" dirty="0"/>
            </a:br>
            <a:r>
              <a:rPr lang="cs-CZ" sz="500" b="1" dirty="0"/>
              <a:t>    </a:t>
            </a:r>
            <a:r>
              <a:rPr lang="cs-CZ" sz="500" dirty="0"/>
              <a:t>Syntax:</a:t>
            </a:r>
            <a:r>
              <a:rPr lang="cs-CZ" sz="500" b="1" dirty="0"/>
              <a:t> </a:t>
            </a:r>
            <a:r>
              <a:rPr lang="en-GB" sz="500" b="1" dirty="0"/>
              <a:t>PATH</a:t>
            </a:r>
            <a:r>
              <a:rPr lang="en-GB" sz="500" dirty="0"/>
              <a:t>(</a:t>
            </a:r>
            <a:r>
              <a:rPr lang="cs-CZ" sz="500" dirty="0"/>
              <a:t> </a:t>
            </a:r>
            <a:r>
              <a:rPr lang="en-GB" sz="500" dirty="0"/>
              <a:t>&lt;</a:t>
            </a:r>
            <a:r>
              <a:rPr lang="en-GB" sz="500" dirty="0" err="1"/>
              <a:t>ID_columnName</a:t>
            </a:r>
            <a:r>
              <a:rPr lang="en-GB" sz="500" dirty="0"/>
              <a:t>&gt;, &lt;</a:t>
            </a:r>
            <a:r>
              <a:rPr lang="en-GB" sz="500" dirty="0" err="1"/>
              <a:t>parent_columnName</a:t>
            </a:r>
            <a:r>
              <a:rPr lang="en-GB" sz="500" dirty="0"/>
              <a:t>&gt;</a:t>
            </a:r>
            <a:r>
              <a:rPr lang="cs-CZ" sz="500" dirty="0"/>
              <a:t> </a:t>
            </a:r>
            <a:r>
              <a:rPr lang="en-GB" sz="500" dirty="0"/>
              <a:t>)</a:t>
            </a:r>
            <a:endParaRPr lang="cs-CZ" sz="500" dirty="0"/>
          </a:p>
          <a:p>
            <a:r>
              <a:rPr lang="cs-CZ" sz="500" dirty="0"/>
              <a:t>    </a:t>
            </a:r>
            <a:r>
              <a:rPr lang="cs-CZ" sz="500" b="1" dirty="0"/>
              <a:t>› PATHITEM</a:t>
            </a:r>
            <a:r>
              <a:rPr lang="cs-CZ" sz="500" dirty="0"/>
              <a:t> – </a:t>
            </a:r>
            <a:r>
              <a:rPr lang="en-GB" sz="500" dirty="0"/>
              <a:t>Returns a specific item based on the specified position </a:t>
            </a:r>
            <a:endParaRPr lang="cs-CZ" sz="500" dirty="0"/>
          </a:p>
          <a:p>
            <a:r>
              <a:rPr lang="cs-CZ" sz="500" dirty="0"/>
              <a:t>    </a:t>
            </a:r>
            <a:r>
              <a:rPr lang="en-GB" sz="500" dirty="0"/>
              <a:t>from the string, resulting from the PATH function. Positions are counted </a:t>
            </a:r>
            <a:endParaRPr lang="cs-CZ" sz="500" dirty="0"/>
          </a:p>
          <a:p>
            <a:r>
              <a:rPr lang="cs-CZ" sz="500" dirty="0"/>
              <a:t>    </a:t>
            </a:r>
            <a:r>
              <a:rPr lang="en-GB" sz="500" dirty="0"/>
              <a:t>from left to right. The inverted view uses the PATHITEMREVERSE function</a:t>
            </a:r>
            <a:r>
              <a:rPr lang="cs-CZ" sz="500" dirty="0"/>
              <a:t>.</a:t>
            </a:r>
          </a:p>
          <a:p>
            <a:r>
              <a:rPr lang="cs-CZ" sz="500" dirty="0"/>
              <a:t>    Syntax: </a:t>
            </a:r>
            <a:r>
              <a:rPr lang="cs-CZ" sz="500" b="1" dirty="0"/>
              <a:t>PATHITEM</a:t>
            </a:r>
            <a:r>
              <a:rPr lang="cs-CZ" sz="500" dirty="0"/>
              <a:t>( &lt;</a:t>
            </a:r>
            <a:r>
              <a:rPr lang="cs-CZ" sz="500" dirty="0" err="1"/>
              <a:t>path</a:t>
            </a:r>
            <a:r>
              <a:rPr lang="cs-CZ" sz="500" dirty="0"/>
              <a:t>&gt;, &lt;</a:t>
            </a:r>
            <a:r>
              <a:rPr lang="cs-CZ" sz="500" dirty="0" err="1"/>
              <a:t>position</a:t>
            </a:r>
            <a:r>
              <a:rPr lang="cs-CZ" sz="500" dirty="0"/>
              <a:t>&gt;[, &lt;type&gt;] ) </a:t>
            </a:r>
          </a:p>
          <a:p>
            <a:r>
              <a:rPr lang="cs-CZ" sz="500" dirty="0"/>
              <a:t>    </a:t>
            </a:r>
            <a:r>
              <a:rPr lang="cs-CZ" sz="500" b="1" dirty="0"/>
              <a:t>› PATHILENGTH </a:t>
            </a:r>
            <a:r>
              <a:rPr lang="cs-CZ" sz="500" dirty="0"/>
              <a:t>– </a:t>
            </a:r>
            <a:r>
              <a:rPr lang="en-GB" sz="500" dirty="0"/>
              <a:t>Returns the number of parent elements to the specified </a:t>
            </a:r>
            <a:endParaRPr lang="cs-CZ" sz="500" dirty="0"/>
          </a:p>
          <a:p>
            <a:r>
              <a:rPr lang="cs-CZ" sz="500" dirty="0"/>
              <a:t>    </a:t>
            </a:r>
            <a:r>
              <a:rPr lang="en-GB" sz="500" dirty="0"/>
              <a:t>item in given the </a:t>
            </a:r>
            <a:r>
              <a:rPr lang="en-GB" sz="500" b="1" dirty="0"/>
              <a:t>PATH</a:t>
            </a:r>
            <a:r>
              <a:rPr lang="en-GB" sz="500" dirty="0"/>
              <a:t> result, including itself</a:t>
            </a:r>
            <a:r>
              <a:rPr lang="cs-CZ" sz="500" dirty="0"/>
              <a:t>.</a:t>
            </a:r>
          </a:p>
          <a:p>
            <a:r>
              <a:rPr lang="cs-CZ" sz="500" dirty="0"/>
              <a:t>    Syntax: </a:t>
            </a:r>
            <a:r>
              <a:rPr lang="cs-CZ" sz="500" b="1" dirty="0"/>
              <a:t>PATHLENGTH</a:t>
            </a:r>
            <a:r>
              <a:rPr lang="cs-CZ" sz="500" dirty="0"/>
              <a:t>( &lt;</a:t>
            </a:r>
            <a:r>
              <a:rPr lang="cs-CZ" sz="500" dirty="0" err="1"/>
              <a:t>path</a:t>
            </a:r>
            <a:r>
              <a:rPr lang="cs-CZ" sz="500" dirty="0"/>
              <a:t>&gt; ) </a:t>
            </a:r>
          </a:p>
          <a:p>
            <a:r>
              <a:rPr lang="cs-CZ" sz="500" dirty="0"/>
              <a:t>    </a:t>
            </a:r>
            <a:r>
              <a:rPr lang="cs-CZ" sz="500" b="1" dirty="0"/>
              <a:t>› PATHCONTAINS </a:t>
            </a:r>
            <a:r>
              <a:rPr lang="cs-CZ" sz="500" dirty="0"/>
              <a:t>– </a:t>
            </a:r>
            <a:r>
              <a:rPr lang="en-GB" sz="500" dirty="0"/>
              <a:t>Returns </a:t>
            </a:r>
            <a:r>
              <a:rPr lang="en-GB" sz="500" b="1" dirty="0"/>
              <a:t>true</a:t>
            </a:r>
            <a:r>
              <a:rPr lang="en-GB" sz="500" dirty="0"/>
              <a:t> if the specified item is specified exists in </a:t>
            </a:r>
            <a:endParaRPr lang="cs-CZ" sz="500" dirty="0"/>
          </a:p>
          <a:p>
            <a:r>
              <a:rPr lang="cs-CZ" sz="500" dirty="0"/>
              <a:t>    </a:t>
            </a:r>
            <a:r>
              <a:rPr lang="en-GB" sz="500" dirty="0"/>
              <a:t>the specified PATH </a:t>
            </a:r>
            <a:r>
              <a:rPr lang="en-GB" sz="500" dirty="0" err="1"/>
              <a:t>path</a:t>
            </a:r>
            <a:r>
              <a:rPr lang="cs-CZ" sz="500" dirty="0"/>
              <a:t>.    </a:t>
            </a:r>
          </a:p>
          <a:p>
            <a:r>
              <a:rPr lang="cs-CZ" sz="500" dirty="0"/>
              <a:t>    Syntax: </a:t>
            </a:r>
            <a:r>
              <a:rPr lang="cs-CZ" sz="500" b="1" dirty="0"/>
              <a:t>PATHCONTAINS</a:t>
            </a:r>
            <a:r>
              <a:rPr lang="cs-CZ" sz="500" dirty="0"/>
              <a:t>( &lt;</a:t>
            </a:r>
            <a:r>
              <a:rPr lang="cs-CZ" sz="500" dirty="0" err="1"/>
              <a:t>path</a:t>
            </a:r>
            <a:r>
              <a:rPr lang="cs-CZ" sz="500" dirty="0"/>
              <a:t>&gt;, &lt;</a:t>
            </a:r>
            <a:r>
              <a:rPr lang="cs-CZ" sz="500" dirty="0" err="1"/>
              <a:t>item</a:t>
            </a:r>
            <a:r>
              <a:rPr lang="cs-CZ" sz="500" dirty="0"/>
              <a:t>&gt; )</a:t>
            </a:r>
            <a:r>
              <a:rPr lang="cs-CZ" sz="500" b="1" dirty="0"/>
              <a:t> </a:t>
            </a:r>
            <a:endParaRPr lang="cs-CZ" sz="500" dirty="0"/>
          </a:p>
        </p:txBody>
      </p:sp>
    </p:spTree>
    <p:extLst>
      <p:ext uri="{BB962C8B-B14F-4D97-AF65-F5344CB8AC3E}">
        <p14:creationId xmlns:p14="http://schemas.microsoft.com/office/powerpoint/2010/main" val="2072119499"/>
      </p:ext>
    </p:extLst>
  </p:cSld>
  <p:clrMapOvr>
    <a:masterClrMapping/>
  </p:clrMapOvr>
</p:sld>
</file>

<file path=ppt/theme/theme1.xml><?xml version="1.0" encoding="utf-8"?>
<a:theme xmlns:a="http://schemas.openxmlformats.org/drawingml/2006/main" name="Motiv Office">
  <a:themeElements>
    <a:clrScheme name="Motiv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otiv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tiv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Office Theme</Template>
  <TotalTime>8</TotalTime>
  <Words>15814</Words>
  <Application>Microsoft Office PowerPoint</Application>
  <PresentationFormat>Custom</PresentationFormat>
  <Paragraphs>1253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Montserrat</vt:lpstr>
      <vt:lpstr>Montserrat Light</vt:lpstr>
      <vt:lpstr>MS Shell Dlg 2</vt:lpstr>
      <vt:lpstr>Motiv Office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Štěpán Rešl</dc:creator>
  <cp:lastModifiedBy>Kyle Akepanidtaworn</cp:lastModifiedBy>
  <cp:revision>57</cp:revision>
  <dcterms:created xsi:type="dcterms:W3CDTF">2020-08-25T06:43:44Z</dcterms:created>
  <dcterms:modified xsi:type="dcterms:W3CDTF">2021-06-28T01:29:47Z</dcterms:modified>
</cp:coreProperties>
</file>