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10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5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713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83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99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545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025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0581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9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292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314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85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54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02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01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66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2C14-0D02-4F89-B91E-D827FAAC0C84}" type="datetimeFigureOut">
              <a:rPr lang="tr-TR" smtClean="0"/>
              <a:t>1.11.2022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9B04-F912-4543-8D4A-6FD65F16E63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2629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661CDE-C9A2-51D7-2D65-1DD9C8C7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TENSORFLOW KULLANARAK ARABA ANALİZİ ÖRNEĞİ</a:t>
            </a:r>
          </a:p>
        </p:txBody>
      </p:sp>
    </p:spTree>
    <p:extLst>
      <p:ext uri="{BB962C8B-B14F-4D97-AF65-F5344CB8AC3E}">
        <p14:creationId xmlns:p14="http://schemas.microsoft.com/office/powerpoint/2010/main" val="203987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AF11F73-2171-B059-1FC6-89EC782C0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3984" cy="506652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EFBA979-144C-9CC7-F2A7-AC479A3B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1152330"/>
            <a:ext cx="5278016" cy="202007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B3995D3-D661-2F9A-9620-D1560EE08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3172408"/>
            <a:ext cx="5278016" cy="3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6C777D-A98F-C304-3871-C4F47459E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0808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D8BB81C-4226-74D7-BC6F-E6A0B397E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1" y="1800808"/>
            <a:ext cx="4310743" cy="340567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DEC3C92-AADE-A036-2199-F8AE82ABD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809"/>
            <a:ext cx="3750906" cy="340567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1B6721D-879F-8C87-439C-B366AE198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95" y="1800807"/>
            <a:ext cx="3985605" cy="34056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C9EB004-C31B-5922-7ADA-0CC766754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6482"/>
            <a:ext cx="12192000" cy="1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FA41D97-C2DA-578D-E180-16FBE9C04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97754" cy="685800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0567B83-BE80-F742-2617-4A88744D6862}"/>
              </a:ext>
            </a:extLst>
          </p:cNvPr>
          <p:cNvSpPr txBox="1"/>
          <p:nvPr/>
        </p:nvSpPr>
        <p:spPr>
          <a:xfrm>
            <a:off x="8058538" y="2736502"/>
            <a:ext cx="4133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Tensorflow kullanılarak araba analiz işlemi gerçekleştirildi.</a:t>
            </a:r>
          </a:p>
        </p:txBody>
      </p:sp>
    </p:spTree>
    <p:extLst>
      <p:ext uri="{BB962C8B-B14F-4D97-AF65-F5344CB8AC3E}">
        <p14:creationId xmlns:p14="http://schemas.microsoft.com/office/powerpoint/2010/main" val="31968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D9E8B28D-5634-C6EB-25B6-06E35198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3054" cy="5253135"/>
          </a:xfrm>
        </p:spPr>
      </p:pic>
      <p:pic>
        <p:nvPicPr>
          <p:cNvPr id="7" name="Resim 6" descr="tablo içeren bir resim">
            <a:extLst>
              <a:ext uri="{FF2B5EF4-FFF2-40B4-BE49-F238E27FC236}">
                <a16:creationId xmlns:a16="http://schemas.microsoft.com/office/drawing/2014/main" id="{6850F68A-949C-D1BD-FA65-1C4FA5588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8" y="1604865"/>
            <a:ext cx="7340082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5B20AD0-769D-C38A-316E-2BC2CC71A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78"/>
            <a:ext cx="5840963" cy="402431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A8F832-B6D2-CB22-CB9F-067E1F1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75" y="1259633"/>
            <a:ext cx="7285351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1EA514E7-95A3-09C5-9968-AA601E71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9492" cy="5616427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C8E939-AC90-37FC-9FCF-2E38FC7D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98" y="1129004"/>
            <a:ext cx="7041502" cy="5728996"/>
          </a:xfrm>
        </p:spPr>
      </p:pic>
    </p:spTree>
    <p:extLst>
      <p:ext uri="{BB962C8B-B14F-4D97-AF65-F5344CB8AC3E}">
        <p14:creationId xmlns:p14="http://schemas.microsoft.com/office/powerpoint/2010/main" val="169082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0826A63-76DB-CDC4-DF69-4D452AECF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3861" cy="5875529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98A2C8-7E44-2C23-642C-5CE295F6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25" y="1101012"/>
            <a:ext cx="6630275" cy="5756989"/>
          </a:xfrm>
        </p:spPr>
      </p:pic>
    </p:spTree>
    <p:extLst>
      <p:ext uri="{BB962C8B-B14F-4D97-AF65-F5344CB8AC3E}">
        <p14:creationId xmlns:p14="http://schemas.microsoft.com/office/powerpoint/2010/main" val="13162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82FD419E-2B6C-B23F-B3BA-F620EC9E6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4"/>
            <a:ext cx="6522098" cy="5854345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935E408-0154-A81B-C75C-1AC43DD02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9" y="996350"/>
            <a:ext cx="7172131" cy="58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D296FD-A77E-F076-520C-36CF7A06B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4082" cy="4954555"/>
          </a:xfr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03AA88A1-BA2E-E196-7F10-E6D1A47EE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67" y="1427584"/>
            <a:ext cx="6607113" cy="54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B0D1682-E336-E496-351C-4E819BD47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38122" cy="5038531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CB19C89-C514-0ECB-F7B4-A3CD1B81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78" y="1623527"/>
            <a:ext cx="6438121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1FB4F947-5109-38E5-8647-A1E3C3D0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7412" cy="5141167"/>
          </a:xfr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811BA0E1-11AE-5673-77D8-B281BAA3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3" y="1474237"/>
            <a:ext cx="6957528" cy="53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4147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16</TotalTime>
  <Words>12</Words>
  <Application>Microsoft Office PowerPoint</Application>
  <PresentationFormat>Geniş ekran</PresentationFormat>
  <Paragraphs>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Uçak İzi</vt:lpstr>
      <vt:lpstr>TENSORFLOW KULLANARAK ARABA ANALİZİ ÖRNEĞİ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KULLANARAK ARABA ANALİZİ ÖRNEĞİ</dc:title>
  <dc:creator>EMRE KORKUSUZ</dc:creator>
  <cp:lastModifiedBy>EMRE KORKUSUZ</cp:lastModifiedBy>
  <cp:revision>1</cp:revision>
  <dcterms:created xsi:type="dcterms:W3CDTF">2022-11-01T18:04:20Z</dcterms:created>
  <dcterms:modified xsi:type="dcterms:W3CDTF">2022-11-01T18:20:21Z</dcterms:modified>
</cp:coreProperties>
</file>