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78" r:id="rId6"/>
    <p:sldId id="277" r:id="rId7"/>
    <p:sldId id="280" r:id="rId8"/>
    <p:sldId id="281" r:id="rId9"/>
    <p:sldId id="282" r:id="rId10"/>
    <p:sldId id="283" r:id="rId11"/>
    <p:sldId id="286" r:id="rId12"/>
    <p:sldId id="287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23B5CA-7C42-4CAB-88C0-F84BFD903140}" type="slidenum">
              <a:rPr lang="ru-RU" smtClean="0"/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3B5CA-7C42-4CAB-88C0-F84BFD903140}" type="slidenum">
              <a:rPr lang="ru-RU" smtClean="0"/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F23B5CA-7C42-4CAB-88C0-F84BFD90314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0C6E02-9B4A-4086-837D-51BCD17E488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23B5CA-7C42-4CAB-88C0-F84BFD903140}" type="slidenum">
              <a:rPr lang="ru-RU" smtClean="0"/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1377" y="1223645"/>
            <a:ext cx="10318418" cy="4070975"/>
          </a:xfrm>
        </p:spPr>
        <p:txBody>
          <a:bodyPr/>
          <a:lstStyle/>
          <a:p>
            <a:r>
              <a:rPr lang="ru-RU" sz="2400" dirty="0" smtClean="0">
                <a:solidFill>
                  <a:srgbClr val="0070C0"/>
                </a:solidFill>
              </a:rPr>
              <a:t>Презентация</a:t>
            </a:r>
            <a:br>
              <a:rPr lang="ru-RU" sz="2000" dirty="0" smtClean="0"/>
            </a:br>
            <a:r>
              <a:rPr lang="ru-RU" sz="2800" dirty="0" smtClean="0"/>
              <a:t> к технологической</a:t>
            </a:r>
            <a:br>
              <a:rPr lang="ru-RU" sz="2800" dirty="0" smtClean="0"/>
            </a:br>
            <a:r>
              <a:rPr lang="ru-RU" sz="2800" dirty="0" smtClean="0"/>
              <a:t>практике</a:t>
            </a:r>
            <a:br>
              <a:rPr lang="ru-RU" sz="2000" dirty="0" smtClean="0"/>
            </a:b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58545" y="4839856"/>
            <a:ext cx="5180418" cy="2518930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Исполнитель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r>
              <a:rPr lang="ru-RU" sz="1600" dirty="0" smtClean="0"/>
              <a:t>Студент группы итп-</a:t>
            </a:r>
            <a:r>
              <a:rPr lang="en-US" altLang="ru-RU" sz="1600" dirty="0" smtClean="0"/>
              <a:t>41</a:t>
            </a:r>
            <a:endParaRPr lang="ru-RU" sz="1600" dirty="0" smtClean="0"/>
          </a:p>
          <a:p>
            <a:r>
              <a:rPr lang="ru-RU" sz="1600" dirty="0" smtClean="0"/>
              <a:t>Коркуц с.И.</a:t>
            </a:r>
            <a:endParaRPr lang="ru-RU" sz="1600" dirty="0" smtClean="0"/>
          </a:p>
          <a:p>
            <a:r>
              <a:rPr lang="ru-RU" sz="1600" dirty="0" smtClean="0"/>
              <a:t>Руководитель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r>
              <a:rPr lang="ru-RU" sz="1600" dirty="0" smtClean="0"/>
              <a:t>старший преподаватель</a:t>
            </a:r>
            <a:endParaRPr lang="ru-RU" sz="1600" dirty="0" smtClean="0"/>
          </a:p>
          <a:p>
            <a:r>
              <a:rPr lang="ru-RU" sz="1600" dirty="0" smtClean="0"/>
              <a:t>титова Л.К.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написание веб клиента</a:t>
            </a:r>
            <a:endParaRPr lang="ru-RU" altLang="en-US"/>
          </a:p>
        </p:txBody>
      </p:sp>
      <p:pic>
        <p:nvPicPr>
          <p:cNvPr id="111" name="Замещающее содержимое 11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664335"/>
            <a:ext cx="10178415" cy="4215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Рисунок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верификация результатов</a:t>
            </a:r>
            <a:endParaRPr lang="ru-RU" altLang="ru-RU"/>
          </a:p>
        </p:txBody>
      </p:sp>
      <p:pic>
        <p:nvPicPr>
          <p:cNvPr id="112" name="Замещающее содержимое 11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796415"/>
            <a:ext cx="10178415" cy="4004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анализ результатов</a:t>
            </a:r>
            <a:endParaRPr lang="ru-RU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50950" y="1874520"/>
            <a:ext cx="93592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Gill Sans MT" panose="020B0502020104020203" pitchFamily="34" charset="0"/>
              <a:buNone/>
            </a:pPr>
            <a:r>
              <a:rPr lang="ru-RU" altLang="en-US" dirty="0" smtClean="0"/>
              <a:t>Программа:</a:t>
            </a:r>
            <a:endParaRPr lang="ru-RU" altLang="en-US" dirty="0" smtClean="0"/>
          </a:p>
          <a:p>
            <a:pPr>
              <a:buFont typeface="Gill Sans MT" panose="020B0502020104020203" pitchFamily="34" charset="0"/>
              <a:buChar char="–"/>
            </a:pPr>
            <a:r>
              <a:rPr lang="ru-RU" altLang="en-US" dirty="0" smtClean="0"/>
              <a:t>Выполняет исходные требования.</a:t>
            </a:r>
            <a:endParaRPr lang="ru-RU" altLang="en-US" dirty="0" smtClean="0"/>
          </a:p>
          <a:p>
            <a:pPr>
              <a:buFont typeface="Gill Sans MT" panose="020B0502020104020203" pitchFamily="34" charset="0"/>
              <a:buChar char="–"/>
            </a:pPr>
            <a:r>
              <a:rPr lang="ru-RU" dirty="0" smtClean="0"/>
              <a:t>Полезна при работе с большим объёмом документов.</a:t>
            </a:r>
            <a:endParaRPr lang="ru-RU" dirty="0" smtClean="0"/>
          </a:p>
          <a:p>
            <a:pPr>
              <a:buFont typeface="Gill Sans MT" panose="020B0502020104020203" pitchFamily="34" charset="0"/>
              <a:buChar char="–"/>
            </a:pPr>
            <a:r>
              <a:rPr lang="ru-RU" dirty="0">
                <a:sym typeface="+mn-ea"/>
              </a:rPr>
              <a:t>Имеет относительно хорошее качество разделения.</a:t>
            </a:r>
            <a:endParaRPr lang="ru-RU" dirty="0">
              <a:sym typeface="+mn-ea"/>
            </a:endParaRPr>
          </a:p>
          <a:p>
            <a:pPr>
              <a:buFont typeface="Gill Sans MT" panose="020B0502020104020203" pitchFamily="34" charset="0"/>
              <a:buChar char="–"/>
            </a:pPr>
            <a:r>
              <a:rPr lang="ru-RU" dirty="0">
                <a:sym typeface="+mn-ea"/>
              </a:rPr>
              <a:t>Ускоряет бизнес процессы.</a:t>
            </a:r>
            <a:endParaRPr lang="ru-RU" dirty="0">
              <a:sym typeface="+mn-ea"/>
            </a:endParaRPr>
          </a:p>
          <a:p>
            <a:pPr>
              <a:buFont typeface="Gill Sans MT" panose="020B0502020104020203" pitchFamily="34" charset="0"/>
              <a:buChar char="–"/>
            </a:pPr>
            <a:r>
              <a:rPr lang="ru-RU" dirty="0">
                <a:sym typeface="+mn-ea"/>
              </a:rPr>
              <a:t>Является отлично расширяемой благодаря клиент-серверной архитектуре.</a:t>
            </a:r>
            <a:endParaRPr lang="ru-RU" dirty="0">
              <a:sym typeface="+mn-e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Заключение</a:t>
            </a:r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251585" y="1874520"/>
            <a:ext cx="10179050" cy="42151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dirty="0"/>
              <a:t>Были изучены основные сведения о структуре предприятия.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Получены практические знания и навыки работы в организации.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Создано приложение, которое может ускорить и упростить работу менеджеров и людей, кто работает с документами.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и цель технологической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ill Sans MT" panose="020B0502020104020203" pitchFamily="34" charset="0"/>
              <a:buChar char="–"/>
            </a:pPr>
            <a:r>
              <a:rPr lang="ru-RU" dirty="0" smtClean="0"/>
              <a:t>Задача технологической практики – автоматизация процессов производства.</a:t>
            </a:r>
            <a:endParaRPr lang="ru-RU" dirty="0" smtClean="0"/>
          </a:p>
          <a:p>
            <a:pPr>
              <a:buFont typeface="Gill Sans MT" panose="020B0502020104020203" pitchFamily="34" charset="0"/>
              <a:buChar char="–"/>
            </a:pPr>
            <a:r>
              <a:rPr lang="ru-RU" dirty="0"/>
              <a:t>Цель практики – закрепление полученных в университете теоретических знаний путем выполнения практического задания для предприятия.</a:t>
            </a:r>
            <a:endParaRPr lang="ru-RU" dirty="0"/>
          </a:p>
          <a:p>
            <a:pPr>
              <a:buFont typeface="Gill Sans MT" panose="020B0502020104020203" pitchFamily="34" charset="0"/>
              <a:buChar char="–"/>
            </a:pPr>
            <a:r>
              <a:rPr lang="ru-RU" dirty="0"/>
              <a:t>Практическое задание – разработка инструмента для автоматического разделения смешанных документов.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этапы прохождения практики</a:t>
            </a:r>
            <a:endParaRPr lang="ru-RU" altLang="en-US"/>
          </a:p>
        </p:txBody>
      </p:sp>
      <p:sp>
        <p:nvSpPr>
          <p:cNvPr id="3" name="Замещающее содержимое 2"/>
          <p:cNvSpPr/>
          <p:nvPr>
            <p:ph sz="half" idx="1"/>
          </p:nvPr>
        </p:nvSpPr>
        <p:spPr>
          <a:xfrm>
            <a:off x="1257300" y="1482090"/>
            <a:ext cx="9781540" cy="4492625"/>
          </a:xfrm>
        </p:spPr>
        <p:txBody>
          <a:bodyPr/>
          <a:p>
            <a:r>
              <a:rPr lang="ru-RU" altLang="en-US"/>
              <a:t>– ознакомление с базой прохождения практики;</a:t>
            </a:r>
            <a:endParaRPr lang="ru-RU" altLang="en-US"/>
          </a:p>
          <a:p>
            <a:r>
              <a:rPr lang="ru-RU" altLang="en-US"/>
              <a:t>– ознакомление со структурой организации, перечнем решаемых задач и внутренним распорядком;</a:t>
            </a:r>
            <a:endParaRPr lang="ru-RU" altLang="en-US"/>
          </a:p>
          <a:p>
            <a:r>
              <a:rPr lang="ru-RU" altLang="en-US"/>
              <a:t>– сбор информации индивидуального задания «Инструмент для автоматического разделения смешанных документов»;</a:t>
            </a:r>
            <a:endParaRPr lang="ru-RU" altLang="en-US"/>
          </a:p>
          <a:p>
            <a:r>
              <a:rPr lang="ru-RU" altLang="en-US"/>
              <a:t>– постановка задачи машинного обучения и сбор данных для её решения;</a:t>
            </a:r>
            <a:endParaRPr lang="ru-RU" altLang="en-US"/>
          </a:p>
          <a:p>
            <a:r>
              <a:rPr lang="ru-RU" altLang="en-US"/>
              <a:t>– решение задачи машинного обучения и сохранение полученной модели;</a:t>
            </a:r>
            <a:endParaRPr lang="ru-RU" altLang="en-US"/>
          </a:p>
          <a:p>
            <a:r>
              <a:rPr lang="ru-RU" altLang="en-US"/>
              <a:t>– создание веб-сервиса для обработки документов при помощи полученной модели;</a:t>
            </a:r>
            <a:endParaRPr lang="ru-RU" altLang="en-US"/>
          </a:p>
          <a:p>
            <a:r>
              <a:rPr lang="ru-RU" altLang="en-US"/>
              <a:t>– создание графического интерфейса для удобного использования созданного веб-сервиса;</a:t>
            </a:r>
            <a:endParaRPr lang="ru-RU" altLang="en-US"/>
          </a:p>
          <a:p>
            <a:r>
              <a:rPr lang="ru-RU" altLang="en-US"/>
              <a:t>– анализ полученного результата и написание отчёта.</a:t>
            </a:r>
            <a:endParaRPr lang="ru-RU" altLang="en-US"/>
          </a:p>
        </p:txBody>
      </p:sp>
      <p:pic>
        <p:nvPicPr>
          <p:cNvPr id="6" name="Рисунок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предприятие «ЕПАМ Системз»</a:t>
            </a:r>
            <a:endParaRPr lang="ru-RU"/>
          </a:p>
        </p:txBody>
      </p:sp>
      <p:pic>
        <p:nvPicPr>
          <p:cNvPr id="100" name="Замещающее содержимое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282065"/>
            <a:ext cx="10178415" cy="5107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Рисунок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постановка задачи проекта</a:t>
            </a:r>
            <a:endParaRPr lang="ru-RU"/>
          </a:p>
        </p:txBody>
      </p:sp>
      <p:pic>
        <p:nvPicPr>
          <p:cNvPr id="102" name="Замещающее содержимое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7970" y="1394460"/>
            <a:ext cx="6788785" cy="5081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Рисунок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постановка задачи машинного обучения</a:t>
            </a:r>
            <a:endParaRPr lang="ru-RU" altLang="ru-RU"/>
          </a:p>
        </p:txBody>
      </p:sp>
      <p:pic>
        <p:nvPicPr>
          <p:cNvPr id="103" name="Замещающее содержимое 102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6035" y="1784985"/>
            <a:ext cx="7550150" cy="4751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Рисунок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/>
              <a:t>сбор и обработка данных</a:t>
            </a:r>
            <a:endParaRPr lang="ru-RU" altLang="ru-RU"/>
          </a:p>
        </p:txBody>
      </p:sp>
      <p:pic>
        <p:nvPicPr>
          <p:cNvPr id="104" name="Замещающее содержимое 10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0880" y="1532890"/>
            <a:ext cx="6470015" cy="4761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Рисунок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обучение моделей</a:t>
            </a:r>
            <a:endParaRPr lang="ru-RU" altLang="en-US"/>
          </a:p>
        </p:txBody>
      </p:sp>
      <p:pic>
        <p:nvPicPr>
          <p:cNvPr id="105" name="Замещающее содержимое 10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4310" y="1350645"/>
            <a:ext cx="4652645" cy="2489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Замещающее содержимое 105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7160" y="1350645"/>
            <a:ext cx="4730750" cy="2467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4310" y="4037965"/>
            <a:ext cx="9753600" cy="2570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Рисунок 3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написание веб сервера</a:t>
            </a:r>
            <a:endParaRPr lang="ru-RU" altLang="ru-RU"/>
          </a:p>
        </p:txBody>
      </p:sp>
      <p:pic>
        <p:nvPicPr>
          <p:cNvPr id="108" name="Замещающее содержимое 10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7300" y="2294890"/>
            <a:ext cx="4800600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Замещающее содержимое 109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345" y="2285365"/>
            <a:ext cx="4800600" cy="361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Рисунок 3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10849560" y="0"/>
            <a:ext cx="1342440" cy="1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0</TotalTime>
  <Words>1753</Words>
  <Application>WPS Presentation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Gill Sans MT</vt:lpstr>
      <vt:lpstr>Wingdings</vt:lpstr>
      <vt:lpstr>Impact</vt:lpstr>
      <vt:lpstr>Corbel</vt:lpstr>
      <vt:lpstr>Microsoft YaHei</vt:lpstr>
      <vt:lpstr>Arial Unicode MS</vt:lpstr>
      <vt:lpstr>Calibri</vt:lpstr>
      <vt:lpstr>Badge</vt:lpstr>
      <vt:lpstr>Презентация  к курсовому проекту по дисциплине “компьютерные системы конечно-элементных расчётов” на тему “анализ напряженно-деформированного состояния пространственного объекта – сплошного цилиндра”</vt:lpstr>
      <vt:lpstr>Задача курсового проекта</vt:lpstr>
      <vt:lpstr>используемые технологии</vt:lpstr>
      <vt:lpstr>метод конечных элементов</vt:lpstr>
      <vt:lpstr>математическая модель</vt:lpstr>
      <vt:lpstr>метод гаусса для решения слау</vt:lpstr>
      <vt:lpstr>интерфейс приложения</vt:lpstr>
      <vt:lpstr>вычисление узловых перемещений</vt:lpstr>
      <vt:lpstr>верификация результатов</vt:lpstr>
      <vt:lpstr>PowerPoint 演示文稿</vt:lpstr>
      <vt:lpstr>PowerPoint 演示文稿</vt:lpstr>
      <vt:lpstr>анализ результатов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 Коркуц</dc:creator>
  <cp:lastModifiedBy>stani</cp:lastModifiedBy>
  <cp:revision>25</cp:revision>
  <dcterms:created xsi:type="dcterms:W3CDTF">2020-05-25T05:51:00Z</dcterms:created>
  <dcterms:modified xsi:type="dcterms:W3CDTF">2021-09-02T15:03:46Z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1049-11.2.0.10265</vt:lpwstr>
  </property>
  <property fmtid="{D5CDD505-2E9C-101B-9397-08002B2CF9AE}" pid="3" name="ICV">
    <vt:lpwstr>FD4427FC218E48EB9C0877A6ED69EA27</vt:lpwstr>
  </property>
</Properties>
</file>