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8" r:id="rId11"/>
    <p:sldId id="266" r:id="rId12"/>
    <p:sldId id="267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3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62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57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74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4247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55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469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8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29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59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48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84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20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57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62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94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85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23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NUL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DC744-2D6E-964B-984F-EC1BF683E1B8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9DCB-C1F5-444B-B1B0-9609F8404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230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practice.ru/python-lesson-8-tuple/" TargetMode="External"/><Relationship Id="rId2" Type="http://schemas.openxmlformats.org/officeDocument/2006/relationships/hyperlink" Target="https://webdevblog.ru/kak-ispolzovat-v-python-lyambda-funkci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honworld.ru/moduli/modul-math.html" TargetMode="External"/><Relationship Id="rId4" Type="http://schemas.openxmlformats.org/officeDocument/2006/relationships/hyperlink" Target="https://codecamp.ru/blog/python-recurs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CF790-633F-F54C-B36A-5A3033A65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Функции. Встроенные функции. Рекурсия. Модули. Задача 16.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597778-CB53-814A-9CE4-DDE2B8CE3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3 октября 2020 года</a:t>
            </a:r>
          </a:p>
        </p:txBody>
      </p:sp>
    </p:spTree>
    <p:extLst>
      <p:ext uri="{BB962C8B-B14F-4D97-AF65-F5344CB8AC3E}">
        <p14:creationId xmlns:p14="http://schemas.microsoft.com/office/powerpoint/2010/main" val="414146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4BFA5-FA80-9E4D-8C93-55DC2AE0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45EF5B-779D-5C40-AF24-DA50AECA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Функция с именем может вызывать сама себя, такая функция называется </a:t>
            </a:r>
            <a:r>
              <a:rPr lang="ru-RU" b="1" dirty="0"/>
              <a:t>рекурсивной</a:t>
            </a:r>
            <a:r>
              <a:rPr lang="ru-RU" dirty="0"/>
              <a:t>, а явление – </a:t>
            </a:r>
            <a:r>
              <a:rPr lang="ru-RU" b="1" dirty="0"/>
              <a:t>рекурсией</a:t>
            </a:r>
            <a:r>
              <a:rPr lang="ru-RU" dirty="0"/>
              <a:t>. </a:t>
            </a:r>
          </a:p>
          <a:p>
            <a:r>
              <a:rPr lang="ru-RU" dirty="0"/>
              <a:t>Если две или более функций вызывают друг друга поочередно, это </a:t>
            </a:r>
            <a:r>
              <a:rPr lang="ru-RU" b="1" dirty="0"/>
              <a:t>взаимная рекурсия</a:t>
            </a:r>
            <a:r>
              <a:rPr lang="ru-RU" dirty="0"/>
              <a:t>. 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fact(x):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условие выхода из рекурсии</a:t>
            </a: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x &lt;= 1: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1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вызов себя с друг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м значением аргумента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x * fact(x-1)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575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2A078-7480-7248-8D49-A7002FDD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916B1-6A12-9F45-8C8D-A2D07DA80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84817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Модуль – любой файл</a:t>
            </a:r>
            <a:r>
              <a:rPr lang="en-US" dirty="0"/>
              <a:t> .</a:t>
            </a:r>
            <a:r>
              <a:rPr lang="en-US" dirty="0" err="1"/>
              <a:t>py</a:t>
            </a:r>
            <a:r>
              <a:rPr lang="ru-RU" dirty="0"/>
              <a:t>, содержащий некоторые переменные, которые могут быть использованы в другом файле, например, константы, функции.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модуль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[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модуль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import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[имя]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[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модуль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import *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ru-RU" dirty="0">
                <a:cs typeface="Courier New" panose="02070309020205020404" pitchFamily="49" charset="0"/>
              </a:rPr>
              <a:t>последний вариант импортирует все, не рекомендуется)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35B145-7BF9-C94A-A6A2-A7D46A732D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Пример: </a:t>
            </a: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file1.py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** 2 – 4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file2.py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file1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print(file1.func(10)) 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273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D08DE-B54D-434E-9F65-52711298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math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AB6522-E401-BA46-8E01-34F30AC4C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math – </a:t>
            </a:r>
            <a:r>
              <a:rPr lang="ru-RU" dirty="0"/>
              <a:t>модуль стандартной библиотеки </a:t>
            </a:r>
            <a:r>
              <a:rPr lang="en-US" dirty="0"/>
              <a:t>Python</a:t>
            </a:r>
            <a:r>
              <a:rPr lang="ru-RU" dirty="0"/>
              <a:t>, поэтому для его установки ничего не нужно делать, кроме установки самого </a:t>
            </a:r>
            <a:r>
              <a:rPr lang="en-US" dirty="0"/>
              <a:t>Python.</a:t>
            </a:r>
            <a:r>
              <a:rPr lang="ru-RU" dirty="0"/>
              <a:t> Список функций и констант см. по ссылке на последнем слайде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Использование</a:t>
            </a:r>
            <a:r>
              <a:rPr lang="en-US" dirty="0"/>
              <a:t>. 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math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sqrt_2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 # 1.41…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или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sqrt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sqrt_2 = sqrt(2) # 1.41…</a:t>
            </a:r>
          </a:p>
        </p:txBody>
      </p:sp>
    </p:spTree>
    <p:extLst>
      <p:ext uri="{BB962C8B-B14F-4D97-AF65-F5344CB8AC3E}">
        <p14:creationId xmlns:p14="http://schemas.microsoft.com/office/powerpoint/2010/main" val="131252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34B8B-DBC7-E145-82F4-BBC874F2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 ЕГЭ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121A0D-CE1E-1346-ADD5-25EAB557B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88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3A249-9CCE-6B4C-B443-0E169CC3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74A3CE-F409-8343-BDF3-98209BAC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hlinkClick r:id="rId2"/>
              </a:rPr>
              <a:t>https://webdevblog.ru/kak-ispolzovat-v-python-lyambda-funkcii/</a:t>
            </a:r>
            <a:endParaRPr lang="ru-RU" dirty="0"/>
          </a:p>
          <a:p>
            <a:r>
              <a:rPr lang="en" dirty="0">
                <a:hlinkClick r:id="rId3"/>
              </a:rPr>
              <a:t>https://devpractice.ru/python-lesson-8-tuple/</a:t>
            </a:r>
            <a:endParaRPr lang="en" dirty="0"/>
          </a:p>
          <a:p>
            <a:r>
              <a:rPr lang="en" dirty="0">
                <a:hlinkClick r:id="rId4"/>
              </a:rPr>
              <a:t>https://codecamp.ru/blog/python-recursion/</a:t>
            </a:r>
            <a:endParaRPr lang="en" dirty="0"/>
          </a:p>
          <a:p>
            <a:r>
              <a:rPr lang="en" dirty="0">
                <a:hlinkClick r:id="rId5"/>
              </a:rPr>
              <a:t>https://pythonworld.ru/moduli/modul-math.html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23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CFC88-D302-CC4F-B419-831AAB0A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ДЗ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9B7A4C-0369-4C46-8923-93294C30A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Сработает?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[1, 2]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 = 5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ru-RU" dirty="0">
                <a:cs typeface="Courier New" panose="02070309020205020404" pitchFamily="49" charset="0"/>
              </a:rPr>
              <a:t>Что выведет фрагмент?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[1,2,3,4]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number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print(number)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number ** 2 &gt; 8: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break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2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5DC2B-A74C-D74C-8B47-449B1380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53281-C07B-0C41-B9B2-5F653BA79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a typeface="Cambria Math" panose="02040503050406030204" pitchFamily="18" charset="0"/>
                <a:cs typeface="Courier New" panose="02070309020205020404" pitchFamily="49" charset="0"/>
              </a:rPr>
              <a:t>В математике: </a:t>
            </a:r>
            <a:endParaRPr lang="en-US" dirty="0"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y=f(x)</a:t>
            </a:r>
          </a:p>
          <a:p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f(x)=x</a:t>
            </a:r>
            <a:r>
              <a:rPr lang="en-US" baseline="300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–4x+3</a:t>
            </a:r>
            <a:endParaRPr lang="ru-RU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ea typeface="Cambria Math" panose="02040503050406030204" pitchFamily="18" charset="0"/>
                <a:cs typeface="Courier New" panose="02070309020205020404" pitchFamily="49" charset="0"/>
              </a:rPr>
              <a:t>В программировании:</a:t>
            </a:r>
          </a:p>
          <a:p>
            <a:pPr marL="0" indent="0">
              <a:buNone/>
            </a:pPr>
            <a:r>
              <a:rPr lang="ru-RU" b="1" dirty="0"/>
              <a:t>Функция</a:t>
            </a:r>
            <a:r>
              <a:rPr lang="ru-RU" dirty="0"/>
              <a:t> - фрагмент программного кода, к которому можно обратиться из другого места программы (Википедия).</a:t>
            </a:r>
          </a:p>
        </p:txBody>
      </p:sp>
    </p:spTree>
    <p:extLst>
      <p:ext uri="{BB962C8B-B14F-4D97-AF65-F5344CB8AC3E}">
        <p14:creationId xmlns:p14="http://schemas.microsoft.com/office/powerpoint/2010/main" val="128611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0F75C-ED6D-8B48-BD77-C003D2C5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724B23-8EC4-534D-839C-11D91EB3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имя_функции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параметры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тело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функции или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[return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возвращаемое_значение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f(x):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x ** 2 – 4 * x + 3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далее в коде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f(x)</a:t>
            </a:r>
          </a:p>
        </p:txBody>
      </p:sp>
    </p:spTree>
    <p:extLst>
      <p:ext uri="{BB962C8B-B14F-4D97-AF65-F5344CB8AC3E}">
        <p14:creationId xmlns:p14="http://schemas.microsoft.com/office/powerpoint/2010/main" val="380178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68FEC-071C-CC44-B6BD-19961F6A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50256-FE20-B14B-B1B1-B163ECE87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85501"/>
            <a:ext cx="9613861" cy="40844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input(), print()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последовательность)</a:t>
            </a:r>
            <a:r>
              <a:rPr lang="ru-RU" dirty="0"/>
              <a:t> – длина (строки, списка)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последовательность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начало=0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dirty="0"/>
              <a:t> – сумма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аргументы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или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последовательность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– </a:t>
            </a:r>
            <a:r>
              <a:rPr lang="ru-RU" dirty="0"/>
              <a:t>минимум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аргументы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или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последовательность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– </a:t>
            </a:r>
            <a:r>
              <a:rPr lang="ru-RU" dirty="0"/>
              <a:t>максимум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– </a:t>
            </a:r>
            <a:r>
              <a:rPr lang="ru-RU" dirty="0"/>
              <a:t>модуль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функция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последовательность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– </a:t>
            </a:r>
            <a:r>
              <a:rPr lang="ru-RU" dirty="0"/>
              <a:t>применяет</a:t>
            </a:r>
            <a:r>
              <a:rPr lang="en-US" dirty="0"/>
              <a:t> </a:t>
            </a:r>
            <a:r>
              <a:rPr lang="ru-RU" dirty="0"/>
              <a:t>функцию к каждому элементу последовательности, результат – объект </a:t>
            </a:r>
            <a:r>
              <a:rPr lang="en-US" dirty="0"/>
              <a:t>map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последовательность)</a:t>
            </a:r>
            <a:r>
              <a:rPr lang="ru-RU" dirty="0"/>
              <a:t> – сортирует последовательность, результат – объект </a:t>
            </a:r>
            <a:r>
              <a:rPr lang="en-US" dirty="0"/>
              <a:t>sorted </a:t>
            </a:r>
            <a:endParaRPr lang="ru-RU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функция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последовательность)</a:t>
            </a:r>
            <a:r>
              <a:rPr lang="ru-RU" dirty="0"/>
              <a:t> – фильтрует последовательность, результат – объект </a:t>
            </a:r>
            <a:r>
              <a:rPr lang="en-US" dirty="0"/>
              <a:t>filter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060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3D07F-EF9F-EE4A-9103-80CFC82E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функций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8BF0-B42E-4043-A443-7D21823F7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Можно передавать переменное число параметров, в том числе передавать параметры в виде словаря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["name"],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["surname"])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say_hello_to_all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(*persons):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person in persons: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(**person)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приветствуем всех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say_hello_to_all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({"name":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Иван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"surname":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Иванов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"}, {"name":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Петр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"surname":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Петров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2467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587A0-EA6C-8440-BEB3-033A417D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функций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D22914-5000-7F47-B563-42B4BFE0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ru-RU" dirty="0"/>
              <a:t>Как и в других языках, можно использовать безымянные или </a:t>
            </a:r>
            <a:r>
              <a:rPr lang="en-US" dirty="0"/>
              <a:t>lambda-</a:t>
            </a:r>
            <a:r>
              <a:rPr lang="ru-RU" dirty="0"/>
              <a:t>функции: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[0,1,2,3]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list(map(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x: x ** 2, numbers))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squares [0,1,4,9]</a:t>
            </a:r>
          </a:p>
        </p:txBody>
      </p:sp>
    </p:spTree>
    <p:extLst>
      <p:ext uri="{BB962C8B-B14F-4D97-AF65-F5344CB8AC3E}">
        <p14:creationId xmlns:p14="http://schemas.microsoft.com/office/powerpoint/2010/main" val="223946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587A0-EA6C-8440-BEB3-033A417D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lambda-</a:t>
            </a:r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D22914-5000-7F47-B563-42B4BFE0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cs typeface="Courier New" panose="02070309020205020404" pitchFamily="49" charset="0"/>
              </a:rPr>
              <a:t>состоят только из выражений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cs typeface="Courier New" panose="02070309020205020404" pitchFamily="49" charset="0"/>
              </a:rPr>
              <a:t>вида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x+2, 2 / x, str(x)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(можно поставить знак равенства перед выражением)</a:t>
            </a:r>
          </a:p>
          <a:p>
            <a:r>
              <a:rPr lang="ru-RU" dirty="0">
                <a:cs typeface="Courier New" panose="02070309020205020404" pitchFamily="49" charset="0"/>
              </a:rPr>
              <a:t>не содержат утверждений, например, </a:t>
            </a:r>
            <a:r>
              <a:rPr lang="en-US" dirty="0">
                <a:cs typeface="Courier New" panose="02070309020205020404" pitchFamily="49" charset="0"/>
              </a:rPr>
              <a:t>return, 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 t: return t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cs typeface="Courier New" panose="02070309020205020404" pitchFamily="49" charset="0"/>
              </a:rPr>
              <a:t>пишутся, как правило, в одну строку</a:t>
            </a:r>
            <a:r>
              <a:rPr lang="en-US" dirty="0">
                <a:cs typeface="Courier New" panose="02070309020205020404" pitchFamily="49" charset="0"/>
              </a:rPr>
              <a:t> </a:t>
            </a:r>
            <a:endParaRPr lang="ru-RU" dirty="0">
              <a:cs typeface="Courier New" panose="02070309020205020404" pitchFamily="49" charset="0"/>
            </a:endParaRPr>
          </a:p>
          <a:p>
            <a:r>
              <a:rPr lang="ru-RU" dirty="0">
                <a:cs typeface="Courier New" panose="02070309020205020404" pitchFamily="49" charset="0"/>
              </a:rPr>
              <a:t>получают аргументы без круглых скобок: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 x, y: x + y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cs typeface="Courier New" panose="02070309020205020404" pitchFamily="49" charset="0"/>
              </a:rPr>
              <a:t>могут быть немедленно вызваны: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(lambda x: x ** 2 - 4 * x + 3)(1) # y = 0</a:t>
            </a:r>
          </a:p>
        </p:txBody>
      </p:sp>
    </p:spTree>
    <p:extLst>
      <p:ext uri="{BB962C8B-B14F-4D97-AF65-F5344CB8AC3E}">
        <p14:creationId xmlns:p14="http://schemas.microsoft.com/office/powerpoint/2010/main" val="254209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587A0-EA6C-8440-BEB3-033A417D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функций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D22914-5000-7F47-B563-42B4BFE0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3. Можно возвращать несколько значений в виде кортежа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tuple():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plus_and_minus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+ y, x – y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plus_and_minus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(4, 3)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a,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распаковка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= 7, b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8AB2B-486F-1043-9A6A-D9C6857A73C5}"/>
              </a:ext>
            </a:extLst>
          </p:cNvPr>
          <p:cNvSpPr txBox="1"/>
          <p:nvPr/>
        </p:nvSpPr>
        <p:spPr>
          <a:xfrm>
            <a:off x="7685069" y="4027469"/>
            <a:ext cx="393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Кортеж</a:t>
            </a:r>
            <a:r>
              <a:rPr lang="ru-RU" dirty="0"/>
              <a:t> – тип данных в </a:t>
            </a:r>
            <a:r>
              <a:rPr lang="en-US" dirty="0"/>
              <a:t>Python, </a:t>
            </a:r>
            <a:endParaRPr lang="ru-RU" dirty="0"/>
          </a:p>
          <a:p>
            <a:r>
              <a:rPr lang="ru-RU" dirty="0"/>
              <a:t>неизменяемый список.</a:t>
            </a:r>
          </a:p>
        </p:txBody>
      </p:sp>
    </p:spTree>
    <p:extLst>
      <p:ext uri="{BB962C8B-B14F-4D97-AF65-F5344CB8AC3E}">
        <p14:creationId xmlns:p14="http://schemas.microsoft.com/office/powerpoint/2010/main" val="271477456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{8382CDB3-20A4-D046-B49C-A14535CF1F9A}tf10001057</Template>
  <TotalTime>937</TotalTime>
  <Words>839</Words>
  <Application>Microsoft Macintosh PowerPoint</Application>
  <PresentationFormat>Широкоэкранный</PresentationFormat>
  <Paragraphs>117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Trebuchet MS</vt:lpstr>
      <vt:lpstr>Берлин</vt:lpstr>
      <vt:lpstr>Функции. Встроенные функции. Рекурсия. Модули. Задача 16.</vt:lpstr>
      <vt:lpstr>Проверка ДЗ</vt:lpstr>
      <vt:lpstr>Функции</vt:lpstr>
      <vt:lpstr>Функции в Python</vt:lpstr>
      <vt:lpstr>Встроенные функции</vt:lpstr>
      <vt:lpstr>Особенности функций в Python</vt:lpstr>
      <vt:lpstr>Особенности функций в Python</vt:lpstr>
      <vt:lpstr>lambda-функции</vt:lpstr>
      <vt:lpstr>Особенности функций в Python</vt:lpstr>
      <vt:lpstr>Рекурсия</vt:lpstr>
      <vt:lpstr>Модули</vt:lpstr>
      <vt:lpstr>Модуль math</vt:lpstr>
      <vt:lpstr>Решение задач ЕГЭ</vt:lpstr>
      <vt:lpstr>Полезные 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Кормановский</dc:creator>
  <cp:lastModifiedBy>Михаил Кормановский</cp:lastModifiedBy>
  <cp:revision>39</cp:revision>
  <dcterms:created xsi:type="dcterms:W3CDTF">2020-10-03T08:15:31Z</dcterms:created>
  <dcterms:modified xsi:type="dcterms:W3CDTF">2020-10-04T07:04:20Z</dcterms:modified>
</cp:coreProperties>
</file>