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3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5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3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548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4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cikly-for-i-while-operatory-break-i-continue-volshebnoe-slovo-els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F5841-401C-1742-9239-BD9A60B87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Python. </a:t>
            </a:r>
            <a:br>
              <a:rPr lang="ru-RU" dirty="0"/>
            </a:br>
            <a:r>
              <a:rPr lang="ru-RU" dirty="0"/>
              <a:t>Решение задач 6 и 17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26F486-FB74-534D-8BB0-36C18912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26 сентября 2020 года</a:t>
            </a:r>
          </a:p>
        </p:txBody>
      </p:sp>
    </p:spTree>
    <p:extLst>
      <p:ext uri="{BB962C8B-B14F-4D97-AF65-F5344CB8AC3E}">
        <p14:creationId xmlns:p14="http://schemas.microsoft.com/office/powerpoint/2010/main" val="1895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13F64-FC22-1342-96EA-6CD5F93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элементов 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40BAE-2157-8442-8BFE-F5877388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array[index] </a:t>
            </a:r>
            <a:r>
              <a:rPr lang="en-US" dirty="0"/>
              <a:t>– </a:t>
            </a:r>
            <a:r>
              <a:rPr lang="ru-RU" dirty="0"/>
              <a:t>получение элемента с индексом </a:t>
            </a:r>
            <a:r>
              <a:rPr lang="en-US" dirty="0"/>
              <a:t>index </a:t>
            </a:r>
            <a:r>
              <a:rPr lang="ru-RU" dirty="0"/>
              <a:t>из массива </a:t>
            </a:r>
            <a:r>
              <a:rPr lang="en-US" dirty="0"/>
              <a:t>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from:to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– </a:t>
            </a:r>
            <a:r>
              <a:rPr lang="ru-RU" dirty="0"/>
              <a:t>получение части (</a:t>
            </a:r>
            <a:r>
              <a:rPr lang="en-US" dirty="0"/>
              <a:t>slice) </a:t>
            </a:r>
            <a:r>
              <a:rPr lang="ru-RU" dirty="0"/>
              <a:t>массива </a:t>
            </a:r>
            <a:r>
              <a:rPr lang="en-US" dirty="0"/>
              <a:t>[from, to). from </a:t>
            </a:r>
            <a:r>
              <a:rPr lang="ru-RU" dirty="0"/>
              <a:t>и </a:t>
            </a:r>
            <a:r>
              <a:rPr lang="en-US" dirty="0"/>
              <a:t>to </a:t>
            </a:r>
            <a:r>
              <a:rPr lang="ru-RU" dirty="0"/>
              <a:t>могут быть опущены. Если не передан </a:t>
            </a:r>
            <a:r>
              <a:rPr lang="en-US" dirty="0"/>
              <a:t>from, </a:t>
            </a:r>
            <a:r>
              <a:rPr lang="ru-RU" dirty="0"/>
              <a:t>то он считается равным </a:t>
            </a:r>
            <a:r>
              <a:rPr lang="en-US" dirty="0"/>
              <a:t>0, </a:t>
            </a:r>
            <a:r>
              <a:rPr lang="ru-RU" dirty="0"/>
              <a:t>если не передан </a:t>
            </a:r>
            <a:r>
              <a:rPr lang="en-US" dirty="0"/>
              <a:t>to, </a:t>
            </a:r>
            <a:r>
              <a:rPr lang="ru-RU" dirty="0"/>
              <a:t>он считается равным последнему индексу. 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from:to:step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– </a:t>
            </a:r>
            <a:r>
              <a:rPr lang="ru-RU" dirty="0"/>
              <a:t>получение части массива, как и в случае выше, то с шагом </a:t>
            </a:r>
            <a:r>
              <a:rPr lang="en-US" dirty="0"/>
              <a:t>step. </a:t>
            </a:r>
            <a:r>
              <a:rPr lang="ru-RU" dirty="0"/>
              <a:t>По умолчанию </a:t>
            </a:r>
            <a:r>
              <a:rPr lang="en-US" dirty="0"/>
              <a:t>step = 1, </a:t>
            </a:r>
            <a:r>
              <a:rPr lang="ru-RU" dirty="0"/>
              <a:t>то есть берется каждый элемент. Если </a:t>
            </a:r>
            <a:r>
              <a:rPr lang="en-US" dirty="0"/>
              <a:t>step = 2, </a:t>
            </a:r>
            <a:r>
              <a:rPr lang="ru-RU" dirty="0"/>
              <a:t>берется каждый второй и т. д. Если </a:t>
            </a:r>
            <a:r>
              <a:rPr lang="en-US" dirty="0"/>
              <a:t>step &lt; 0, </a:t>
            </a:r>
            <a:r>
              <a:rPr lang="ru-RU" dirty="0"/>
              <a:t>то элементы в результате будут в обратном порядке.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array[::-1]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перевернуть массив.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"hello"[0] # "h"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{"word":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слово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"horse":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лошадь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"}["word"]  #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слово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52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A886-BB27-0A47-95CC-A6E2B26D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 в список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7D525-4EA1-7241-8624-508559CA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5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работает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работает!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6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2ED3-3EF2-2F44-824E-DFD7A8F3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CAF5-26B1-C541-BD30-8C5F703F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B70C-B9A0-FF4D-ADCA-B967456D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F1B57-50C5-CB4D-8ADF-FDC07E31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dirty="0">
                <a:hlinkClick r:id="rId2"/>
              </a:rPr>
              <a:t>https://pythonworld.ru/osnovy/cikly-for-i-while-operatory-break-i-continue-volshebnoe-slovo-else.html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4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77339-A7C7-5B46-BACA-8D351938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 </a:t>
            </a:r>
            <a:br>
              <a:rPr lang="ru-RU" dirty="0"/>
            </a:br>
            <a:r>
              <a:rPr lang="ru-RU" dirty="0"/>
              <a:t>и проверка Домашнего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DE177-6B36-C94B-94ED-0572FE2B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делают </a:t>
            </a:r>
            <a:r>
              <a:rPr lang="en-US" dirty="0"/>
              <a:t>input() </a:t>
            </a:r>
            <a:r>
              <a:rPr lang="ru-RU" dirty="0"/>
              <a:t>и </a:t>
            </a:r>
            <a:r>
              <a:rPr lang="en-US" dirty="0"/>
              <a:t>print(), </a:t>
            </a:r>
            <a:r>
              <a:rPr lang="ru-RU" dirty="0"/>
              <a:t>какие у них есть параметры?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чем отличие записей </a:t>
            </a:r>
            <a:r>
              <a:rPr lang="en-US" dirty="0"/>
              <a:t>7 / 3 </a:t>
            </a:r>
            <a:r>
              <a:rPr lang="ru-RU" dirty="0"/>
              <a:t>и </a:t>
            </a:r>
            <a:r>
              <a:rPr lang="en-US" dirty="0"/>
              <a:t>7 // 3?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range(), </a:t>
            </a:r>
            <a:r>
              <a:rPr lang="ru-RU" dirty="0"/>
              <a:t>какие имеет параметры, где используется?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96A81-3E0F-F54B-B83B-9370D78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E8486-4310-E840-92B2-07B3D7D7B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действия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бесконечный цикл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013FE10-AA88-5947-B28A-0BD6200A1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 – </a:t>
            </a:r>
            <a:r>
              <a:rPr lang="ru-RU" dirty="0"/>
              <a:t>самый универсальный. </a:t>
            </a:r>
          </a:p>
          <a:p>
            <a:r>
              <a:rPr lang="ru-RU" dirty="0"/>
              <a:t>Тело цикла выполняется до тех пор, пока выполняется условие. </a:t>
            </a:r>
          </a:p>
        </p:txBody>
      </p:sp>
    </p:spTree>
    <p:extLst>
      <p:ext uri="{BB962C8B-B14F-4D97-AF65-F5344CB8AC3E}">
        <p14:creationId xmlns:p14="http://schemas.microsoft.com/office/powerpoint/2010/main" val="31117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19082-6A33-5046-B323-1F73EBC0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сложные условия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CA4CE9-22E4-BF43-90E5-CF367C710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6F696A-6AC2-8B41-959A-E0123D164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условие_1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and [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условие_2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истинно тогда и только тогда, когда оба условия истинны.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BB1EFD9-052B-754D-A8E3-17D421478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 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B6DA1D5-108A-3344-9885-DD3DEED715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ИЛИ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условие_1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or [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условие_2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истинно тогда и только тогда, когда хотя бы одно из условий истинно. 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49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853B72C-9DDD-3148-ABBE-EF6300834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9201" y="5272246"/>
            <a:ext cx="4875210" cy="2480554"/>
          </a:xfrm>
        </p:spPr>
        <p:txBody>
          <a:bodyPr>
            <a:normAutofit/>
          </a:bodyPr>
          <a:lstStyle/>
          <a:p>
            <a:r>
              <a:rPr lang="en-US" dirty="0"/>
              <a:t>continue </a:t>
            </a:r>
            <a:r>
              <a:rPr lang="ru-RU" dirty="0"/>
              <a:t>прерывает только итерацию, </a:t>
            </a:r>
            <a:r>
              <a:rPr lang="en-US" dirty="0"/>
              <a:t>break </a:t>
            </a:r>
            <a:r>
              <a:rPr lang="ru-RU" dirty="0"/>
              <a:t>– цикл целиком.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4E35E-00D0-154F-8199-8E04109F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E87F67-8E79-F745-8D0F-85B5A886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8" y="1458679"/>
            <a:ext cx="4649783" cy="823912"/>
          </a:xfrm>
        </p:spPr>
        <p:txBody>
          <a:bodyPr/>
          <a:lstStyle/>
          <a:p>
            <a:r>
              <a:rPr lang="ru-RU" dirty="0"/>
              <a:t>Общее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1E7E3B-E0DA-CE4C-9A0E-7F2D50EA1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554445"/>
            <a:ext cx="4878391" cy="2717801"/>
          </a:xfrm>
        </p:spPr>
        <p:txBody>
          <a:bodyPr>
            <a:normAutofit/>
          </a:bodyPr>
          <a:lstStyle/>
          <a:p>
            <a:r>
              <a:rPr lang="ru-RU" dirty="0"/>
              <a:t>Служат для прерывания выполнения текущей итерации цикла </a:t>
            </a:r>
          </a:p>
          <a:p>
            <a:r>
              <a:rPr lang="ru-RU" dirty="0"/>
              <a:t>Можно использовать с </a:t>
            </a:r>
            <a:r>
              <a:rPr lang="en-US" dirty="0"/>
              <a:t>for </a:t>
            </a:r>
            <a:r>
              <a:rPr lang="ru-RU" dirty="0"/>
              <a:t>и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F3C6DF-6A42-C14F-9937-75F6884B2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809" y="4296657"/>
            <a:ext cx="4646602" cy="823912"/>
          </a:xfrm>
        </p:spPr>
        <p:txBody>
          <a:bodyPr/>
          <a:lstStyle/>
          <a:p>
            <a:r>
              <a:rPr lang="ru-RU" dirty="0"/>
              <a:t>Отличие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6AD1D1-5060-6043-8F7B-D491C3C279F9}"/>
              </a:ext>
            </a:extLst>
          </p:cNvPr>
          <p:cNvSpPr/>
          <p:nvPr/>
        </p:nvSpPr>
        <p:spPr>
          <a:xfrm>
            <a:off x="7474912" y="21761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range(5):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k == 3: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0,1,2,4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range(5):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k == 3: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print(k)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77F0F-5648-D046-BD36-48EDB3F3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</a:t>
            </a:r>
            <a:r>
              <a:rPr lang="ru-RU" dirty="0"/>
              <a:t>и 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F002D-CAB3-9E42-A4BE-ADEBBF17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 Можно после цикла использовать оператор </a:t>
            </a:r>
            <a:r>
              <a:rPr lang="en-US" dirty="0"/>
              <a:t>else. </a:t>
            </a:r>
            <a:r>
              <a:rPr lang="ru-RU" dirty="0"/>
              <a:t>Например, так: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element in array: 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print(element)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массиве нет элементов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else </a:t>
            </a:r>
            <a:r>
              <a:rPr lang="ru-RU" dirty="0"/>
              <a:t>не работает, если цикл был прерван при помощи </a:t>
            </a:r>
            <a:r>
              <a:rPr lang="en-US" dirty="0"/>
              <a:t>break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23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A39-23BA-8F4B-A47D-9B50E36A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6F3B7-207A-384D-B0FD-9A0A1450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% B </a:t>
            </a:r>
            <a:r>
              <a:rPr lang="en-US" dirty="0"/>
              <a:t>– </a:t>
            </a:r>
            <a:r>
              <a:rPr lang="ru-RU" dirty="0"/>
              <a:t>остаток от деления </a:t>
            </a:r>
            <a:r>
              <a:rPr lang="en-US" dirty="0"/>
              <a:t>A </a:t>
            </a:r>
            <a:r>
              <a:rPr lang="ru-RU" dirty="0"/>
              <a:t>на </a:t>
            </a:r>
            <a:r>
              <a:rPr lang="en-US" dirty="0"/>
              <a:t>B. </a:t>
            </a:r>
            <a:r>
              <a:rPr lang="ru-RU" dirty="0"/>
              <a:t>Если остаток равен 0, то </a:t>
            </a:r>
            <a:r>
              <a:rPr lang="en-US" dirty="0"/>
              <a:t>A </a:t>
            </a:r>
            <a:r>
              <a:rPr lang="ru-RU" dirty="0"/>
              <a:t>делится на </a:t>
            </a:r>
            <a:r>
              <a:rPr lang="en-US" dirty="0"/>
              <a:t>B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B*k + r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– </a:t>
            </a:r>
            <a:r>
              <a:rPr lang="ru-RU" dirty="0"/>
              <a:t>целое число, </a:t>
            </a:r>
            <a:r>
              <a:rPr lang="en-US" dirty="0"/>
              <a:t>r – </a:t>
            </a:r>
            <a:r>
              <a:rPr lang="ru-RU" dirty="0"/>
              <a:t>целое число,</a:t>
            </a:r>
            <a:endParaRPr lang="en-US" dirty="0"/>
          </a:p>
          <a:p>
            <a:pPr marL="0" indent="0">
              <a:buNone/>
            </a:pPr>
            <a:r>
              <a:rPr lang="ru-RU" dirty="0">
                <a:latin typeface="+mj-lt"/>
                <a:cs typeface="Courier New" panose="02070309020205020404" pitchFamily="49" charset="0"/>
              </a:rPr>
              <a:t>удовлетворяющее условию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&lt;= r &lt; 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7A7A5-B02E-DA47-A5CC-995A85FA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Минимум и максимум. Порядок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0FC37-06ED-EC45-A1B2-90594982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/>
              <a:t>Инициализация переменой ответа.</a:t>
            </a:r>
            <a:r>
              <a:rPr lang="ru-RU" dirty="0"/>
              <a:t> При поиске минимума инициализируем наибольшим числом, при поиске максимума – наименьшим.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Улучшение ответа. </a:t>
            </a:r>
            <a:r>
              <a:rPr lang="ru-RU" dirty="0"/>
              <a:t>Каждый элемент последовательности необходимо проверить. Если он меньше (больше) значения в переменной ответа, нужно записать в переменную ответа значение этого элемента. </a:t>
            </a:r>
          </a:p>
        </p:txBody>
      </p:sp>
    </p:spTree>
    <p:extLst>
      <p:ext uri="{BB962C8B-B14F-4D97-AF65-F5344CB8AC3E}">
        <p14:creationId xmlns:p14="http://schemas.microsoft.com/office/powerpoint/2010/main" val="21234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57BB7-1B37-6B41-AD69-736B6DD4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 ЕГЭ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1736C-7562-8342-B3DA-91D157E4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2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{EBEA29D5-6AC0-274D-BB11-8467441FFB33}tf10001122</Template>
  <TotalTime>150</TotalTime>
  <Words>567</Words>
  <Application>Microsoft Macintosh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Контур</vt:lpstr>
      <vt:lpstr>Язык программирования Python.  Решение задач 6 и 17</vt:lpstr>
      <vt:lpstr>Повторение  и проверка Домашнего задания</vt:lpstr>
      <vt:lpstr>while</vt:lpstr>
      <vt:lpstr>Более сложные условия</vt:lpstr>
      <vt:lpstr>break и continue</vt:lpstr>
      <vt:lpstr>else и циклы</vt:lpstr>
      <vt:lpstr>Делимость</vt:lpstr>
      <vt:lpstr>Минимум и максимум. Порядок действий</vt:lpstr>
      <vt:lpstr>Решение задач ЕГЭ</vt:lpstr>
      <vt:lpstr>Получение элементов последовательности</vt:lpstr>
      <vt:lpstr>Добавление элементов в список</vt:lpstr>
      <vt:lpstr>Решение задач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Python.  Решение задач 8 и 17. </dc:title>
  <dc:creator>Михаил Кормановский</dc:creator>
  <cp:lastModifiedBy>Михаил Кормановский</cp:lastModifiedBy>
  <cp:revision>26</cp:revision>
  <dcterms:created xsi:type="dcterms:W3CDTF">2020-09-26T14:37:43Z</dcterms:created>
  <dcterms:modified xsi:type="dcterms:W3CDTF">2020-09-26T17:07:57Z</dcterms:modified>
</cp:coreProperties>
</file>