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7" r:id="rId8"/>
    <p:sldId id="261" r:id="rId9"/>
    <p:sldId id="272" r:id="rId10"/>
    <p:sldId id="271" r:id="rId11"/>
    <p:sldId id="262" r:id="rId12"/>
    <p:sldId id="265" r:id="rId13"/>
    <p:sldId id="266" r:id="rId14"/>
    <p:sldId id="263" r:id="rId15"/>
    <p:sldId id="269" r:id="rId16"/>
    <p:sldId id="27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E80A4-35B2-5542-8C4C-8E9B8791964A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05DBE2C-1402-B745-9FA8-EAFC1F61C1FD}">
      <dgm:prSet phldrT="[Текст]"/>
      <dgm:spPr/>
      <dgm:t>
        <a:bodyPr/>
        <a:lstStyle/>
        <a:p>
          <a:r>
            <a:rPr lang="ru-RU" dirty="0"/>
            <a:t>1.</a:t>
          </a:r>
          <a:r>
            <a:rPr lang="en-US" dirty="0"/>
            <a:t>x</a:t>
          </a:r>
          <a:endParaRPr lang="ru-RU" dirty="0"/>
        </a:p>
      </dgm:t>
    </dgm:pt>
    <dgm:pt modelId="{478440D7-0606-6E46-9FEC-73BEEAD478BD}" type="parTrans" cxnId="{E3CBB9C0-3804-0E48-99A8-94A6B519240E}">
      <dgm:prSet/>
      <dgm:spPr/>
      <dgm:t>
        <a:bodyPr/>
        <a:lstStyle/>
        <a:p>
          <a:endParaRPr lang="ru-RU"/>
        </a:p>
      </dgm:t>
    </dgm:pt>
    <dgm:pt modelId="{345A989F-5FA2-AE45-B636-3B27DD62B92A}" type="sibTrans" cxnId="{E3CBB9C0-3804-0E48-99A8-94A6B519240E}">
      <dgm:prSet/>
      <dgm:spPr/>
      <dgm:t>
        <a:bodyPr/>
        <a:lstStyle/>
        <a:p>
          <a:endParaRPr lang="ru-RU"/>
        </a:p>
      </dgm:t>
    </dgm:pt>
    <dgm:pt modelId="{627BB643-5872-4E48-9627-4DE36BB1CEBF}">
      <dgm:prSet phldrT="[Текст]"/>
      <dgm:spPr/>
      <dgm:t>
        <a:bodyPr/>
        <a:lstStyle/>
        <a:p>
          <a:r>
            <a:rPr lang="ru-RU" dirty="0"/>
            <a:t>1994</a:t>
          </a:r>
        </a:p>
      </dgm:t>
    </dgm:pt>
    <dgm:pt modelId="{DAEBCCFA-F46D-E84D-8149-3C626366AC9B}" type="parTrans" cxnId="{F1FF6038-5C5A-5343-990A-9890528BFC59}">
      <dgm:prSet/>
      <dgm:spPr/>
      <dgm:t>
        <a:bodyPr/>
        <a:lstStyle/>
        <a:p>
          <a:endParaRPr lang="ru-RU"/>
        </a:p>
      </dgm:t>
    </dgm:pt>
    <dgm:pt modelId="{40FD00CE-9B01-F241-B159-092F5E212769}" type="sibTrans" cxnId="{F1FF6038-5C5A-5343-990A-9890528BFC59}">
      <dgm:prSet/>
      <dgm:spPr/>
      <dgm:t>
        <a:bodyPr/>
        <a:lstStyle/>
        <a:p>
          <a:endParaRPr lang="ru-RU"/>
        </a:p>
      </dgm:t>
    </dgm:pt>
    <dgm:pt modelId="{D467F6E4-1250-B942-891B-14CC793678BA}">
      <dgm:prSet phldrT="[Текст]"/>
      <dgm:spPr/>
      <dgm:t>
        <a:bodyPr/>
        <a:lstStyle/>
        <a:p>
          <a:r>
            <a:rPr lang="en-US" dirty="0"/>
            <a:t>2.x</a:t>
          </a:r>
          <a:endParaRPr lang="ru-RU" dirty="0"/>
        </a:p>
      </dgm:t>
    </dgm:pt>
    <dgm:pt modelId="{7DEF79FF-1284-5047-9217-E8190C9C2D9B}" type="parTrans" cxnId="{08215C70-E0CD-4A4A-8F6F-D492B70F10EB}">
      <dgm:prSet/>
      <dgm:spPr/>
      <dgm:t>
        <a:bodyPr/>
        <a:lstStyle/>
        <a:p>
          <a:endParaRPr lang="ru-RU"/>
        </a:p>
      </dgm:t>
    </dgm:pt>
    <dgm:pt modelId="{D8313820-3153-994E-9702-EED6B7D3416F}" type="sibTrans" cxnId="{08215C70-E0CD-4A4A-8F6F-D492B70F10EB}">
      <dgm:prSet/>
      <dgm:spPr/>
      <dgm:t>
        <a:bodyPr/>
        <a:lstStyle/>
        <a:p>
          <a:endParaRPr lang="ru-RU"/>
        </a:p>
      </dgm:t>
    </dgm:pt>
    <dgm:pt modelId="{2C70862A-F43D-8E45-99E7-630062A23848}">
      <dgm:prSet phldrT="[Текст]"/>
      <dgm:spPr/>
      <dgm:t>
        <a:bodyPr/>
        <a:lstStyle/>
        <a:p>
          <a:r>
            <a:rPr lang="ru-RU" dirty="0"/>
            <a:t>2000</a:t>
          </a:r>
        </a:p>
      </dgm:t>
    </dgm:pt>
    <dgm:pt modelId="{9E680BB6-07F3-7F48-B13A-414110D97013}" type="parTrans" cxnId="{354E2D68-3F69-CC4E-BE32-3D55CDBFD1CB}">
      <dgm:prSet/>
      <dgm:spPr/>
      <dgm:t>
        <a:bodyPr/>
        <a:lstStyle/>
        <a:p>
          <a:endParaRPr lang="ru-RU"/>
        </a:p>
      </dgm:t>
    </dgm:pt>
    <dgm:pt modelId="{74182194-DB99-FA44-B89B-B3A092323473}" type="sibTrans" cxnId="{354E2D68-3F69-CC4E-BE32-3D55CDBFD1CB}">
      <dgm:prSet/>
      <dgm:spPr/>
      <dgm:t>
        <a:bodyPr/>
        <a:lstStyle/>
        <a:p>
          <a:endParaRPr lang="ru-RU"/>
        </a:p>
      </dgm:t>
    </dgm:pt>
    <dgm:pt modelId="{2CBF4FB7-1F93-A747-B69C-06E04089217B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3.x</a:t>
          </a:r>
          <a:endParaRPr lang="ru-RU" dirty="0"/>
        </a:p>
      </dgm:t>
    </dgm:pt>
    <dgm:pt modelId="{A07D06C5-5D18-2F4F-8681-85734691A4BE}" type="parTrans" cxnId="{A4263D4D-0092-1F4C-9C0B-C4601FA4E66E}">
      <dgm:prSet/>
      <dgm:spPr/>
      <dgm:t>
        <a:bodyPr/>
        <a:lstStyle/>
        <a:p>
          <a:endParaRPr lang="ru-RU"/>
        </a:p>
      </dgm:t>
    </dgm:pt>
    <dgm:pt modelId="{507FB2B3-0185-4C49-8B38-1093914BACD1}" type="sibTrans" cxnId="{A4263D4D-0092-1F4C-9C0B-C4601FA4E66E}">
      <dgm:prSet/>
      <dgm:spPr/>
      <dgm:t>
        <a:bodyPr/>
        <a:lstStyle/>
        <a:p>
          <a:endParaRPr lang="ru-RU"/>
        </a:p>
      </dgm:t>
    </dgm:pt>
    <dgm:pt modelId="{C83C89FF-317F-9349-B016-BECC3045C568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ru-RU" dirty="0"/>
            <a:t>2008</a:t>
          </a:r>
        </a:p>
      </dgm:t>
    </dgm:pt>
    <dgm:pt modelId="{99F3F65C-1338-2043-885D-4CC0B46DCAEB}" type="parTrans" cxnId="{F129F538-A184-AA4A-A8BE-F6AE26B79D70}">
      <dgm:prSet/>
      <dgm:spPr/>
      <dgm:t>
        <a:bodyPr/>
        <a:lstStyle/>
        <a:p>
          <a:endParaRPr lang="ru-RU"/>
        </a:p>
      </dgm:t>
    </dgm:pt>
    <dgm:pt modelId="{94EE66D7-F1E2-5D47-85BE-6828F19D0890}" type="sibTrans" cxnId="{F129F538-A184-AA4A-A8BE-F6AE26B79D70}">
      <dgm:prSet/>
      <dgm:spPr/>
      <dgm:t>
        <a:bodyPr/>
        <a:lstStyle/>
        <a:p>
          <a:endParaRPr lang="ru-RU"/>
        </a:p>
      </dgm:t>
    </dgm:pt>
    <dgm:pt modelId="{1E90B1DA-4514-7D4D-825E-57C46583E671}" type="pres">
      <dgm:prSet presAssocID="{15BE80A4-35B2-5542-8C4C-8E9B8791964A}" presName="theList" presStyleCnt="0">
        <dgm:presLayoutVars>
          <dgm:dir/>
          <dgm:animLvl val="lvl"/>
          <dgm:resizeHandles val="exact"/>
        </dgm:presLayoutVars>
      </dgm:prSet>
      <dgm:spPr/>
    </dgm:pt>
    <dgm:pt modelId="{41A87C0F-6A64-CF45-AFE6-2289B91FA2E6}" type="pres">
      <dgm:prSet presAssocID="{505DBE2C-1402-B745-9FA8-EAFC1F61C1FD}" presName="compNode" presStyleCnt="0"/>
      <dgm:spPr/>
    </dgm:pt>
    <dgm:pt modelId="{06885EFC-E92D-A241-8557-624E54E3D238}" type="pres">
      <dgm:prSet presAssocID="{505DBE2C-1402-B745-9FA8-EAFC1F61C1FD}" presName="noGeometry" presStyleCnt="0"/>
      <dgm:spPr/>
    </dgm:pt>
    <dgm:pt modelId="{75AFC90E-3D63-7F4A-9EAD-68A970AA736E}" type="pres">
      <dgm:prSet presAssocID="{505DBE2C-1402-B745-9FA8-EAFC1F61C1FD}" presName="childTextVisible" presStyleLbl="bgAccFollowNode1" presStyleIdx="0" presStyleCnt="3">
        <dgm:presLayoutVars>
          <dgm:bulletEnabled val="1"/>
        </dgm:presLayoutVars>
      </dgm:prSet>
      <dgm:spPr/>
    </dgm:pt>
    <dgm:pt modelId="{71E14A9D-7E9B-8242-9CB8-D2CD167E1E7E}" type="pres">
      <dgm:prSet presAssocID="{505DBE2C-1402-B745-9FA8-EAFC1F61C1FD}" presName="childTextHidden" presStyleLbl="bgAccFollowNode1" presStyleIdx="0" presStyleCnt="3"/>
      <dgm:spPr/>
    </dgm:pt>
    <dgm:pt modelId="{7F9D8AFB-071E-9045-B008-34D2030D0509}" type="pres">
      <dgm:prSet presAssocID="{505DBE2C-1402-B745-9FA8-EAFC1F61C1F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894CC7B-A148-3147-B8C3-2A59DFD835F5}" type="pres">
      <dgm:prSet presAssocID="{505DBE2C-1402-B745-9FA8-EAFC1F61C1FD}" presName="aSpace" presStyleCnt="0"/>
      <dgm:spPr/>
    </dgm:pt>
    <dgm:pt modelId="{B44B4FE2-CF34-3D4D-A32A-F6F879393C35}" type="pres">
      <dgm:prSet presAssocID="{D467F6E4-1250-B942-891B-14CC793678BA}" presName="compNode" presStyleCnt="0"/>
      <dgm:spPr/>
    </dgm:pt>
    <dgm:pt modelId="{EAC51BA5-7E42-2C44-AD50-E4D86A7A8561}" type="pres">
      <dgm:prSet presAssocID="{D467F6E4-1250-B942-891B-14CC793678BA}" presName="noGeometry" presStyleCnt="0"/>
      <dgm:spPr/>
    </dgm:pt>
    <dgm:pt modelId="{EDE48D7E-3252-D540-9D2A-C836106AD5FF}" type="pres">
      <dgm:prSet presAssocID="{D467F6E4-1250-B942-891B-14CC793678BA}" presName="childTextVisible" presStyleLbl="bgAccFollowNode1" presStyleIdx="1" presStyleCnt="3">
        <dgm:presLayoutVars>
          <dgm:bulletEnabled val="1"/>
        </dgm:presLayoutVars>
      </dgm:prSet>
      <dgm:spPr/>
    </dgm:pt>
    <dgm:pt modelId="{6A95D883-1C40-F14F-BB60-05CFE428B3B2}" type="pres">
      <dgm:prSet presAssocID="{D467F6E4-1250-B942-891B-14CC793678BA}" presName="childTextHidden" presStyleLbl="bgAccFollowNode1" presStyleIdx="1" presStyleCnt="3"/>
      <dgm:spPr/>
    </dgm:pt>
    <dgm:pt modelId="{2024B2B4-2A21-B949-A463-D0B7406FC33A}" type="pres">
      <dgm:prSet presAssocID="{D467F6E4-1250-B942-891B-14CC793678B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3F7CAD4-6D8B-6443-9602-CB875DAFB75F}" type="pres">
      <dgm:prSet presAssocID="{D467F6E4-1250-B942-891B-14CC793678BA}" presName="aSpace" presStyleCnt="0"/>
      <dgm:spPr/>
    </dgm:pt>
    <dgm:pt modelId="{CC70E792-A0C0-7E44-BDBE-CF16E2CEDEF6}" type="pres">
      <dgm:prSet presAssocID="{2CBF4FB7-1F93-A747-B69C-06E04089217B}" presName="compNode" presStyleCnt="0"/>
      <dgm:spPr/>
    </dgm:pt>
    <dgm:pt modelId="{13ED73F6-9861-0644-A1BD-81314E520D2F}" type="pres">
      <dgm:prSet presAssocID="{2CBF4FB7-1F93-A747-B69C-06E04089217B}" presName="noGeometry" presStyleCnt="0"/>
      <dgm:spPr/>
    </dgm:pt>
    <dgm:pt modelId="{35493784-2526-9944-9706-6C010BAAEB43}" type="pres">
      <dgm:prSet presAssocID="{2CBF4FB7-1F93-A747-B69C-06E04089217B}" presName="childTextVisible" presStyleLbl="bgAccFollowNode1" presStyleIdx="2" presStyleCnt="3">
        <dgm:presLayoutVars>
          <dgm:bulletEnabled val="1"/>
        </dgm:presLayoutVars>
      </dgm:prSet>
      <dgm:spPr/>
    </dgm:pt>
    <dgm:pt modelId="{9A446DF7-40AD-C74D-8BFC-232F933D5185}" type="pres">
      <dgm:prSet presAssocID="{2CBF4FB7-1F93-A747-B69C-06E04089217B}" presName="childTextHidden" presStyleLbl="bgAccFollowNode1" presStyleIdx="2" presStyleCnt="3"/>
      <dgm:spPr/>
    </dgm:pt>
    <dgm:pt modelId="{8BF29FAF-246C-DD4A-853E-A598A40851B7}" type="pres">
      <dgm:prSet presAssocID="{2CBF4FB7-1F93-A747-B69C-06E04089217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3626D04-45C2-DD44-A10E-5DF1AD5076C0}" type="presOf" srcId="{2C70862A-F43D-8E45-99E7-630062A23848}" destId="{6A95D883-1C40-F14F-BB60-05CFE428B3B2}" srcOrd="1" destOrd="0" presId="urn:microsoft.com/office/officeart/2005/8/layout/hProcess6"/>
    <dgm:cxn modelId="{8608360F-FEBC-A84A-BE58-5C372BCEE418}" type="presOf" srcId="{2CBF4FB7-1F93-A747-B69C-06E04089217B}" destId="{8BF29FAF-246C-DD4A-853E-A598A40851B7}" srcOrd="0" destOrd="0" presId="urn:microsoft.com/office/officeart/2005/8/layout/hProcess6"/>
    <dgm:cxn modelId="{11771C11-787F-324F-9E2D-C7AC3933D091}" type="presOf" srcId="{505DBE2C-1402-B745-9FA8-EAFC1F61C1FD}" destId="{7F9D8AFB-071E-9045-B008-34D2030D0509}" srcOrd="0" destOrd="0" presId="urn:microsoft.com/office/officeart/2005/8/layout/hProcess6"/>
    <dgm:cxn modelId="{32EC3B12-2E4B-5F49-9EA9-6B76FC3E2500}" type="presOf" srcId="{D467F6E4-1250-B942-891B-14CC793678BA}" destId="{2024B2B4-2A21-B949-A463-D0B7406FC33A}" srcOrd="0" destOrd="0" presId="urn:microsoft.com/office/officeart/2005/8/layout/hProcess6"/>
    <dgm:cxn modelId="{8F515023-70D3-194F-9C15-3AA92088CA99}" type="presOf" srcId="{C83C89FF-317F-9349-B016-BECC3045C568}" destId="{9A446DF7-40AD-C74D-8BFC-232F933D5185}" srcOrd="1" destOrd="0" presId="urn:microsoft.com/office/officeart/2005/8/layout/hProcess6"/>
    <dgm:cxn modelId="{F1FF6038-5C5A-5343-990A-9890528BFC59}" srcId="{505DBE2C-1402-B745-9FA8-EAFC1F61C1FD}" destId="{627BB643-5872-4E48-9627-4DE36BB1CEBF}" srcOrd="0" destOrd="0" parTransId="{DAEBCCFA-F46D-E84D-8149-3C626366AC9B}" sibTransId="{40FD00CE-9B01-F241-B159-092F5E212769}"/>
    <dgm:cxn modelId="{F129F538-A184-AA4A-A8BE-F6AE26B79D70}" srcId="{2CBF4FB7-1F93-A747-B69C-06E04089217B}" destId="{C83C89FF-317F-9349-B016-BECC3045C568}" srcOrd="0" destOrd="0" parTransId="{99F3F65C-1338-2043-885D-4CC0B46DCAEB}" sibTransId="{94EE66D7-F1E2-5D47-85BE-6828F19D0890}"/>
    <dgm:cxn modelId="{A4263D4D-0092-1F4C-9C0B-C4601FA4E66E}" srcId="{15BE80A4-35B2-5542-8C4C-8E9B8791964A}" destId="{2CBF4FB7-1F93-A747-B69C-06E04089217B}" srcOrd="2" destOrd="0" parTransId="{A07D06C5-5D18-2F4F-8681-85734691A4BE}" sibTransId="{507FB2B3-0185-4C49-8B38-1093914BACD1}"/>
    <dgm:cxn modelId="{9E448F51-0811-8B45-95A9-1B9F6957B38B}" type="presOf" srcId="{627BB643-5872-4E48-9627-4DE36BB1CEBF}" destId="{75AFC90E-3D63-7F4A-9EAD-68A970AA736E}" srcOrd="0" destOrd="0" presId="urn:microsoft.com/office/officeart/2005/8/layout/hProcess6"/>
    <dgm:cxn modelId="{AFEB1359-AB37-0740-AE66-A31BE284C71F}" type="presOf" srcId="{15BE80A4-35B2-5542-8C4C-8E9B8791964A}" destId="{1E90B1DA-4514-7D4D-825E-57C46583E671}" srcOrd="0" destOrd="0" presId="urn:microsoft.com/office/officeart/2005/8/layout/hProcess6"/>
    <dgm:cxn modelId="{354E2D68-3F69-CC4E-BE32-3D55CDBFD1CB}" srcId="{D467F6E4-1250-B942-891B-14CC793678BA}" destId="{2C70862A-F43D-8E45-99E7-630062A23848}" srcOrd="0" destOrd="0" parTransId="{9E680BB6-07F3-7F48-B13A-414110D97013}" sibTransId="{74182194-DB99-FA44-B89B-B3A092323473}"/>
    <dgm:cxn modelId="{08215C70-E0CD-4A4A-8F6F-D492B70F10EB}" srcId="{15BE80A4-35B2-5542-8C4C-8E9B8791964A}" destId="{D467F6E4-1250-B942-891B-14CC793678BA}" srcOrd="1" destOrd="0" parTransId="{7DEF79FF-1284-5047-9217-E8190C9C2D9B}" sibTransId="{D8313820-3153-994E-9702-EED6B7D3416F}"/>
    <dgm:cxn modelId="{6AFB17AD-0AC2-3B4E-B717-390550C017FF}" type="presOf" srcId="{2C70862A-F43D-8E45-99E7-630062A23848}" destId="{EDE48D7E-3252-D540-9D2A-C836106AD5FF}" srcOrd="0" destOrd="0" presId="urn:microsoft.com/office/officeart/2005/8/layout/hProcess6"/>
    <dgm:cxn modelId="{E3CBB9C0-3804-0E48-99A8-94A6B519240E}" srcId="{15BE80A4-35B2-5542-8C4C-8E9B8791964A}" destId="{505DBE2C-1402-B745-9FA8-EAFC1F61C1FD}" srcOrd="0" destOrd="0" parTransId="{478440D7-0606-6E46-9FEC-73BEEAD478BD}" sibTransId="{345A989F-5FA2-AE45-B636-3B27DD62B92A}"/>
    <dgm:cxn modelId="{B2FC40D9-EB5F-3544-86F4-679844F762C4}" type="presOf" srcId="{C83C89FF-317F-9349-B016-BECC3045C568}" destId="{35493784-2526-9944-9706-6C010BAAEB43}" srcOrd="0" destOrd="0" presId="urn:microsoft.com/office/officeart/2005/8/layout/hProcess6"/>
    <dgm:cxn modelId="{744C95EC-AF4C-1B4C-B4DB-25D5387FCC83}" type="presOf" srcId="{627BB643-5872-4E48-9627-4DE36BB1CEBF}" destId="{71E14A9D-7E9B-8242-9CB8-D2CD167E1E7E}" srcOrd="1" destOrd="0" presId="urn:microsoft.com/office/officeart/2005/8/layout/hProcess6"/>
    <dgm:cxn modelId="{22F52303-0B08-784E-A571-D4E95074098C}" type="presParOf" srcId="{1E90B1DA-4514-7D4D-825E-57C46583E671}" destId="{41A87C0F-6A64-CF45-AFE6-2289B91FA2E6}" srcOrd="0" destOrd="0" presId="urn:microsoft.com/office/officeart/2005/8/layout/hProcess6"/>
    <dgm:cxn modelId="{6942CBCC-4F02-B14F-B688-656E00B382E0}" type="presParOf" srcId="{41A87C0F-6A64-CF45-AFE6-2289B91FA2E6}" destId="{06885EFC-E92D-A241-8557-624E54E3D238}" srcOrd="0" destOrd="0" presId="urn:microsoft.com/office/officeart/2005/8/layout/hProcess6"/>
    <dgm:cxn modelId="{6E0C08CB-B652-624D-94E9-EC1C6F653658}" type="presParOf" srcId="{41A87C0F-6A64-CF45-AFE6-2289B91FA2E6}" destId="{75AFC90E-3D63-7F4A-9EAD-68A970AA736E}" srcOrd="1" destOrd="0" presId="urn:microsoft.com/office/officeart/2005/8/layout/hProcess6"/>
    <dgm:cxn modelId="{F028F4F6-5E7D-FF41-BF22-594E7750C0C5}" type="presParOf" srcId="{41A87C0F-6A64-CF45-AFE6-2289B91FA2E6}" destId="{71E14A9D-7E9B-8242-9CB8-D2CD167E1E7E}" srcOrd="2" destOrd="0" presId="urn:microsoft.com/office/officeart/2005/8/layout/hProcess6"/>
    <dgm:cxn modelId="{F9227E25-6B45-9044-AB65-25DC0B204F44}" type="presParOf" srcId="{41A87C0F-6A64-CF45-AFE6-2289B91FA2E6}" destId="{7F9D8AFB-071E-9045-B008-34D2030D0509}" srcOrd="3" destOrd="0" presId="urn:microsoft.com/office/officeart/2005/8/layout/hProcess6"/>
    <dgm:cxn modelId="{82D82624-7CD7-5442-8A21-6755D8EE46CF}" type="presParOf" srcId="{1E90B1DA-4514-7D4D-825E-57C46583E671}" destId="{E894CC7B-A148-3147-B8C3-2A59DFD835F5}" srcOrd="1" destOrd="0" presId="urn:microsoft.com/office/officeart/2005/8/layout/hProcess6"/>
    <dgm:cxn modelId="{E1E15222-3D49-EE47-9DC1-86820B7D11B9}" type="presParOf" srcId="{1E90B1DA-4514-7D4D-825E-57C46583E671}" destId="{B44B4FE2-CF34-3D4D-A32A-F6F879393C35}" srcOrd="2" destOrd="0" presId="urn:microsoft.com/office/officeart/2005/8/layout/hProcess6"/>
    <dgm:cxn modelId="{8B22907B-4F17-0647-A84F-799E8B8AB64A}" type="presParOf" srcId="{B44B4FE2-CF34-3D4D-A32A-F6F879393C35}" destId="{EAC51BA5-7E42-2C44-AD50-E4D86A7A8561}" srcOrd="0" destOrd="0" presId="urn:microsoft.com/office/officeart/2005/8/layout/hProcess6"/>
    <dgm:cxn modelId="{96C30797-6247-C045-81F8-AA22D0B539FA}" type="presParOf" srcId="{B44B4FE2-CF34-3D4D-A32A-F6F879393C35}" destId="{EDE48D7E-3252-D540-9D2A-C836106AD5FF}" srcOrd="1" destOrd="0" presId="urn:microsoft.com/office/officeart/2005/8/layout/hProcess6"/>
    <dgm:cxn modelId="{57AA62E5-F19B-9B4A-BDF3-96FBC0CC7594}" type="presParOf" srcId="{B44B4FE2-CF34-3D4D-A32A-F6F879393C35}" destId="{6A95D883-1C40-F14F-BB60-05CFE428B3B2}" srcOrd="2" destOrd="0" presId="urn:microsoft.com/office/officeart/2005/8/layout/hProcess6"/>
    <dgm:cxn modelId="{66DD0468-E3ED-1043-A606-2ADD53348D2D}" type="presParOf" srcId="{B44B4FE2-CF34-3D4D-A32A-F6F879393C35}" destId="{2024B2B4-2A21-B949-A463-D0B7406FC33A}" srcOrd="3" destOrd="0" presId="urn:microsoft.com/office/officeart/2005/8/layout/hProcess6"/>
    <dgm:cxn modelId="{4EDCF827-026D-214C-8124-6622B5CED19D}" type="presParOf" srcId="{1E90B1DA-4514-7D4D-825E-57C46583E671}" destId="{83F7CAD4-6D8B-6443-9602-CB875DAFB75F}" srcOrd="3" destOrd="0" presId="urn:microsoft.com/office/officeart/2005/8/layout/hProcess6"/>
    <dgm:cxn modelId="{1914BAC8-92FF-544A-BDD5-448CB114FE37}" type="presParOf" srcId="{1E90B1DA-4514-7D4D-825E-57C46583E671}" destId="{CC70E792-A0C0-7E44-BDBE-CF16E2CEDEF6}" srcOrd="4" destOrd="0" presId="urn:microsoft.com/office/officeart/2005/8/layout/hProcess6"/>
    <dgm:cxn modelId="{F6A6A31A-F086-104A-A60C-3450C064CCF3}" type="presParOf" srcId="{CC70E792-A0C0-7E44-BDBE-CF16E2CEDEF6}" destId="{13ED73F6-9861-0644-A1BD-81314E520D2F}" srcOrd="0" destOrd="0" presId="urn:microsoft.com/office/officeart/2005/8/layout/hProcess6"/>
    <dgm:cxn modelId="{33642E7A-CF45-6740-B113-04BAC50EFE14}" type="presParOf" srcId="{CC70E792-A0C0-7E44-BDBE-CF16E2CEDEF6}" destId="{35493784-2526-9944-9706-6C010BAAEB43}" srcOrd="1" destOrd="0" presId="urn:microsoft.com/office/officeart/2005/8/layout/hProcess6"/>
    <dgm:cxn modelId="{B78EBEA6-95E0-4343-8824-D481F5D2A57F}" type="presParOf" srcId="{CC70E792-A0C0-7E44-BDBE-CF16E2CEDEF6}" destId="{9A446DF7-40AD-C74D-8BFC-232F933D5185}" srcOrd="2" destOrd="0" presId="urn:microsoft.com/office/officeart/2005/8/layout/hProcess6"/>
    <dgm:cxn modelId="{C80EE193-5D27-8E4F-A6AD-49C8CBE18A8F}" type="presParOf" srcId="{CC70E792-A0C0-7E44-BDBE-CF16E2CEDEF6}" destId="{8BF29FAF-246C-DD4A-853E-A598A40851B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FC90E-3D63-7F4A-9EAD-68A970AA736E}">
      <dsp:nvSpPr>
        <dsp:cNvPr id="0" name=""/>
        <dsp:cNvSpPr/>
      </dsp:nvSpPr>
      <dsp:spPr>
        <a:xfrm>
          <a:off x="392618" y="870415"/>
          <a:ext cx="1558667" cy="13624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3175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1994</a:t>
          </a:r>
        </a:p>
      </dsp:txBody>
      <dsp:txXfrm>
        <a:off x="782285" y="1074786"/>
        <a:ext cx="759850" cy="953729"/>
      </dsp:txXfrm>
    </dsp:sp>
    <dsp:sp modelId="{7F9D8AFB-071E-9045-B008-34D2030D0509}">
      <dsp:nvSpPr>
        <dsp:cNvPr id="0" name=""/>
        <dsp:cNvSpPr/>
      </dsp:nvSpPr>
      <dsp:spPr>
        <a:xfrm>
          <a:off x="2952" y="1161984"/>
          <a:ext cx="779333" cy="77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1.</a:t>
          </a:r>
          <a:r>
            <a:rPr lang="en-US" sz="3300" kern="1200" dirty="0"/>
            <a:t>x</a:t>
          </a:r>
          <a:endParaRPr lang="ru-RU" sz="3300" kern="1200" dirty="0"/>
        </a:p>
      </dsp:txBody>
      <dsp:txXfrm>
        <a:off x="117083" y="1276115"/>
        <a:ext cx="551071" cy="551071"/>
      </dsp:txXfrm>
    </dsp:sp>
    <dsp:sp modelId="{EDE48D7E-3252-D540-9D2A-C836106AD5FF}">
      <dsp:nvSpPr>
        <dsp:cNvPr id="0" name=""/>
        <dsp:cNvSpPr/>
      </dsp:nvSpPr>
      <dsp:spPr>
        <a:xfrm>
          <a:off x="2438369" y="870415"/>
          <a:ext cx="1558667" cy="13624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3175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2000</a:t>
          </a:r>
        </a:p>
      </dsp:txBody>
      <dsp:txXfrm>
        <a:off x="2828036" y="1074786"/>
        <a:ext cx="759850" cy="953729"/>
      </dsp:txXfrm>
    </dsp:sp>
    <dsp:sp modelId="{2024B2B4-2A21-B949-A463-D0B7406FC33A}">
      <dsp:nvSpPr>
        <dsp:cNvPr id="0" name=""/>
        <dsp:cNvSpPr/>
      </dsp:nvSpPr>
      <dsp:spPr>
        <a:xfrm>
          <a:off x="2048702" y="1161984"/>
          <a:ext cx="779333" cy="77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2.x</a:t>
          </a:r>
          <a:endParaRPr lang="ru-RU" sz="3300" kern="1200" dirty="0"/>
        </a:p>
      </dsp:txBody>
      <dsp:txXfrm>
        <a:off x="2162833" y="1276115"/>
        <a:ext cx="551071" cy="551071"/>
      </dsp:txXfrm>
    </dsp:sp>
    <dsp:sp modelId="{35493784-2526-9944-9706-6C010BAAEB43}">
      <dsp:nvSpPr>
        <dsp:cNvPr id="0" name=""/>
        <dsp:cNvSpPr/>
      </dsp:nvSpPr>
      <dsp:spPr>
        <a:xfrm>
          <a:off x="4484119" y="870415"/>
          <a:ext cx="1558667" cy="13624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3175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2008</a:t>
          </a:r>
        </a:p>
      </dsp:txBody>
      <dsp:txXfrm>
        <a:off x="4873786" y="1074786"/>
        <a:ext cx="759850" cy="953729"/>
      </dsp:txXfrm>
    </dsp:sp>
    <dsp:sp modelId="{8BF29FAF-246C-DD4A-853E-A598A40851B7}">
      <dsp:nvSpPr>
        <dsp:cNvPr id="0" name=""/>
        <dsp:cNvSpPr/>
      </dsp:nvSpPr>
      <dsp:spPr>
        <a:xfrm>
          <a:off x="4094453" y="1161984"/>
          <a:ext cx="779333" cy="779333"/>
        </a:xfrm>
        <a:prstGeom prst="ellipse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3.x</a:t>
          </a:r>
          <a:endParaRPr lang="ru-RU" sz="3300" kern="1200" dirty="0"/>
        </a:p>
      </dsp:txBody>
      <dsp:txXfrm>
        <a:off x="4208584" y="1276115"/>
        <a:ext cx="551071" cy="551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scripts.com/range#decrementing-range" TargetMode="External"/><Relationship Id="rId2" Type="http://schemas.openxmlformats.org/officeDocument/2006/relationships/hyperlink" Target="https://devpractice.ru/python-lesson-3-data-mod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E23A2-C00E-E044-ABA5-E7A13FB69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8A27A2-8BEA-C94B-A6A6-489626BF2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ru-RU" dirty="0"/>
              <a:t>сентября 2020 года</a:t>
            </a:r>
          </a:p>
        </p:txBody>
      </p:sp>
    </p:spTree>
    <p:extLst>
      <p:ext uri="{BB962C8B-B14F-4D97-AF65-F5344CB8AC3E}">
        <p14:creationId xmlns:p14="http://schemas.microsoft.com/office/powerpoint/2010/main" val="316487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937BA-E168-DB4F-8215-D3B9C87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72A21-6DC4-BC41-87E5-3FAEA3DC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074922" cy="3649133"/>
          </a:xfrm>
        </p:spPr>
        <p:txBody>
          <a:bodyPr anchor="t"/>
          <a:lstStyle/>
          <a:p>
            <a:r>
              <a:rPr lang="en-US" dirty="0"/>
              <a:t>&lt;, &gt;, &lt;=, &gt;= - </a:t>
            </a:r>
            <a:r>
              <a:rPr lang="ru-RU" dirty="0"/>
              <a:t>как в математике </a:t>
            </a:r>
          </a:p>
          <a:p>
            <a:r>
              <a:rPr lang="en-US" dirty="0"/>
              <a:t>== - </a:t>
            </a:r>
            <a:r>
              <a:rPr lang="ru-RU" dirty="0"/>
              <a:t>равенство </a:t>
            </a:r>
          </a:p>
          <a:p>
            <a:r>
              <a:rPr lang="en-US" dirty="0"/>
              <a:t>!= - </a:t>
            </a:r>
            <a:r>
              <a:rPr lang="ru-RU" dirty="0"/>
              <a:t>неравенство</a:t>
            </a:r>
            <a:endParaRPr lang="en-US" dirty="0"/>
          </a:p>
          <a:p>
            <a:r>
              <a:rPr lang="en-US" dirty="0"/>
              <a:t>1 &lt;= x &lt;= 5 – </a:t>
            </a:r>
            <a:r>
              <a:rPr lang="ru-RU" dirty="0"/>
              <a:t>двойное сравнение (сцепленное сравнение)</a:t>
            </a:r>
          </a:p>
        </p:txBody>
      </p:sp>
    </p:spTree>
    <p:extLst>
      <p:ext uri="{BB962C8B-B14F-4D97-AF65-F5344CB8AC3E}">
        <p14:creationId xmlns:p14="http://schemas.microsoft.com/office/powerpoint/2010/main" val="4882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C4466-7791-E44F-95AA-6E4390A9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DCE9-53F9-2446-A803-3C43E4AE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810327" cy="3649133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ru-RU" dirty="0"/>
              <a:t>(условие): </a:t>
            </a:r>
          </a:p>
          <a:p>
            <a:pPr lvl="1"/>
            <a:r>
              <a:rPr lang="ru-RU" dirty="0"/>
              <a:t>(действия)</a:t>
            </a:r>
          </a:p>
          <a:p>
            <a:r>
              <a:rPr lang="en-US" dirty="0"/>
              <a:t>[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ru-RU" dirty="0"/>
              <a:t>(другое условие): </a:t>
            </a:r>
            <a:endParaRPr lang="en-US" dirty="0"/>
          </a:p>
          <a:p>
            <a:pPr lvl="1"/>
            <a:r>
              <a:rPr lang="ru-RU" dirty="0"/>
              <a:t>(другие действия) </a:t>
            </a:r>
          </a:p>
          <a:p>
            <a:r>
              <a:rPr lang="en-US" dirty="0"/>
              <a:t>else: </a:t>
            </a:r>
          </a:p>
          <a:p>
            <a:pPr lvl="1"/>
            <a:r>
              <a:rPr lang="ru-RU" dirty="0"/>
              <a:t>(действия на случай, если ни одно из условий не сработало)</a:t>
            </a:r>
            <a:r>
              <a:rPr lang="en-US" dirty="0"/>
              <a:t>]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1B6DD9-D5E1-3A43-AEAC-74D5131E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649886"/>
            <a:ext cx="5689339" cy="26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6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4A218-7A53-D24E-A067-8AC2D0B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Табуляция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30EB9-929E-374A-8E0F-CA2D86B4BA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Важно соблюдать уровень табуляции. </a:t>
            </a:r>
          </a:p>
          <a:p>
            <a:r>
              <a:rPr lang="ru-RU" dirty="0"/>
              <a:t>При использовании условного оператора действия записываются на 1 уровень глубже.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D2F7106-71AB-DB4D-A797-5ECF80DE3C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8660" y="2025537"/>
            <a:ext cx="3560591" cy="38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4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773F-A17A-4440-A1CD-E48BA01F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Тернарный оператор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5EBB5-B0C6-1A42-82C1-4D398213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 err="1"/>
              <a:t>значение_если_истина</a:t>
            </a:r>
            <a:r>
              <a:rPr lang="ru-RU" dirty="0"/>
              <a:t> </a:t>
            </a:r>
            <a:r>
              <a:rPr lang="en-US" dirty="0"/>
              <a:t>if </a:t>
            </a:r>
            <a:r>
              <a:rPr lang="ru-RU" dirty="0"/>
              <a:t>условие </a:t>
            </a:r>
            <a:r>
              <a:rPr lang="en-US" dirty="0"/>
              <a:t>else </a:t>
            </a:r>
            <a:r>
              <a:rPr lang="ru-RU" dirty="0" err="1"/>
              <a:t>значение_если_ложь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tax_percent</a:t>
            </a:r>
            <a:r>
              <a:rPr lang="en-US" dirty="0"/>
              <a:t> = 4 if x &lt; 1000000 else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82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A21E9-6943-944B-88C0-B9F1DCB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AEDE6-B923-114F-A506-AF76FB89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761688" cy="3649133"/>
          </a:xfrm>
        </p:spPr>
        <p:txBody>
          <a:bodyPr anchor="t"/>
          <a:lstStyle/>
          <a:p>
            <a:r>
              <a:rPr lang="ru-RU" dirty="0"/>
              <a:t>Циклы позволяют выполнить один и тот же фрагмент кода несколько раз. </a:t>
            </a:r>
          </a:p>
          <a:p>
            <a:r>
              <a:rPr lang="ru-RU" dirty="0"/>
              <a:t>Циклы улучшают восприятие кода.  </a:t>
            </a:r>
            <a:endParaRPr lang="en-US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4BBF286-9048-5748-8094-36BE687A8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87555"/>
              </p:ext>
            </p:extLst>
          </p:nvPr>
        </p:nvGraphicFramePr>
        <p:xfrm>
          <a:off x="939800" y="3886244"/>
          <a:ext cx="10312400" cy="181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013">
                  <a:extLst>
                    <a:ext uri="{9D8B030D-6E8A-4147-A177-3AD203B41FA5}">
                      <a16:colId xmlns:a16="http://schemas.microsoft.com/office/drawing/2014/main" val="889904651"/>
                    </a:ext>
                  </a:extLst>
                </a:gridCol>
                <a:gridCol w="5165387">
                  <a:extLst>
                    <a:ext uri="{9D8B030D-6E8A-4147-A177-3AD203B41FA5}">
                      <a16:colId xmlns:a16="http://schemas.microsoft.com/office/drawing/2014/main" val="1370090484"/>
                    </a:ext>
                  </a:extLst>
                </a:gridCol>
              </a:tblGrid>
              <a:tr h="46206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Без цикла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 циклом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550686"/>
                  </a:ext>
                </a:extLst>
              </a:tr>
              <a:tr h="134971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742699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D9B130-83BC-944D-A247-6767F214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33" y="4452835"/>
            <a:ext cx="3409546" cy="17047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B114E3-FF0F-A94F-B79B-FC807A58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23" y="4466209"/>
            <a:ext cx="3680549" cy="15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F09C9-C76D-6841-AA23-0E54D21D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A3A8F-BB7C-D44A-9359-E8A8F9B0A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5267526" cy="3649134"/>
          </a:xfrm>
        </p:spPr>
        <p:txBody>
          <a:bodyPr anchor="t"/>
          <a:lstStyle/>
          <a:p>
            <a:r>
              <a:rPr lang="en-US" dirty="0"/>
              <a:t>for </a:t>
            </a:r>
            <a:r>
              <a:rPr lang="ru-RU" dirty="0" err="1"/>
              <a:t>переменная_цикла</a:t>
            </a:r>
            <a:r>
              <a:rPr lang="ru-RU" dirty="0"/>
              <a:t> </a:t>
            </a:r>
            <a:r>
              <a:rPr lang="en-US" dirty="0"/>
              <a:t>in</a:t>
            </a:r>
            <a:r>
              <a:rPr lang="ru-RU" dirty="0"/>
              <a:t> последовательность: </a:t>
            </a:r>
          </a:p>
          <a:p>
            <a:pPr lvl="1"/>
            <a:r>
              <a:rPr lang="ru-RU" dirty="0"/>
              <a:t>(действия) 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Последовательность</a:t>
            </a:r>
            <a:r>
              <a:rPr lang="ru-RU" dirty="0"/>
              <a:t> – список, диапазон, строка</a:t>
            </a:r>
            <a:r>
              <a:rPr lang="en-US" dirty="0"/>
              <a:t>, </a:t>
            </a:r>
            <a:r>
              <a:rPr lang="ru-RU" dirty="0"/>
              <a:t>словарь (перебираются ключи), …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72C50D-0D1D-0D44-884F-130AD9B3A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42067"/>
            <a:ext cx="4995332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b="1" dirty="0"/>
              <a:t>Диапазон</a:t>
            </a:r>
            <a:r>
              <a:rPr lang="ru-RU" dirty="0"/>
              <a:t> </a:t>
            </a:r>
            <a:r>
              <a:rPr lang="en-US" dirty="0"/>
              <a:t>range([</a:t>
            </a:r>
            <a:r>
              <a:rPr lang="ru-RU" dirty="0"/>
              <a:t>начало = </a:t>
            </a:r>
            <a:r>
              <a:rPr lang="en-US" dirty="0"/>
              <a:t>0,] </a:t>
            </a:r>
            <a:r>
              <a:rPr lang="ru-RU" dirty="0"/>
              <a:t>конец</a:t>
            </a:r>
            <a:r>
              <a:rPr lang="en-US" dirty="0"/>
              <a:t>[, </a:t>
            </a:r>
            <a:r>
              <a:rPr lang="ru-RU" dirty="0"/>
              <a:t>шаг = 1</a:t>
            </a:r>
            <a:r>
              <a:rPr lang="en-US" dirty="0"/>
              <a:t>]) –</a:t>
            </a:r>
            <a:r>
              <a:rPr lang="ru-RU" dirty="0"/>
              <a:t> это последовательность чисел, начинается с числа, переданного как начало, заканчивается тогда, когда очередной член последовательности больше или равен концу (не включает конец). </a:t>
            </a:r>
          </a:p>
          <a:p>
            <a:r>
              <a:rPr lang="ru-RU" dirty="0"/>
              <a:t>Пример: </a:t>
            </a:r>
            <a:r>
              <a:rPr lang="en-US" dirty="0"/>
              <a:t>range(10): 0, 1, 2, 3, 4, 5, 6, 7, 8, 9</a:t>
            </a:r>
          </a:p>
        </p:txBody>
      </p:sp>
    </p:spTree>
    <p:extLst>
      <p:ext uri="{BB962C8B-B14F-4D97-AF65-F5344CB8AC3E}">
        <p14:creationId xmlns:p14="http://schemas.microsoft.com/office/powerpoint/2010/main" val="401744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959E7-1A30-FD4B-9B5E-C8DD123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EC3B8-8113-9747-BEAC-F330B56109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956DBF-1B1F-CC44-86F0-C87621FC46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63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FBAE2-FE8C-DD4B-B5E5-9A6E37C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7693A-0142-3744-9809-C93044F1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hlinkClick r:id="rId2"/>
              </a:rPr>
              <a:t>https://pythonworld.ru/osnovy/python2-vs-python3-razlichiya-sintaksisa.html</a:t>
            </a:r>
            <a:endParaRPr lang="ru-RU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hlinkClick r:id="rId2"/>
              </a:rPr>
              <a:t>https://devpractice.ru/python-lesson-3-data-model/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" dirty="0">
                <a:hlinkClick r:id="rId3"/>
              </a:rPr>
              <a:t>https://python-scripts.com/range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20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0A868-618B-8542-B395-3DB46D48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DF701-DF19-AA4A-BB1D-23620BD0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45739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/>
              <a:t>Первая версия – 0</a:t>
            </a:r>
            <a:r>
              <a:rPr lang="en-US" dirty="0"/>
              <a:t>.9.0, </a:t>
            </a:r>
            <a:r>
              <a:rPr lang="ru-RU" dirty="0"/>
              <a:t>выпущена в 1991 году Гвидо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Россумом</a:t>
            </a:r>
            <a:r>
              <a:rPr lang="ru-RU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2D5FBC-5ED0-D84E-919E-7A6AF1E0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04" y="716244"/>
            <a:ext cx="3772710" cy="567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9D943AC7-BCB6-D546-8384-6C640EBEE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659256"/>
              </p:ext>
            </p:extLst>
          </p:nvPr>
        </p:nvGraphicFramePr>
        <p:xfrm>
          <a:off x="685801" y="3035030"/>
          <a:ext cx="6045739" cy="310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74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BBDC-11A3-234B-91C8-2B83FDAC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и 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81BC7-98F4-F64F-88C3-D2FEE4E8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– текстовый файл с расширением </a:t>
            </a:r>
            <a:r>
              <a:rPr lang="en-US" dirty="0"/>
              <a:t>.</a:t>
            </a:r>
            <a:r>
              <a:rPr lang="en-US" dirty="0" err="1"/>
              <a:t>py</a:t>
            </a:r>
            <a:endParaRPr lang="en-US" dirty="0"/>
          </a:p>
          <a:p>
            <a:r>
              <a:rPr lang="ru-RU" dirty="0"/>
              <a:t>Нет строгих требований к построению программы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(например, нет обязательной функции </a:t>
            </a:r>
            <a:r>
              <a:rPr lang="en-US" dirty="0"/>
              <a:t>main()</a:t>
            </a:r>
            <a:r>
              <a:rPr lang="ru-RU" dirty="0"/>
              <a:t>, как в </a:t>
            </a:r>
            <a:r>
              <a:rPr lang="en-US" dirty="0"/>
              <a:t>C++)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6221FE-679B-DE4D-A6D5-69FD8515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414" y="1899910"/>
            <a:ext cx="3652812" cy="41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6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FEFA6-2A62-D04D-BEAF-666AFA36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 В КОДЕ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75E33-1DE4-5347-967A-31B847155A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Однострочные комментарии начинаются со знака </a:t>
            </a:r>
            <a:r>
              <a:rPr lang="en-US" dirty="0"/>
              <a:t>#, </a:t>
            </a:r>
            <a:r>
              <a:rPr lang="ru-RU" dirty="0"/>
              <a:t>комментарий действует до конца текущей строки </a:t>
            </a:r>
          </a:p>
          <a:p>
            <a:r>
              <a:rPr lang="ru-RU" dirty="0"/>
              <a:t>Многострочные комментарии отделяются тремя кавычками в начале и в конце комментария.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9483F9-4643-ED43-89C9-751BE01D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90895"/>
            <a:ext cx="5082702" cy="16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3E213-A51B-4F4B-A711-EB737000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EE84A-067A-9B47-9122-F9E9FD9A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9460148" cy="4106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Типизация – динамическая, не нужно специально указывать тип переменной в программе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int() – </a:t>
            </a:r>
            <a:r>
              <a:rPr lang="ru-RU" dirty="0"/>
              <a:t>целое число, размер не ограничен</a:t>
            </a:r>
          </a:p>
          <a:p>
            <a:r>
              <a:rPr lang="en-US" dirty="0"/>
              <a:t>float() – </a:t>
            </a:r>
            <a:r>
              <a:rPr lang="ru-RU" dirty="0"/>
              <a:t>рациональное число, число с плавающей точкой </a:t>
            </a:r>
          </a:p>
          <a:p>
            <a:r>
              <a:rPr lang="en-US" dirty="0"/>
              <a:t>bool() – </a:t>
            </a:r>
            <a:r>
              <a:rPr lang="ru-RU" dirty="0"/>
              <a:t>логическое (булево в честь английского математика Буля) значение, два значения – </a:t>
            </a:r>
            <a:r>
              <a:rPr lang="en-US" dirty="0"/>
              <a:t>True </a:t>
            </a:r>
            <a:r>
              <a:rPr lang="ru-RU" dirty="0"/>
              <a:t>(истина) или </a:t>
            </a:r>
            <a:r>
              <a:rPr lang="en-US" dirty="0"/>
              <a:t>False (</a:t>
            </a:r>
            <a:r>
              <a:rPr lang="ru-RU" dirty="0"/>
              <a:t>ложь)</a:t>
            </a:r>
          </a:p>
          <a:p>
            <a:r>
              <a:rPr lang="en-US" dirty="0"/>
              <a:t>str() – </a:t>
            </a:r>
            <a:r>
              <a:rPr lang="ru-RU" dirty="0"/>
              <a:t>строка</a:t>
            </a:r>
          </a:p>
          <a:p>
            <a:r>
              <a:rPr lang="en-US" dirty="0"/>
              <a:t>list() – </a:t>
            </a:r>
            <a:r>
              <a:rPr lang="ru-RU" dirty="0"/>
              <a:t>список, массив, тип данных в массиве не ограничен</a:t>
            </a:r>
          </a:p>
          <a:p>
            <a:r>
              <a:rPr lang="en-US" dirty="0" err="1"/>
              <a:t>dict</a:t>
            </a:r>
            <a:r>
              <a:rPr lang="en-US" dirty="0"/>
              <a:t>() – </a:t>
            </a:r>
            <a:r>
              <a:rPr lang="ru-RU" dirty="0"/>
              <a:t>словарь</a:t>
            </a:r>
            <a:endParaRPr lang="en-US" dirty="0"/>
          </a:p>
          <a:p>
            <a:r>
              <a:rPr lang="en-US" dirty="0"/>
              <a:t>range() </a:t>
            </a:r>
            <a:r>
              <a:rPr lang="ru-RU" dirty="0"/>
              <a:t>– диапазон</a:t>
            </a:r>
          </a:p>
          <a:p>
            <a:r>
              <a:rPr lang="en-US" dirty="0"/>
              <a:t>None – </a:t>
            </a:r>
            <a:r>
              <a:rPr lang="ru-RU" dirty="0"/>
              <a:t>ничего, пустота </a:t>
            </a:r>
          </a:p>
        </p:txBody>
      </p:sp>
    </p:spTree>
    <p:extLst>
      <p:ext uri="{BB962C8B-B14F-4D97-AF65-F5344CB8AC3E}">
        <p14:creationId xmlns:p14="http://schemas.microsoft.com/office/powerpoint/2010/main" val="402495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4F689-5C33-F44D-9023-AA3C3F55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 вывод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1AC42-819B-2947-BDC3-A9EA0B5C25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/>
              <a:t>input</a:t>
            </a:r>
            <a:r>
              <a:rPr lang="ru-RU" dirty="0"/>
              <a:t>(</a:t>
            </a:r>
            <a:r>
              <a:rPr lang="en-US" dirty="0"/>
              <a:t>[</a:t>
            </a:r>
            <a:r>
              <a:rPr lang="ru-RU" dirty="0"/>
              <a:t>приглашение</a:t>
            </a:r>
            <a:r>
              <a:rPr lang="en-US" dirty="0"/>
              <a:t>]) – </a:t>
            </a:r>
            <a:r>
              <a:rPr lang="ru-RU" dirty="0"/>
              <a:t>ввод информации (запишется как строка) </a:t>
            </a:r>
          </a:p>
          <a:p>
            <a:r>
              <a:rPr lang="en-US" dirty="0"/>
              <a:t>print(</a:t>
            </a:r>
            <a:r>
              <a:rPr lang="ru-RU" dirty="0"/>
              <a:t>объекты</a:t>
            </a:r>
            <a:r>
              <a:rPr lang="en-US" dirty="0"/>
              <a:t>[, </a:t>
            </a:r>
            <a:r>
              <a:rPr lang="en-US" dirty="0" err="1"/>
              <a:t>sep</a:t>
            </a:r>
            <a:r>
              <a:rPr lang="en-US" dirty="0"/>
              <a:t>=“</a:t>
            </a:r>
            <a:r>
              <a:rPr lang="ru-RU" dirty="0"/>
              <a:t>разделитель ( )</a:t>
            </a:r>
            <a:r>
              <a:rPr lang="en-US" dirty="0"/>
              <a:t>”, end=“</a:t>
            </a:r>
            <a:r>
              <a:rPr lang="ru-RU" dirty="0"/>
              <a:t>завершающий символ </a:t>
            </a:r>
            <a:r>
              <a:rPr lang="en-US" dirty="0"/>
              <a:t>(\n)”</a:t>
            </a:r>
            <a:r>
              <a:rPr lang="ru-RU" dirty="0"/>
              <a:t>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F2A77E-21EE-3742-8875-12570FA68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sz="2400" b="1" dirty="0"/>
              <a:t>Специальные символы 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\n </a:t>
            </a:r>
            <a:r>
              <a:rPr lang="ru-RU" b="1" dirty="0"/>
              <a:t>– перевод строки </a:t>
            </a:r>
          </a:p>
          <a:p>
            <a:pPr marL="0" indent="0">
              <a:buNone/>
            </a:pPr>
            <a:r>
              <a:rPr lang="en-US" b="1" dirty="0"/>
              <a:t>\t – </a:t>
            </a:r>
            <a:r>
              <a:rPr lang="ru-RU" b="1" dirty="0"/>
              <a:t>табуляция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\r – </a:t>
            </a:r>
            <a:r>
              <a:rPr lang="ru-RU" b="1" dirty="0"/>
              <a:t>возврат каретки (печатать поверх)</a:t>
            </a:r>
          </a:p>
        </p:txBody>
      </p:sp>
    </p:spTree>
    <p:extLst>
      <p:ext uri="{BB962C8B-B14F-4D97-AF65-F5344CB8AC3E}">
        <p14:creationId xmlns:p14="http://schemas.microsoft.com/office/powerpoint/2010/main" val="245106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032AD-86CE-894C-996C-E467CF01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6040C-9283-264B-B6D2-BB8215C2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int(input()) – </a:t>
            </a:r>
            <a:r>
              <a:rPr lang="ru-RU" dirty="0"/>
              <a:t>преобразовать ввод в целое число </a:t>
            </a:r>
          </a:p>
          <a:p>
            <a:r>
              <a:rPr lang="en-US" dirty="0"/>
              <a:t>str(5) – </a:t>
            </a:r>
            <a:r>
              <a:rPr lang="ru-RU" dirty="0"/>
              <a:t>«5»</a:t>
            </a:r>
          </a:p>
          <a:p>
            <a:r>
              <a:rPr lang="en-US" dirty="0"/>
              <a:t>bool(1) – True </a:t>
            </a:r>
          </a:p>
          <a:p>
            <a:r>
              <a:rPr lang="en-US" dirty="0"/>
              <a:t>bool(0) – False </a:t>
            </a:r>
          </a:p>
        </p:txBody>
      </p:sp>
    </p:spTree>
    <p:extLst>
      <p:ext uri="{BB962C8B-B14F-4D97-AF65-F5344CB8AC3E}">
        <p14:creationId xmlns:p14="http://schemas.microsoft.com/office/powerpoint/2010/main" val="244365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5336-8C96-974A-9606-4E8196E4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69063-2564-6B41-9865-66E101739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5296710" cy="364913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+</a:t>
            </a:r>
            <a:r>
              <a:rPr lang="en-US" dirty="0"/>
              <a:t>, -, * - </a:t>
            </a:r>
            <a:r>
              <a:rPr lang="ru-RU" dirty="0"/>
              <a:t>аналогичны тем, что используются в математике</a:t>
            </a:r>
          </a:p>
          <a:p>
            <a:r>
              <a:rPr lang="en-US" dirty="0"/>
              <a:t>/</a:t>
            </a:r>
            <a:r>
              <a:rPr lang="ru-RU" dirty="0"/>
              <a:t> - деление, результат – </a:t>
            </a:r>
            <a:r>
              <a:rPr lang="en-US" dirty="0"/>
              <a:t>float</a:t>
            </a:r>
            <a:r>
              <a:rPr lang="ru-RU" dirty="0"/>
              <a:t>, пример: </a:t>
            </a:r>
            <a:r>
              <a:rPr lang="en-US" dirty="0"/>
              <a:t>4 / 2 = 2.0, 5 / 2 = 2.5 </a:t>
            </a:r>
          </a:p>
          <a:p>
            <a:r>
              <a:rPr lang="en-US" dirty="0"/>
              <a:t>//</a:t>
            </a:r>
            <a:r>
              <a:rPr lang="ru-RU" dirty="0"/>
              <a:t> - целочисленное деление, результат – </a:t>
            </a:r>
            <a:r>
              <a:rPr lang="en-US" dirty="0"/>
              <a:t>int, </a:t>
            </a:r>
            <a:r>
              <a:rPr lang="ru-RU" dirty="0"/>
              <a:t>пример: </a:t>
            </a:r>
            <a:r>
              <a:rPr lang="en-US" dirty="0"/>
              <a:t>5 /</a:t>
            </a:r>
            <a:r>
              <a:rPr lang="ru-RU" dirty="0"/>
              <a:t>/</a:t>
            </a:r>
            <a:r>
              <a:rPr lang="en-US" dirty="0"/>
              <a:t> 2 = 2</a:t>
            </a:r>
          </a:p>
          <a:p>
            <a:r>
              <a:rPr lang="en-US" dirty="0"/>
              <a:t>% - </a:t>
            </a:r>
            <a:r>
              <a:rPr lang="ru-RU" dirty="0"/>
              <a:t>взятие остатка от деления, пример: </a:t>
            </a:r>
            <a:r>
              <a:rPr lang="en-US" dirty="0"/>
              <a:t>5 % 4 = 1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Остаток берется по правилам математики, по формуле: </a:t>
            </a:r>
            <a:r>
              <a:rPr lang="en-US" dirty="0"/>
              <a:t>x = a*k + r, </a:t>
            </a:r>
            <a:r>
              <a:rPr lang="ru-RU" dirty="0"/>
              <a:t>где </a:t>
            </a:r>
            <a:r>
              <a:rPr lang="en-US" dirty="0"/>
              <a:t>x – </a:t>
            </a:r>
            <a:r>
              <a:rPr lang="ru-RU" dirty="0"/>
              <a:t>делимое, </a:t>
            </a:r>
            <a:r>
              <a:rPr lang="en-US" dirty="0"/>
              <a:t>k – </a:t>
            </a:r>
            <a:r>
              <a:rPr lang="ru-RU" dirty="0"/>
              <a:t>делитель, </a:t>
            </a:r>
            <a:r>
              <a:rPr lang="en-US" dirty="0"/>
              <a:t>r – </a:t>
            </a:r>
            <a:r>
              <a:rPr lang="ru-RU" dirty="0"/>
              <a:t>остаток, </a:t>
            </a:r>
            <a:r>
              <a:rPr lang="en-US" dirty="0"/>
              <a:t>a – </a:t>
            </a:r>
            <a:r>
              <a:rPr lang="ru-RU" dirty="0"/>
              <a:t>частное</a:t>
            </a:r>
            <a:r>
              <a:rPr lang="en-US" dirty="0"/>
              <a:t>, 0 &lt;= r &lt; k.</a:t>
            </a:r>
            <a:endParaRPr lang="ru-RU" dirty="0"/>
          </a:p>
          <a:p>
            <a:r>
              <a:rPr lang="en-US" dirty="0"/>
              <a:t>** - </a:t>
            </a:r>
            <a:r>
              <a:rPr lang="ru-RU" dirty="0"/>
              <a:t>возведение в степень, пример: </a:t>
            </a:r>
            <a:r>
              <a:rPr lang="en-US" dirty="0"/>
              <a:t>5 ** 2 = 25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943807-3D42-434E-B599-F5B5B36F12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400" dirty="0"/>
              <a:t>Полная форма: </a:t>
            </a:r>
          </a:p>
          <a:p>
            <a:pPr marL="0" indent="0" algn="ctr">
              <a:buNone/>
            </a:pPr>
            <a:r>
              <a:rPr lang="en-US" dirty="0"/>
              <a:t>a = a + b </a:t>
            </a:r>
          </a:p>
          <a:p>
            <a:pPr marL="0" indent="0" algn="ctr">
              <a:buNone/>
            </a:pPr>
            <a:r>
              <a:rPr lang="ru-RU" sz="2400" dirty="0"/>
              <a:t>Сокращенная форма: </a:t>
            </a:r>
          </a:p>
          <a:p>
            <a:pPr marL="0" indent="0" algn="ctr">
              <a:buNone/>
            </a:pPr>
            <a:r>
              <a:rPr lang="en-US" dirty="0"/>
              <a:t>a += b </a:t>
            </a:r>
          </a:p>
        </p:txBody>
      </p:sp>
    </p:spTree>
    <p:extLst>
      <p:ext uri="{BB962C8B-B14F-4D97-AF65-F5344CB8AC3E}">
        <p14:creationId xmlns:p14="http://schemas.microsoft.com/office/powerpoint/2010/main" val="146504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8FCA4-C7DA-314A-BBE0-699B8A49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ПРИСВАИВАНИЕ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9D7558-2D3D-F74A-A361-4B97AF15ED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a, b = 4, 5</a:t>
            </a:r>
          </a:p>
          <a:p>
            <a:pPr algn="ctr"/>
            <a:r>
              <a:rPr lang="en-US" dirty="0"/>
              <a:t>a, b = b, a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042FF5-909E-FE46-8D63-628D2B72E1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a = 4</a:t>
            </a:r>
          </a:p>
          <a:p>
            <a:pPr algn="ctr"/>
            <a:r>
              <a:rPr lang="en-US" dirty="0"/>
              <a:t>b = 5</a:t>
            </a:r>
          </a:p>
          <a:p>
            <a:pPr algn="ctr"/>
            <a:r>
              <a:rPr lang="en-US" dirty="0"/>
              <a:t>t = a</a:t>
            </a:r>
          </a:p>
          <a:p>
            <a:pPr algn="ctr"/>
            <a:r>
              <a:rPr lang="en-US" dirty="0"/>
              <a:t>a = b </a:t>
            </a:r>
          </a:p>
          <a:p>
            <a:pPr algn="ctr"/>
            <a:r>
              <a:rPr lang="en-US" dirty="0"/>
              <a:t>b = t</a:t>
            </a:r>
          </a:p>
          <a:p>
            <a:pPr algn="ctr"/>
            <a:r>
              <a:rPr lang="en-US" dirty="0"/>
              <a:t># </a:t>
            </a:r>
            <a:r>
              <a:rPr lang="ru-RU" dirty="0"/>
              <a:t>Используем </a:t>
            </a:r>
            <a:r>
              <a:rPr lang="en-US" dirty="0"/>
              <a:t>t, </a:t>
            </a:r>
            <a:r>
              <a:rPr lang="ru-RU" dirty="0"/>
              <a:t>чтобы не потерять значение </a:t>
            </a:r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CD9D5-3CCC-6E44-B047-1DD4A92EEA27}"/>
              </a:ext>
            </a:extLst>
          </p:cNvPr>
          <p:cNvSpPr txBox="1"/>
          <p:nvPr/>
        </p:nvSpPr>
        <p:spPr>
          <a:xfrm>
            <a:off x="2771573" y="5804170"/>
            <a:ext cx="610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Код слева и код справа дают один и тот же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428167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251</TotalTime>
  <Words>701</Words>
  <Application>Microsoft Macintosh PowerPoint</Application>
  <PresentationFormat>Широкоэкранный</PresentationFormat>
  <Paragraphs>100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Небесная</vt:lpstr>
      <vt:lpstr>ЯЗЫК ПРОГРАММИРОВАНИЯ PYTHON</vt:lpstr>
      <vt:lpstr>История языка</vt:lpstr>
      <vt:lpstr>ПРОГРАММА и Переменные</vt:lpstr>
      <vt:lpstr>КОММЕНТАРИИ В КОДЕ</vt:lpstr>
      <vt:lpstr>ТИПЫ ДАННЫХ</vt:lpstr>
      <vt:lpstr>ВВОД и вывод информации</vt:lpstr>
      <vt:lpstr>Преобразование типов</vt:lpstr>
      <vt:lpstr>АРИФМЕТИЧЕСКИЕ ОПЕРАЦИИ</vt:lpstr>
      <vt:lpstr>МНОЖЕСТВЕННОЕ ПРИСВАИВАНИЕ</vt:lpstr>
      <vt:lpstr>СРАВНЕНИЯ </vt:lpstr>
      <vt:lpstr>УСЛОВНЫЙ ОПЕРАТОР</vt:lpstr>
      <vt:lpstr>Табуляция</vt:lpstr>
      <vt:lpstr>Тернарный оператор</vt:lpstr>
      <vt:lpstr>ЦИКЛЫ</vt:lpstr>
      <vt:lpstr>ЦИКЛ for </vt:lpstr>
      <vt:lpstr>Решение задач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PYTHON</dc:title>
  <dc:creator>Михаил Кормановский</dc:creator>
  <cp:lastModifiedBy>Михаил Кормановский</cp:lastModifiedBy>
  <cp:revision>32</cp:revision>
  <dcterms:created xsi:type="dcterms:W3CDTF">2020-09-12T08:33:19Z</dcterms:created>
  <dcterms:modified xsi:type="dcterms:W3CDTF">2020-09-12T18:45:40Z</dcterms:modified>
</cp:coreProperties>
</file>