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8" r:id="rId4"/>
    <p:sldId id="257" r:id="rId5"/>
    <p:sldId id="259" r:id="rId6"/>
    <p:sldId id="262" r:id="rId7"/>
    <p:sldId id="263" r:id="rId8"/>
    <p:sldId id="265" r:id="rId9"/>
    <p:sldId id="266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F919-1D47-3B49-AAE9-FBB00A6FEDF5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8B6E-DDAE-3F4B-9D4C-FF11F080F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58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F919-1D47-3B49-AAE9-FBB00A6FEDF5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8B6E-DDAE-3F4B-9D4C-FF11F080F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98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F919-1D47-3B49-AAE9-FBB00A6FEDF5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8B6E-DDAE-3F4B-9D4C-FF11F080F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686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F919-1D47-3B49-AAE9-FBB00A6FEDF5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8B6E-DDAE-3F4B-9D4C-FF11F080FBB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1469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F919-1D47-3B49-AAE9-FBB00A6FEDF5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8B6E-DDAE-3F4B-9D4C-FF11F080F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899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F919-1D47-3B49-AAE9-FBB00A6FEDF5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8B6E-DDAE-3F4B-9D4C-FF11F080F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086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F919-1D47-3B49-AAE9-FBB00A6FEDF5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8B6E-DDAE-3F4B-9D4C-FF11F080F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95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F919-1D47-3B49-AAE9-FBB00A6FEDF5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8B6E-DDAE-3F4B-9D4C-FF11F080F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90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F919-1D47-3B49-AAE9-FBB00A6FEDF5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8B6E-DDAE-3F4B-9D4C-FF11F080F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46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F919-1D47-3B49-AAE9-FBB00A6FEDF5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8B6E-DDAE-3F4B-9D4C-FF11F080F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16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F919-1D47-3B49-AAE9-FBB00A6FEDF5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8B6E-DDAE-3F4B-9D4C-FF11F080F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53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F919-1D47-3B49-AAE9-FBB00A6FEDF5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8B6E-DDAE-3F4B-9D4C-FF11F080F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74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F919-1D47-3B49-AAE9-FBB00A6FEDF5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8B6E-DDAE-3F4B-9D4C-FF11F080F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12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F919-1D47-3B49-AAE9-FBB00A6FEDF5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8B6E-DDAE-3F4B-9D4C-FF11F080F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46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F919-1D47-3B49-AAE9-FBB00A6FEDF5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8B6E-DDAE-3F4B-9D4C-FF11F080F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24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F919-1D47-3B49-AAE9-FBB00A6FEDF5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8B6E-DDAE-3F4B-9D4C-FF11F080F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36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F919-1D47-3B49-AAE9-FBB00A6FEDF5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8B6E-DDAE-3F4B-9D4C-FF11F080F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52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E5F919-1D47-3B49-AAE9-FBB00A6FEDF5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D8B6E-DDAE-3F4B-9D4C-FF11F080F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5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nf-ege.sdamgia.ru/problem?id=1688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a-znau.ru/znaniya/zn/8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nf-ege.sdamgia.ru/problem?id=548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nf-ege.sdamgia.ru/test?filter=all&amp;category_id=37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f-ege.sdamgia.ru/test?filter=all&amp;category_id=37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B9D38-48D1-BE41-AE8A-5DE2B4744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/>
              <a:t>Кодирование информации. Основы комбинаторики. 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E792ED-146F-D544-8290-7EF663FC2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10 октября 2020</a:t>
            </a:r>
          </a:p>
        </p:txBody>
      </p:sp>
    </p:spTree>
    <p:extLst>
      <p:ext uri="{BB962C8B-B14F-4D97-AF65-F5344CB8AC3E}">
        <p14:creationId xmlns:p14="http://schemas.microsoft.com/office/powerpoint/2010/main" val="206569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89BAB-24D5-364D-80D3-6D202923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вычисления количества вариантов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1D833-73F7-7648-AC3E-8E5128203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ru-RU" dirty="0"/>
              <a:t>Если количество подходящих вариантов подсчитать сложнее, чем подсчитать количество неподходящих («плохих»), то целесообразно подсчитать количество всех вариантов и вычесть из этого количества количество «плохих».  </a:t>
            </a:r>
          </a:p>
          <a:p>
            <a:pPr marL="0" indent="0">
              <a:buNone/>
            </a:pPr>
            <a:r>
              <a:rPr lang="en" dirty="0">
                <a:hlinkClick r:id="rId2"/>
              </a:rPr>
              <a:t>https://inf-ege.sdamgia.ru/problem?id=16886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04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4DB05-4E22-4D47-94F2-A11A7CA1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F768D0-40FA-664A-8616-26D49A7B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дополнительной практики можно воспользоваться ссылками на слайдах. </a:t>
            </a:r>
          </a:p>
        </p:txBody>
      </p:sp>
    </p:spTree>
    <p:extLst>
      <p:ext uri="{BB962C8B-B14F-4D97-AF65-F5344CB8AC3E}">
        <p14:creationId xmlns:p14="http://schemas.microsoft.com/office/powerpoint/2010/main" val="105722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D3502-AF1F-A84E-B02A-77ABB5AD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ДЗ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A10AEA-30BA-EE49-9C8A-C3642B7EF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44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3C7CC-0B84-BE4F-B09D-2E232C97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Комбинаторика - это что?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2C1B5E-AE29-9E4D-9B06-7C9E6EFA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Комбинаторика – раздел математики, который изучает задачи выбора и расположения элементов из некоторого основного множества в соответствии с заданными правилами.</a:t>
            </a:r>
          </a:p>
          <a:p>
            <a:endParaRPr lang="ru-RU" dirty="0"/>
          </a:p>
          <a:p>
            <a:pPr marL="0" indent="0">
              <a:buNone/>
            </a:pPr>
            <a:r>
              <a:rPr lang="en" dirty="0">
                <a:hlinkClick r:id="rId2"/>
              </a:rPr>
              <a:t>https://ya-znau.ru/znaniya/zn/80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95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6548B-3F32-F34B-BBE5-B1F94C06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8 на комбинаторику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20DC50-575E-C44D-B29E-06FF63B5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передачи аварийных сигналов договорились использовать специальные цветные сигнальные ракеты, запускаемые последовательно. Одна последовательность ракет — один сигнал; в каком порядке идут цвета — существенно. Какое количество различных сигналов можно передать при помощи запуска ровно четырёх таких сигнальных ракет, если в запасе имеются ракеты пяти различных цветов (ракет каждого вида неограниченное количество, цвет ракет в последовательности может повторяться)?</a:t>
            </a:r>
          </a:p>
          <a:p>
            <a:endParaRPr lang="ru-RU" dirty="0"/>
          </a:p>
          <a:p>
            <a:pPr marL="0" indent="0">
              <a:buNone/>
            </a:pPr>
            <a:r>
              <a:rPr lang="en" dirty="0">
                <a:hlinkClick r:id="rId2"/>
              </a:rPr>
              <a:t>https://inf-ege.sdamgia.ru/problem?id=5488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75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C2DD0-BDB2-D647-88F1-EF8ED67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Рекомендуемый порядок вычисления количества вариантов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78B40-2E04-AA45-83ED-27F07A652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В первую очередь необходимо определить количество вариантов для одного символа, цвета (будем говорить «базовое значение») путем подсчета данных из условия. </a:t>
            </a:r>
          </a:p>
          <a:p>
            <a:pPr marL="400050" lvl="1" indent="0">
              <a:buNone/>
            </a:pPr>
            <a:r>
              <a:rPr lang="ru-RU" dirty="0"/>
              <a:t>Пример: Петя составляет слова из букв П, Е, Т, Я. Здесь количество вариантов для одного базового значения – 4, так как доступны 4 буквы. </a:t>
            </a:r>
          </a:p>
          <a:p>
            <a:pPr marL="400050" lvl="1" indent="0">
              <a:buNone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Далее определяем, могут ли базовые значения повторяться. Если да, просто перемножаем количество вариантов базовых значений столько раз, сколько базовых значений в искомом наборе. Если нет, то для каждого следующего значения количество вариантов уменьшается на 1.  </a:t>
            </a:r>
          </a:p>
          <a:p>
            <a:pPr marL="400050" lvl="1" indent="0">
              <a:buNone/>
            </a:pPr>
            <a:r>
              <a:rPr lang="ru-RU" dirty="0"/>
              <a:t>Пример: Петя составляет 4-буквенные слова из букв П, Е, Т, Я. Буквы не могут повторяться. В этом случае вариантов первого символа – 4, второго – 3, третьего – 2, последнего – 1. </a:t>
            </a:r>
          </a:p>
          <a:p>
            <a:pPr marL="400050" lvl="1" indent="0">
              <a:buNone/>
            </a:pPr>
            <a:endParaRPr lang="ru-RU" dirty="0"/>
          </a:p>
          <a:p>
            <a:pPr marL="400050" lvl="1" indent="0">
              <a:buNone/>
            </a:pPr>
            <a:r>
              <a:rPr lang="en" dirty="0">
                <a:hlinkClick r:id="rId2"/>
              </a:rPr>
              <a:t>https://inf-ege.sdamgia.ru/test?filter=all&amp;category_id=378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65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C2DD0-BDB2-D647-88F1-EF8ED67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Рекомендуемый порядок вычисления количества вариантов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78B40-2E04-AA45-83ED-27F07A65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dirty="0"/>
              <a:t>Проверяем, важен ли порядок значений. Если порядок значений не важен </a:t>
            </a:r>
            <a:r>
              <a:rPr lang="ru-RU" i="1" dirty="0"/>
              <a:t>(сложный случай)</a:t>
            </a:r>
            <a:r>
              <a:rPr lang="ru-RU" dirty="0"/>
              <a:t>, то общее количество вариантов придется разделить на количество способов перестановки значений местами – количество наборов базовых значений из </a:t>
            </a:r>
            <a:r>
              <a:rPr lang="en-US" dirty="0"/>
              <a:t>N </a:t>
            </a:r>
            <a:r>
              <a:rPr lang="ru-RU" dirty="0"/>
              <a:t>элементов, элементы не повторяются, где </a:t>
            </a:r>
            <a:r>
              <a:rPr lang="en-US" dirty="0"/>
              <a:t>N – </a:t>
            </a:r>
            <a:r>
              <a:rPr lang="ru-RU" dirty="0"/>
              <a:t>количество различных вариантов базовых значений. </a:t>
            </a:r>
            <a:endParaRPr lang="en-US" dirty="0"/>
          </a:p>
          <a:p>
            <a:pPr marL="400050" lvl="1" indent="0">
              <a:buNone/>
            </a:pPr>
            <a:r>
              <a:rPr lang="ru-RU" dirty="0"/>
              <a:t>Пример: если было 4 буквы, то такое количество равно </a:t>
            </a:r>
            <a:r>
              <a:rPr lang="en-US" dirty="0"/>
              <a:t>4 * 3 * 2 * 1 = 24.</a:t>
            </a:r>
          </a:p>
          <a:p>
            <a:pPr>
              <a:buFont typeface="+mj-lt"/>
              <a:buAutoNum type="arabicPeriod" startAt="3"/>
            </a:pPr>
            <a:r>
              <a:rPr lang="ru-RU" dirty="0"/>
              <a:t>Подсчитываем результат, используя правила (см. далее).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457200" indent="-457200">
              <a:buFont typeface="+mj-lt"/>
              <a:buAutoNum type="arabicPeriod" startAt="3"/>
            </a:pPr>
            <a:endParaRPr lang="ru-RU" dirty="0"/>
          </a:p>
          <a:p>
            <a:pPr marL="457200" indent="-457200">
              <a:buFont typeface="+mj-lt"/>
              <a:buAutoNum type="arabicPeriod" startAt="3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C2DD0-BDB2-D647-88F1-EF8ED67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вычисления количества вариантов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78B40-2E04-AA45-83ED-27F07A65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Если два (базовых) значения не зависят друг от друга, то количество вариантов этих (базовых) значений можно перемножить. Это правило – обобщение правила про повторение базовых значений. </a:t>
            </a:r>
          </a:p>
          <a:p>
            <a:pPr marL="0" indent="0">
              <a:buNone/>
            </a:pPr>
            <a:r>
              <a:rPr lang="ru-RU" dirty="0"/>
              <a:t>Пример: составляют 5-буквенные сообщения из букв А, О, Г, Н, причем на первых двух местах могут стоять только согласные буквы. Тогда считаем количество «голов» таких сообщений (количество 2-буквенных слов из букв Г и Н) и количество «хвостов» (количество 3-буквенных слов из букв А и О). Умножаем два числа, получаем ответ.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" dirty="0">
                <a:hlinkClick r:id="rId2"/>
              </a:rPr>
              <a:t>https://inf-ege.sdamgia.ru/test?filter=all&amp;category_id=379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925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C2DD0-BDB2-D647-88F1-EF8ED67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вычисления количества вариантов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78B40-2E04-AA45-83ED-27F07A65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ru-RU" dirty="0"/>
              <a:t>Если две группы наборов базовых значений (две группы слов, сигналов, чисел) не имеют общих элементов, то количество наборов объединения равно сумме количеств элементов наборов. </a:t>
            </a:r>
          </a:p>
          <a:p>
            <a:pPr marL="0" indent="0">
              <a:buNone/>
            </a:pPr>
            <a:r>
              <a:rPr lang="ru-RU" dirty="0"/>
              <a:t>Пример: составляют 4-буквенные сообщения из букв К, У, Р, А, причем каждая буква в слове используется только 1 раз, а рядом не могут стоять две гласные или две согласные. Тогда посчитаем отдельно варианты, когда в начале гласная и согласная, затем сложим их. </a:t>
            </a:r>
          </a:p>
          <a:p>
            <a:pPr marL="457200" indent="-457200">
              <a:buFont typeface="+mj-lt"/>
              <a:buAutoNum type="arabicPeriod" startAt="2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44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C2DD0-BDB2-D647-88F1-EF8ED67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вычисления количества вариантов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78B40-2E04-AA45-83ED-27F07A65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dirty="0"/>
              <a:t>Если некоторое базовое значение встречается ровно один раз, то можно рассмотреть случай, когда оно встречается на первом месте, а затем умножить полученное количество вариантов на количество мест, доступных для данного базового значения.</a:t>
            </a:r>
          </a:p>
          <a:p>
            <a:pPr marL="0" indent="0">
              <a:buNone/>
            </a:pPr>
            <a:r>
              <a:rPr lang="ru-RU" dirty="0"/>
              <a:t>Пример: составляют 4-буквенные сообщения из букв К, У, Р, А, причем буква К используется только 1 раз, а остальные – сколько угодно раз. Тогда посчитаем варианты, в которых К на первом месте, и умножим на 4. </a:t>
            </a:r>
          </a:p>
        </p:txBody>
      </p:sp>
    </p:spTree>
    <p:extLst>
      <p:ext uri="{BB962C8B-B14F-4D97-AF65-F5344CB8AC3E}">
        <p14:creationId xmlns:p14="http://schemas.microsoft.com/office/powerpoint/2010/main" val="1509494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{7CD03347-F040-554C-A549-0E81A6344A6F}tf10001062</Template>
  <TotalTime>151</TotalTime>
  <Words>734</Words>
  <Application>Microsoft Macintosh PowerPoint</Application>
  <PresentationFormat>Широкоэкранный</PresentationFormat>
  <Paragraphs>41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Кодирование информации. Основы комбинаторики.  </vt:lpstr>
      <vt:lpstr>Разбор ДЗ</vt:lpstr>
      <vt:lpstr>Комбинаторика - это что?</vt:lpstr>
      <vt:lpstr>Задача 8 на комбинаторику</vt:lpstr>
      <vt:lpstr>Рекомендуемый порядок вычисления количества вариантов</vt:lpstr>
      <vt:lpstr>Рекомендуемый порядок вычисления количества вариантов</vt:lpstr>
      <vt:lpstr>Правила вычисления количества вариантов</vt:lpstr>
      <vt:lpstr>Правила вычисления количества вариантов</vt:lpstr>
      <vt:lpstr>Правила вычисления количества вариантов</vt:lpstr>
      <vt:lpstr>Правила вычисления количества вариантов</vt:lpstr>
      <vt:lpstr>Практика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Кодирование информации. Основы комбинаторики.  Кодирование изображений и звука</dc:title>
  <dc:creator>Михаил Кормановский</dc:creator>
  <cp:lastModifiedBy>Михаил Кормановский</cp:lastModifiedBy>
  <cp:revision>18</cp:revision>
  <dcterms:created xsi:type="dcterms:W3CDTF">2020-10-10T07:45:09Z</dcterms:created>
  <dcterms:modified xsi:type="dcterms:W3CDTF">2020-10-10T11:51:57Z</dcterms:modified>
</cp:coreProperties>
</file>