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5" d="100"/>
          <a:sy n="95" d="100"/>
        </p:scale>
        <p:origin x="37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27171-CA91-4B80-BD5B-82C0927C57CC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0A6D8C-3BD1-4DF4-BA20-E649FB6666DB}">
      <dgm:prSet phldrT="[Текст]" custT="1"/>
      <dgm:spPr/>
      <dgm:t>
        <a:bodyPr/>
        <a:lstStyle/>
        <a:p>
          <a:r>
            <a:rPr lang="en-US" sz="1200" dirty="0"/>
            <a:t>base.html</a:t>
          </a:r>
          <a:endParaRPr lang="ru-RU" sz="1200" dirty="0"/>
        </a:p>
      </dgm:t>
    </dgm:pt>
    <dgm:pt modelId="{5B3BC112-82B7-48A9-A778-3AA3E479479D}" type="parTrans" cxnId="{5841551E-D47B-4F48-B08F-CEBF4E33942D}">
      <dgm:prSet/>
      <dgm:spPr/>
      <dgm:t>
        <a:bodyPr/>
        <a:lstStyle/>
        <a:p>
          <a:endParaRPr lang="ru-RU" sz="1200"/>
        </a:p>
      </dgm:t>
    </dgm:pt>
    <dgm:pt modelId="{0B4D7BF8-4367-4C6B-8ABF-45EF9728D4FF}" type="sibTrans" cxnId="{5841551E-D47B-4F48-B08F-CEBF4E33942D}">
      <dgm:prSet/>
      <dgm:spPr/>
      <dgm:t>
        <a:bodyPr/>
        <a:lstStyle/>
        <a:p>
          <a:endParaRPr lang="ru-RU" sz="1200"/>
        </a:p>
      </dgm:t>
    </dgm:pt>
    <dgm:pt modelId="{8E121589-2460-4F03-962E-3835EC4DA707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basic.html</a:t>
          </a:r>
          <a:endParaRPr lang="ru-RU" sz="1200" dirty="0"/>
        </a:p>
      </dgm:t>
    </dgm:pt>
    <dgm:pt modelId="{C7635CFD-1F83-4ED1-A9EF-375E73BFBB37}" type="parTrans" cxnId="{5CAA4756-2031-4B1C-B53B-B6DA056284C0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40636FC0-CAD7-447D-87A1-EE2D7B0009C7}" type="sibTrans" cxnId="{5CAA4756-2031-4B1C-B53B-B6DA056284C0}">
      <dgm:prSet/>
      <dgm:spPr/>
      <dgm:t>
        <a:bodyPr/>
        <a:lstStyle/>
        <a:p>
          <a:endParaRPr lang="ru-RU" sz="1200"/>
        </a:p>
      </dgm:t>
    </dgm:pt>
    <dgm:pt modelId="{92E9929F-E8B6-4AF7-ADBB-D37F6B8DBA02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registration.html</a:t>
          </a:r>
          <a:endParaRPr lang="ru-RU" sz="1200" dirty="0"/>
        </a:p>
      </dgm:t>
    </dgm:pt>
    <dgm:pt modelId="{2D79D40C-C74E-4AFC-A07E-EE1B1667AA80}" type="parTrans" cxnId="{56E9781C-A16D-47BE-980C-D047D81FB94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220AC7AF-B685-4C77-9940-43FF876EA900}" type="sibTrans" cxnId="{56E9781C-A16D-47BE-980C-D047D81FB948}">
      <dgm:prSet/>
      <dgm:spPr/>
      <dgm:t>
        <a:bodyPr/>
        <a:lstStyle/>
        <a:p>
          <a:endParaRPr lang="ru-RU" sz="1200"/>
        </a:p>
      </dgm:t>
    </dgm:pt>
    <dgm:pt modelId="{0B3428BC-20CB-4455-B648-0FEF437C2127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login.html</a:t>
          </a:r>
          <a:endParaRPr lang="ru-RU" sz="1200" dirty="0"/>
        </a:p>
      </dgm:t>
    </dgm:pt>
    <dgm:pt modelId="{4731D529-7842-48EA-86D0-877793C3F86B}" type="parTrans" cxnId="{5242D06E-C0F3-46D9-A8D0-7B72CA2AF135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174A6707-A5BD-4635-ADF4-E6CA013EE97C}" type="sibTrans" cxnId="{5242D06E-C0F3-46D9-A8D0-7B72CA2AF135}">
      <dgm:prSet/>
      <dgm:spPr/>
      <dgm:t>
        <a:bodyPr/>
        <a:lstStyle/>
        <a:p>
          <a:endParaRPr lang="ru-RU" sz="1200"/>
        </a:p>
      </dgm:t>
    </dgm:pt>
    <dgm:pt modelId="{613A8812-ACAA-4943-9E30-AD46BD57CB2D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remove_account.html</a:t>
          </a:r>
          <a:endParaRPr lang="ru-RU" sz="1200" dirty="0"/>
        </a:p>
      </dgm:t>
    </dgm:pt>
    <dgm:pt modelId="{2747FDC9-5BEA-48BD-9D09-B4A11BD7D72F}" type="parTrans" cxnId="{7986AA9C-C2CC-4003-92F0-90863593C172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518CFE91-5AB0-47E2-898C-AB73FFDC348A}" type="sibTrans" cxnId="{7986AA9C-C2CC-4003-92F0-90863593C172}">
      <dgm:prSet/>
      <dgm:spPr/>
      <dgm:t>
        <a:bodyPr/>
        <a:lstStyle/>
        <a:p>
          <a:endParaRPr lang="ru-RU" sz="1200"/>
        </a:p>
      </dgm:t>
    </dgm:pt>
    <dgm:pt modelId="{AECE504A-442F-452E-9068-A0F871EA2B56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index.html</a:t>
          </a:r>
          <a:endParaRPr lang="ru-RU" sz="1200" dirty="0"/>
        </a:p>
      </dgm:t>
    </dgm:pt>
    <dgm:pt modelId="{308491DF-7282-4666-B9B1-04B100221D45}" type="parTrans" cxnId="{51F2E584-36C0-45D0-A3A8-3116EBB44041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F570768C-4828-47A5-A3A8-0DACEA1247AC}" type="sibTrans" cxnId="{51F2E584-36C0-45D0-A3A8-3116EBB44041}">
      <dgm:prSet/>
      <dgm:spPr/>
      <dgm:t>
        <a:bodyPr/>
        <a:lstStyle/>
        <a:p>
          <a:endParaRPr lang="ru-RU" sz="1200"/>
        </a:p>
      </dgm:t>
    </dgm:pt>
    <dgm:pt modelId="{0EA49923-D246-44F3-A99E-21404153EE32}">
      <dgm:prSet phldrT="[Текст]" custT="1"/>
      <dgm:spPr>
        <a:solidFill>
          <a:schemeClr val="accent3"/>
        </a:solidFill>
      </dgm:spPr>
      <dgm:t>
        <a:bodyPr/>
        <a:lstStyle/>
        <a:p>
          <a:r>
            <a:rPr lang="en-US" sz="1200" dirty="0"/>
            <a:t>profile.html</a:t>
          </a:r>
          <a:endParaRPr lang="ru-RU" sz="1200" dirty="0"/>
        </a:p>
      </dgm:t>
    </dgm:pt>
    <dgm:pt modelId="{BF0F1875-D457-48D0-9828-A40BBB55CE30}" type="parTrans" cxnId="{56B22153-BD80-4357-A653-FA9A745A4809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825A66D9-88C0-4C2C-90AD-5E3B8B843B53}" type="sibTrans" cxnId="{56B22153-BD80-4357-A653-FA9A745A4809}">
      <dgm:prSet/>
      <dgm:spPr/>
      <dgm:t>
        <a:bodyPr/>
        <a:lstStyle/>
        <a:p>
          <a:endParaRPr lang="ru-RU" sz="1200"/>
        </a:p>
      </dgm:t>
    </dgm:pt>
    <dgm:pt modelId="{CBF06C76-ED11-40B4-BB06-7612675B12B4}">
      <dgm:prSet phldrT="[Текст]" custT="1"/>
      <dgm:spPr>
        <a:solidFill>
          <a:schemeClr val="accent3"/>
        </a:solidFill>
      </dgm:spPr>
      <dgm:t>
        <a:bodyPr/>
        <a:lstStyle/>
        <a:p>
          <a:r>
            <a:rPr lang="en-US" sz="1200" dirty="0"/>
            <a:t>voting_single.html</a:t>
          </a:r>
          <a:endParaRPr lang="ru-RU" sz="1200" dirty="0"/>
        </a:p>
      </dgm:t>
    </dgm:pt>
    <dgm:pt modelId="{EA3B5DB4-7BAC-48E9-B4CA-3A3AD4113413}" type="parTrans" cxnId="{0E379D15-786A-48FE-9CA7-9D12A75DC98E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D10B8547-FEE5-4766-83C5-8923CC62C580}" type="sibTrans" cxnId="{0E379D15-786A-48FE-9CA7-9D12A75DC98E}">
      <dgm:prSet/>
      <dgm:spPr/>
      <dgm:t>
        <a:bodyPr/>
        <a:lstStyle/>
        <a:p>
          <a:endParaRPr lang="ru-RU" sz="1200"/>
        </a:p>
      </dgm:t>
    </dgm:pt>
    <dgm:pt modelId="{CF1BD1ED-F35E-429D-A1CD-EC0F191F53F4}">
      <dgm:prSet phldrT="[Текст]" custT="1"/>
      <dgm:spPr>
        <a:solidFill>
          <a:schemeClr val="accent3"/>
        </a:solidFill>
      </dgm:spPr>
      <dgm:t>
        <a:bodyPr/>
        <a:lstStyle/>
        <a:p>
          <a:r>
            <a:rPr lang="ru-RU" sz="1200" dirty="0"/>
            <a:t>Другие шаблоны страниц</a:t>
          </a:r>
        </a:p>
      </dgm:t>
    </dgm:pt>
    <dgm:pt modelId="{E7E4F923-276A-4553-9506-A539E19EECCD}" type="parTrans" cxnId="{75CE813A-06C7-4BBF-9435-2CE879A8D9F0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F670C3E6-C665-451B-AFB2-D8ADAF0D638F}" type="sibTrans" cxnId="{75CE813A-06C7-4BBF-9435-2CE879A8D9F0}">
      <dgm:prSet/>
      <dgm:spPr/>
      <dgm:t>
        <a:bodyPr/>
        <a:lstStyle/>
        <a:p>
          <a:endParaRPr lang="ru-RU" sz="1200"/>
        </a:p>
      </dgm:t>
    </dgm:pt>
    <dgm:pt modelId="{1E061B66-6327-406A-A2AC-8A3668060F2E}">
      <dgm:prSet phldrT="[Текст]" custT="1"/>
      <dgm:spPr>
        <a:solidFill>
          <a:schemeClr val="accent4"/>
        </a:solidFill>
      </dgm:spPr>
      <dgm:t>
        <a:bodyPr/>
        <a:lstStyle/>
        <a:p>
          <a:r>
            <a:rPr lang="en-US" sz="1200" dirty="0"/>
            <a:t>voting.html</a:t>
          </a:r>
          <a:endParaRPr lang="ru-RU" sz="1200" dirty="0"/>
        </a:p>
      </dgm:t>
    </dgm:pt>
    <dgm:pt modelId="{C7B2ADC1-14FF-4438-8217-EC7359ABF1D5}" type="parTrans" cxnId="{2867BFCD-16D4-4AA7-AA37-8B05DEF9C750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F679EFD1-9ADA-48C5-881A-931BBC949A4C}" type="sibTrans" cxnId="{2867BFCD-16D4-4AA7-AA37-8B05DEF9C750}">
      <dgm:prSet/>
      <dgm:spPr/>
      <dgm:t>
        <a:bodyPr/>
        <a:lstStyle/>
        <a:p>
          <a:endParaRPr lang="ru-RU" sz="1200"/>
        </a:p>
      </dgm:t>
    </dgm:pt>
    <dgm:pt modelId="{E08EA135-E3BA-4C3D-98B1-F23712F90C96}">
      <dgm:prSet phldrT="[Текст]" custT="1"/>
      <dgm:spPr>
        <a:solidFill>
          <a:schemeClr val="accent4"/>
        </a:solidFill>
      </dgm:spPr>
      <dgm:t>
        <a:bodyPr/>
        <a:lstStyle/>
        <a:p>
          <a:r>
            <a:rPr lang="en-US" sz="1200" dirty="0"/>
            <a:t>question.html</a:t>
          </a:r>
          <a:endParaRPr lang="ru-RU" sz="1200" dirty="0"/>
        </a:p>
      </dgm:t>
    </dgm:pt>
    <dgm:pt modelId="{A5CAD270-738E-4726-8F2C-C71A9343F086}" type="parTrans" cxnId="{34BB2895-3CA1-4795-BE53-54082A918F1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44BCE2B5-DE97-40C9-979B-3FA60C158BEA}" type="sibTrans" cxnId="{34BB2895-3CA1-4795-BE53-54082A918F18}">
      <dgm:prSet/>
      <dgm:spPr/>
      <dgm:t>
        <a:bodyPr/>
        <a:lstStyle/>
        <a:p>
          <a:endParaRPr lang="ru-RU" sz="1200"/>
        </a:p>
      </dgm:t>
    </dgm:pt>
    <dgm:pt modelId="{EA33C7C6-8F9B-496E-BCC9-5382208E1B13}">
      <dgm:prSet phldrT="[Текст]" custT="1"/>
      <dgm:spPr>
        <a:solidFill>
          <a:schemeClr val="accent4"/>
        </a:solidFill>
      </dgm:spPr>
      <dgm:t>
        <a:bodyPr/>
        <a:lstStyle/>
        <a:p>
          <a:r>
            <a:rPr lang="en-US" sz="1200" dirty="0"/>
            <a:t>voting.html</a:t>
          </a:r>
          <a:endParaRPr lang="ru-RU" sz="1200" dirty="0"/>
        </a:p>
      </dgm:t>
    </dgm:pt>
    <dgm:pt modelId="{C246473F-8598-4F35-8C45-13407BCA01B0}" type="parTrans" cxnId="{C2B6D1C5-2B88-4B9F-A97D-9888D5198616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5C08D1B7-037F-44BA-896B-F1C6D4EE7E49}" type="sibTrans" cxnId="{C2B6D1C5-2B88-4B9F-A97D-9888D5198616}">
      <dgm:prSet/>
      <dgm:spPr/>
      <dgm:t>
        <a:bodyPr/>
        <a:lstStyle/>
        <a:p>
          <a:endParaRPr lang="ru-RU" sz="1200"/>
        </a:p>
      </dgm:t>
    </dgm:pt>
    <dgm:pt modelId="{FC6CD6A3-B9D0-42EC-831D-B980E1212F37}">
      <dgm:prSet phldrT="[Текст]" custT="1"/>
      <dgm:spPr>
        <a:solidFill>
          <a:schemeClr val="accent3"/>
        </a:solidFill>
      </dgm:spPr>
      <dgm:t>
        <a:bodyPr/>
        <a:lstStyle/>
        <a:p>
          <a:r>
            <a:rPr lang="en-US" sz="1200" dirty="0"/>
            <a:t>voting_edit.html</a:t>
          </a:r>
          <a:endParaRPr lang="ru-RU" sz="1200" dirty="0"/>
        </a:p>
      </dgm:t>
    </dgm:pt>
    <dgm:pt modelId="{53159A6B-3817-4088-8459-B562843307D7}" type="parTrans" cxnId="{8293258B-DA05-4341-9F06-8841F00406C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A021A5B1-BC22-44FE-B842-DF7D6F63A4CC}" type="sibTrans" cxnId="{8293258B-DA05-4341-9F06-8841F00406C8}">
      <dgm:prSet/>
      <dgm:spPr/>
      <dgm:t>
        <a:bodyPr/>
        <a:lstStyle/>
        <a:p>
          <a:endParaRPr lang="ru-RU" sz="1200"/>
        </a:p>
      </dgm:t>
    </dgm:pt>
    <dgm:pt modelId="{FC4C2E34-EF0B-44B3-8058-033E8D3BB2A6}">
      <dgm:prSet phldrT="[Текст]" custT="1"/>
      <dgm:spPr>
        <a:solidFill>
          <a:schemeClr val="accent5"/>
        </a:solidFill>
      </dgm:spPr>
      <dgm:t>
        <a:bodyPr/>
        <a:lstStyle/>
        <a:p>
          <a:r>
            <a:rPr lang="en-US" sz="1200" dirty="0"/>
            <a:t>voting_question_modal.html</a:t>
          </a:r>
          <a:endParaRPr lang="ru-RU" sz="1200" dirty="0"/>
        </a:p>
      </dgm:t>
    </dgm:pt>
    <dgm:pt modelId="{2AF0CF3D-F67B-4930-ADCC-91BF6D55A44C}" type="parTrans" cxnId="{36889FE3-B7BB-42E7-8BE0-E41D727DBD65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 sz="1200"/>
        </a:p>
      </dgm:t>
    </dgm:pt>
    <dgm:pt modelId="{CE1FD015-7723-49AF-A8C5-353B2C7E622D}" type="sibTrans" cxnId="{36889FE3-B7BB-42E7-8BE0-E41D727DBD65}">
      <dgm:prSet/>
      <dgm:spPr/>
      <dgm:t>
        <a:bodyPr/>
        <a:lstStyle/>
        <a:p>
          <a:endParaRPr lang="ru-RU" sz="1200"/>
        </a:p>
      </dgm:t>
    </dgm:pt>
    <dgm:pt modelId="{FC4CCC1E-D1E6-402A-A560-46A2B6944417}" type="pres">
      <dgm:prSet presAssocID="{8B127171-CA91-4B80-BD5B-82C0927C57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3024E4-AE7A-46DB-A948-E9C7D3E61A97}" type="pres">
      <dgm:prSet presAssocID="{0E0A6D8C-3BD1-4DF4-BA20-E649FB6666DB}" presName="hierRoot1" presStyleCnt="0">
        <dgm:presLayoutVars>
          <dgm:hierBranch val="init"/>
        </dgm:presLayoutVars>
      </dgm:prSet>
      <dgm:spPr/>
    </dgm:pt>
    <dgm:pt modelId="{B372F39D-4541-4680-AF35-A5FF7CA60887}" type="pres">
      <dgm:prSet presAssocID="{0E0A6D8C-3BD1-4DF4-BA20-E649FB6666DB}" presName="rootComposite1" presStyleCnt="0"/>
      <dgm:spPr/>
    </dgm:pt>
    <dgm:pt modelId="{077F9A2E-45CC-432F-9750-BED9DD6E8247}" type="pres">
      <dgm:prSet presAssocID="{0E0A6D8C-3BD1-4DF4-BA20-E649FB6666DB}" presName="rootText1" presStyleLbl="node0" presStyleIdx="0" presStyleCnt="1">
        <dgm:presLayoutVars>
          <dgm:chPref val="3"/>
        </dgm:presLayoutVars>
      </dgm:prSet>
      <dgm:spPr/>
    </dgm:pt>
    <dgm:pt modelId="{BBE918E0-5DB5-4A14-B241-7F970A86AC9C}" type="pres">
      <dgm:prSet presAssocID="{0E0A6D8C-3BD1-4DF4-BA20-E649FB6666DB}" presName="rootConnector1" presStyleLbl="node1" presStyleIdx="0" presStyleCnt="0"/>
      <dgm:spPr/>
    </dgm:pt>
    <dgm:pt modelId="{8E75F463-DDE9-4D8F-A6AE-E83DB8C3C8EA}" type="pres">
      <dgm:prSet presAssocID="{0E0A6D8C-3BD1-4DF4-BA20-E649FB6666DB}" presName="hierChild2" presStyleCnt="0"/>
      <dgm:spPr/>
    </dgm:pt>
    <dgm:pt modelId="{2D856C04-E33F-4F42-B245-49799FEE157B}" type="pres">
      <dgm:prSet presAssocID="{C7635CFD-1F83-4ED1-A9EF-375E73BFBB37}" presName="Name37" presStyleLbl="parChTrans1D2" presStyleIdx="0" presStyleCnt="5"/>
      <dgm:spPr/>
    </dgm:pt>
    <dgm:pt modelId="{204065A6-11C4-4F78-8B4E-3F6433D24409}" type="pres">
      <dgm:prSet presAssocID="{8E121589-2460-4F03-962E-3835EC4DA707}" presName="hierRoot2" presStyleCnt="0">
        <dgm:presLayoutVars>
          <dgm:hierBranch val="init"/>
        </dgm:presLayoutVars>
      </dgm:prSet>
      <dgm:spPr/>
    </dgm:pt>
    <dgm:pt modelId="{FFE4FF7A-F758-417F-973C-252EE9EFA927}" type="pres">
      <dgm:prSet presAssocID="{8E121589-2460-4F03-962E-3835EC4DA707}" presName="rootComposite" presStyleCnt="0"/>
      <dgm:spPr/>
    </dgm:pt>
    <dgm:pt modelId="{F6482049-BBCB-427B-9F4D-6C33B68E2E3E}" type="pres">
      <dgm:prSet presAssocID="{8E121589-2460-4F03-962E-3835EC4DA707}" presName="rootText" presStyleLbl="node2" presStyleIdx="0" presStyleCnt="5">
        <dgm:presLayoutVars>
          <dgm:chPref val="3"/>
        </dgm:presLayoutVars>
      </dgm:prSet>
      <dgm:spPr/>
    </dgm:pt>
    <dgm:pt modelId="{DA160D6D-7820-4D74-A586-6FDDE2727439}" type="pres">
      <dgm:prSet presAssocID="{8E121589-2460-4F03-962E-3835EC4DA707}" presName="rootConnector" presStyleLbl="node2" presStyleIdx="0" presStyleCnt="5"/>
      <dgm:spPr/>
    </dgm:pt>
    <dgm:pt modelId="{5F2F7634-383B-45B8-A5D1-48A1E5D3F32A}" type="pres">
      <dgm:prSet presAssocID="{8E121589-2460-4F03-962E-3835EC4DA707}" presName="hierChild4" presStyleCnt="0"/>
      <dgm:spPr/>
    </dgm:pt>
    <dgm:pt modelId="{9C0DABE3-0E86-4641-A3E5-FBDCF77E3505}" type="pres">
      <dgm:prSet presAssocID="{BF0F1875-D457-48D0-9828-A40BBB55CE30}" presName="Name37" presStyleLbl="parChTrans1D3" presStyleIdx="0" presStyleCnt="4"/>
      <dgm:spPr/>
    </dgm:pt>
    <dgm:pt modelId="{CE983F46-0142-4E13-9F03-B656C9FD3045}" type="pres">
      <dgm:prSet presAssocID="{0EA49923-D246-44F3-A99E-21404153EE32}" presName="hierRoot2" presStyleCnt="0">
        <dgm:presLayoutVars>
          <dgm:hierBranch val="init"/>
        </dgm:presLayoutVars>
      </dgm:prSet>
      <dgm:spPr/>
    </dgm:pt>
    <dgm:pt modelId="{2C1AC4AA-2B6B-406C-981A-FAB718F41966}" type="pres">
      <dgm:prSet presAssocID="{0EA49923-D246-44F3-A99E-21404153EE32}" presName="rootComposite" presStyleCnt="0"/>
      <dgm:spPr/>
    </dgm:pt>
    <dgm:pt modelId="{AB246AA7-36C9-4EC9-AEBD-9338B962CB50}" type="pres">
      <dgm:prSet presAssocID="{0EA49923-D246-44F3-A99E-21404153EE32}" presName="rootText" presStyleLbl="node3" presStyleIdx="0" presStyleCnt="4">
        <dgm:presLayoutVars>
          <dgm:chPref val="3"/>
        </dgm:presLayoutVars>
      </dgm:prSet>
      <dgm:spPr/>
    </dgm:pt>
    <dgm:pt modelId="{002DAC59-8B6B-4E5A-B81F-D9964684B20D}" type="pres">
      <dgm:prSet presAssocID="{0EA49923-D246-44F3-A99E-21404153EE32}" presName="rootConnector" presStyleLbl="node3" presStyleIdx="0" presStyleCnt="4"/>
      <dgm:spPr/>
    </dgm:pt>
    <dgm:pt modelId="{5B380C19-6785-4607-B74F-D6D8EEC10733}" type="pres">
      <dgm:prSet presAssocID="{0EA49923-D246-44F3-A99E-21404153EE32}" presName="hierChild4" presStyleCnt="0"/>
      <dgm:spPr/>
    </dgm:pt>
    <dgm:pt modelId="{CA627F18-5243-457A-AE6A-8906FAB77222}" type="pres">
      <dgm:prSet presAssocID="{C246473F-8598-4F35-8C45-13407BCA01B0}" presName="Name37" presStyleLbl="parChTrans1D4" presStyleIdx="0" presStyleCnt="4"/>
      <dgm:spPr/>
    </dgm:pt>
    <dgm:pt modelId="{84CF9747-1120-4EF6-95EB-1BBDBC53C9B4}" type="pres">
      <dgm:prSet presAssocID="{EA33C7C6-8F9B-496E-BCC9-5382208E1B13}" presName="hierRoot2" presStyleCnt="0">
        <dgm:presLayoutVars>
          <dgm:hierBranch val="init"/>
        </dgm:presLayoutVars>
      </dgm:prSet>
      <dgm:spPr/>
    </dgm:pt>
    <dgm:pt modelId="{0FA53C5D-9725-41E8-B71A-0AA4E2306B66}" type="pres">
      <dgm:prSet presAssocID="{EA33C7C6-8F9B-496E-BCC9-5382208E1B13}" presName="rootComposite" presStyleCnt="0"/>
      <dgm:spPr/>
    </dgm:pt>
    <dgm:pt modelId="{27725FE0-17F4-4733-9820-B66E96A2A9E3}" type="pres">
      <dgm:prSet presAssocID="{EA33C7C6-8F9B-496E-BCC9-5382208E1B13}" presName="rootText" presStyleLbl="node4" presStyleIdx="0" presStyleCnt="4">
        <dgm:presLayoutVars>
          <dgm:chPref val="3"/>
        </dgm:presLayoutVars>
      </dgm:prSet>
      <dgm:spPr/>
    </dgm:pt>
    <dgm:pt modelId="{B406313B-41AE-4826-8844-B740933C91CD}" type="pres">
      <dgm:prSet presAssocID="{EA33C7C6-8F9B-496E-BCC9-5382208E1B13}" presName="rootConnector" presStyleLbl="node4" presStyleIdx="0" presStyleCnt="4"/>
      <dgm:spPr/>
    </dgm:pt>
    <dgm:pt modelId="{D7EC0D75-D5E7-4847-A0B6-20B0D358C789}" type="pres">
      <dgm:prSet presAssocID="{EA33C7C6-8F9B-496E-BCC9-5382208E1B13}" presName="hierChild4" presStyleCnt="0"/>
      <dgm:spPr/>
    </dgm:pt>
    <dgm:pt modelId="{E4D3C815-907D-4681-8881-7F0FB754ABA6}" type="pres">
      <dgm:prSet presAssocID="{EA33C7C6-8F9B-496E-BCC9-5382208E1B13}" presName="hierChild5" presStyleCnt="0"/>
      <dgm:spPr/>
    </dgm:pt>
    <dgm:pt modelId="{D7ED1081-7B91-4C44-851D-6007AE19FA12}" type="pres">
      <dgm:prSet presAssocID="{0EA49923-D246-44F3-A99E-21404153EE32}" presName="hierChild5" presStyleCnt="0"/>
      <dgm:spPr/>
    </dgm:pt>
    <dgm:pt modelId="{850EA39B-D57A-438C-8D57-4B09F94FAF33}" type="pres">
      <dgm:prSet presAssocID="{EA3B5DB4-7BAC-48E9-B4CA-3A3AD4113413}" presName="Name37" presStyleLbl="parChTrans1D3" presStyleIdx="1" presStyleCnt="4"/>
      <dgm:spPr/>
    </dgm:pt>
    <dgm:pt modelId="{D4F82243-46DE-41B8-8888-23D581BEB902}" type="pres">
      <dgm:prSet presAssocID="{CBF06C76-ED11-40B4-BB06-7612675B12B4}" presName="hierRoot2" presStyleCnt="0">
        <dgm:presLayoutVars>
          <dgm:hierBranch val="init"/>
        </dgm:presLayoutVars>
      </dgm:prSet>
      <dgm:spPr/>
    </dgm:pt>
    <dgm:pt modelId="{07A8C55A-A71F-494F-89A5-CB3A37CD038A}" type="pres">
      <dgm:prSet presAssocID="{CBF06C76-ED11-40B4-BB06-7612675B12B4}" presName="rootComposite" presStyleCnt="0"/>
      <dgm:spPr/>
    </dgm:pt>
    <dgm:pt modelId="{20C84C2A-DC6C-49BC-A286-1E3A234919E3}" type="pres">
      <dgm:prSet presAssocID="{CBF06C76-ED11-40B4-BB06-7612675B12B4}" presName="rootText" presStyleLbl="node3" presStyleIdx="1" presStyleCnt="4">
        <dgm:presLayoutVars>
          <dgm:chPref val="3"/>
        </dgm:presLayoutVars>
      </dgm:prSet>
      <dgm:spPr/>
    </dgm:pt>
    <dgm:pt modelId="{626299D2-BEF9-4188-BF2B-49F50A46EA76}" type="pres">
      <dgm:prSet presAssocID="{CBF06C76-ED11-40B4-BB06-7612675B12B4}" presName="rootConnector" presStyleLbl="node3" presStyleIdx="1" presStyleCnt="4"/>
      <dgm:spPr/>
    </dgm:pt>
    <dgm:pt modelId="{2AC5C158-4203-4D34-B0E7-CD4BC5F81010}" type="pres">
      <dgm:prSet presAssocID="{CBF06C76-ED11-40B4-BB06-7612675B12B4}" presName="hierChild4" presStyleCnt="0"/>
      <dgm:spPr/>
    </dgm:pt>
    <dgm:pt modelId="{14244531-8255-45E9-8CBA-9308415EA259}" type="pres">
      <dgm:prSet presAssocID="{C7B2ADC1-14FF-4438-8217-EC7359ABF1D5}" presName="Name37" presStyleLbl="parChTrans1D4" presStyleIdx="1" presStyleCnt="4"/>
      <dgm:spPr/>
    </dgm:pt>
    <dgm:pt modelId="{85590141-40A6-4817-BE2E-57F559EED298}" type="pres">
      <dgm:prSet presAssocID="{1E061B66-6327-406A-A2AC-8A3668060F2E}" presName="hierRoot2" presStyleCnt="0">
        <dgm:presLayoutVars>
          <dgm:hierBranch val="init"/>
        </dgm:presLayoutVars>
      </dgm:prSet>
      <dgm:spPr/>
    </dgm:pt>
    <dgm:pt modelId="{8F3E8CF6-8278-40CB-8F04-5FF56D0CFFBC}" type="pres">
      <dgm:prSet presAssocID="{1E061B66-6327-406A-A2AC-8A3668060F2E}" presName="rootComposite" presStyleCnt="0"/>
      <dgm:spPr/>
    </dgm:pt>
    <dgm:pt modelId="{1813167F-8CDD-45FF-8EE5-5D463BB2266A}" type="pres">
      <dgm:prSet presAssocID="{1E061B66-6327-406A-A2AC-8A3668060F2E}" presName="rootText" presStyleLbl="node4" presStyleIdx="1" presStyleCnt="4">
        <dgm:presLayoutVars>
          <dgm:chPref val="3"/>
        </dgm:presLayoutVars>
      </dgm:prSet>
      <dgm:spPr/>
    </dgm:pt>
    <dgm:pt modelId="{2BCBAD5E-64A3-42C0-8857-9E51BABE4ADA}" type="pres">
      <dgm:prSet presAssocID="{1E061B66-6327-406A-A2AC-8A3668060F2E}" presName="rootConnector" presStyleLbl="node4" presStyleIdx="1" presStyleCnt="4"/>
      <dgm:spPr/>
    </dgm:pt>
    <dgm:pt modelId="{A83893F4-1D78-4602-9188-E749B2777711}" type="pres">
      <dgm:prSet presAssocID="{1E061B66-6327-406A-A2AC-8A3668060F2E}" presName="hierChild4" presStyleCnt="0"/>
      <dgm:spPr/>
    </dgm:pt>
    <dgm:pt modelId="{9B1326AE-9C14-441F-903B-16266793AC92}" type="pres">
      <dgm:prSet presAssocID="{A5CAD270-738E-4726-8F2C-C71A9343F086}" presName="Name37" presStyleLbl="parChTrans1D4" presStyleIdx="2" presStyleCnt="4"/>
      <dgm:spPr/>
    </dgm:pt>
    <dgm:pt modelId="{6AEE0B90-0185-4EA9-8C88-B958507BEB91}" type="pres">
      <dgm:prSet presAssocID="{E08EA135-E3BA-4C3D-98B1-F23712F90C96}" presName="hierRoot2" presStyleCnt="0">
        <dgm:presLayoutVars>
          <dgm:hierBranch val="init"/>
        </dgm:presLayoutVars>
      </dgm:prSet>
      <dgm:spPr/>
    </dgm:pt>
    <dgm:pt modelId="{D395F90A-71F6-421D-825B-5AA04B8BD351}" type="pres">
      <dgm:prSet presAssocID="{E08EA135-E3BA-4C3D-98B1-F23712F90C96}" presName="rootComposite" presStyleCnt="0"/>
      <dgm:spPr/>
    </dgm:pt>
    <dgm:pt modelId="{F5758142-432D-4C33-B10F-00F801D42D8A}" type="pres">
      <dgm:prSet presAssocID="{E08EA135-E3BA-4C3D-98B1-F23712F90C96}" presName="rootText" presStyleLbl="node4" presStyleIdx="2" presStyleCnt="4">
        <dgm:presLayoutVars>
          <dgm:chPref val="3"/>
        </dgm:presLayoutVars>
      </dgm:prSet>
      <dgm:spPr/>
    </dgm:pt>
    <dgm:pt modelId="{C5A7D11F-240C-4C88-A43C-6A4C2223E735}" type="pres">
      <dgm:prSet presAssocID="{E08EA135-E3BA-4C3D-98B1-F23712F90C96}" presName="rootConnector" presStyleLbl="node4" presStyleIdx="2" presStyleCnt="4"/>
      <dgm:spPr/>
    </dgm:pt>
    <dgm:pt modelId="{FE357E3C-EC35-41EB-AD63-0D905C25E4BC}" type="pres">
      <dgm:prSet presAssocID="{E08EA135-E3BA-4C3D-98B1-F23712F90C96}" presName="hierChild4" presStyleCnt="0"/>
      <dgm:spPr/>
    </dgm:pt>
    <dgm:pt modelId="{168D5537-0E12-417D-8249-C0DE6316223F}" type="pres">
      <dgm:prSet presAssocID="{E08EA135-E3BA-4C3D-98B1-F23712F90C96}" presName="hierChild5" presStyleCnt="0"/>
      <dgm:spPr/>
    </dgm:pt>
    <dgm:pt modelId="{D93A3A73-AC18-4B30-8DB3-F7021B16F151}" type="pres">
      <dgm:prSet presAssocID="{1E061B66-6327-406A-A2AC-8A3668060F2E}" presName="hierChild5" presStyleCnt="0"/>
      <dgm:spPr/>
    </dgm:pt>
    <dgm:pt modelId="{E1EB0F05-78FC-4AFA-AF4A-88693437F4E7}" type="pres">
      <dgm:prSet presAssocID="{CBF06C76-ED11-40B4-BB06-7612675B12B4}" presName="hierChild5" presStyleCnt="0"/>
      <dgm:spPr/>
    </dgm:pt>
    <dgm:pt modelId="{BDCB021E-3E21-4D2F-8CD1-DEFFC3B3991A}" type="pres">
      <dgm:prSet presAssocID="{53159A6B-3817-4088-8459-B562843307D7}" presName="Name37" presStyleLbl="parChTrans1D3" presStyleIdx="2" presStyleCnt="4"/>
      <dgm:spPr/>
    </dgm:pt>
    <dgm:pt modelId="{2D2A4278-03B3-4E4A-BE8A-773A17E75A8B}" type="pres">
      <dgm:prSet presAssocID="{FC6CD6A3-B9D0-42EC-831D-B980E1212F37}" presName="hierRoot2" presStyleCnt="0">
        <dgm:presLayoutVars>
          <dgm:hierBranch val="init"/>
        </dgm:presLayoutVars>
      </dgm:prSet>
      <dgm:spPr/>
    </dgm:pt>
    <dgm:pt modelId="{6CD09C86-9C3E-4013-81A7-15A739464590}" type="pres">
      <dgm:prSet presAssocID="{FC6CD6A3-B9D0-42EC-831D-B980E1212F37}" presName="rootComposite" presStyleCnt="0"/>
      <dgm:spPr/>
    </dgm:pt>
    <dgm:pt modelId="{D4CD550F-2E60-4EA8-AD2E-790E0CA07913}" type="pres">
      <dgm:prSet presAssocID="{FC6CD6A3-B9D0-42EC-831D-B980E1212F37}" presName="rootText" presStyleLbl="node3" presStyleIdx="2" presStyleCnt="4">
        <dgm:presLayoutVars>
          <dgm:chPref val="3"/>
        </dgm:presLayoutVars>
      </dgm:prSet>
      <dgm:spPr/>
    </dgm:pt>
    <dgm:pt modelId="{1FF96E1C-744C-41AE-B6F7-24AC2F87F1BE}" type="pres">
      <dgm:prSet presAssocID="{FC6CD6A3-B9D0-42EC-831D-B980E1212F37}" presName="rootConnector" presStyleLbl="node3" presStyleIdx="2" presStyleCnt="4"/>
      <dgm:spPr/>
    </dgm:pt>
    <dgm:pt modelId="{A69061E7-148C-4AEA-B4D2-F4F987555534}" type="pres">
      <dgm:prSet presAssocID="{FC6CD6A3-B9D0-42EC-831D-B980E1212F37}" presName="hierChild4" presStyleCnt="0"/>
      <dgm:spPr/>
    </dgm:pt>
    <dgm:pt modelId="{EB876982-3745-4B7E-A819-5CE827ACBDFB}" type="pres">
      <dgm:prSet presAssocID="{2AF0CF3D-F67B-4930-ADCC-91BF6D55A44C}" presName="Name37" presStyleLbl="parChTrans1D4" presStyleIdx="3" presStyleCnt="4"/>
      <dgm:spPr/>
    </dgm:pt>
    <dgm:pt modelId="{620D8137-A5DD-432F-902B-36ED38A4EDA1}" type="pres">
      <dgm:prSet presAssocID="{FC4C2E34-EF0B-44B3-8058-033E8D3BB2A6}" presName="hierRoot2" presStyleCnt="0">
        <dgm:presLayoutVars>
          <dgm:hierBranch val="init"/>
        </dgm:presLayoutVars>
      </dgm:prSet>
      <dgm:spPr/>
    </dgm:pt>
    <dgm:pt modelId="{2B4A73C2-4A12-4A74-A3CF-FC81E11E4CD3}" type="pres">
      <dgm:prSet presAssocID="{FC4C2E34-EF0B-44B3-8058-033E8D3BB2A6}" presName="rootComposite" presStyleCnt="0"/>
      <dgm:spPr/>
    </dgm:pt>
    <dgm:pt modelId="{6FA99935-18D5-42D9-AE25-B8B722F8B960}" type="pres">
      <dgm:prSet presAssocID="{FC4C2E34-EF0B-44B3-8058-033E8D3BB2A6}" presName="rootText" presStyleLbl="node4" presStyleIdx="3" presStyleCnt="4" custScaleX="167363">
        <dgm:presLayoutVars>
          <dgm:chPref val="3"/>
        </dgm:presLayoutVars>
      </dgm:prSet>
      <dgm:spPr/>
    </dgm:pt>
    <dgm:pt modelId="{A9D172FB-1B36-42E5-B25F-C74956D7E314}" type="pres">
      <dgm:prSet presAssocID="{FC4C2E34-EF0B-44B3-8058-033E8D3BB2A6}" presName="rootConnector" presStyleLbl="node4" presStyleIdx="3" presStyleCnt="4"/>
      <dgm:spPr/>
    </dgm:pt>
    <dgm:pt modelId="{E26CDBB4-B441-44E9-8B64-D30F188E8A55}" type="pres">
      <dgm:prSet presAssocID="{FC4C2E34-EF0B-44B3-8058-033E8D3BB2A6}" presName="hierChild4" presStyleCnt="0"/>
      <dgm:spPr/>
    </dgm:pt>
    <dgm:pt modelId="{3DC7ABB6-F02D-44FB-848D-1D83ECE0DEF0}" type="pres">
      <dgm:prSet presAssocID="{FC4C2E34-EF0B-44B3-8058-033E8D3BB2A6}" presName="hierChild5" presStyleCnt="0"/>
      <dgm:spPr/>
    </dgm:pt>
    <dgm:pt modelId="{F7EFE709-D81E-4F1E-ADF7-03B32F42E388}" type="pres">
      <dgm:prSet presAssocID="{FC6CD6A3-B9D0-42EC-831D-B980E1212F37}" presName="hierChild5" presStyleCnt="0"/>
      <dgm:spPr/>
    </dgm:pt>
    <dgm:pt modelId="{FE5543F8-676B-4CDD-A79C-18EF8798B37D}" type="pres">
      <dgm:prSet presAssocID="{E7E4F923-276A-4553-9506-A539E19EECCD}" presName="Name37" presStyleLbl="parChTrans1D3" presStyleIdx="3" presStyleCnt="4"/>
      <dgm:spPr/>
    </dgm:pt>
    <dgm:pt modelId="{4856648F-F192-4336-812C-F9260F552F53}" type="pres">
      <dgm:prSet presAssocID="{CF1BD1ED-F35E-429D-A1CD-EC0F191F53F4}" presName="hierRoot2" presStyleCnt="0">
        <dgm:presLayoutVars>
          <dgm:hierBranch val="init"/>
        </dgm:presLayoutVars>
      </dgm:prSet>
      <dgm:spPr/>
    </dgm:pt>
    <dgm:pt modelId="{421EB2BF-9E0F-4730-B460-794B06FB6818}" type="pres">
      <dgm:prSet presAssocID="{CF1BD1ED-F35E-429D-A1CD-EC0F191F53F4}" presName="rootComposite" presStyleCnt="0"/>
      <dgm:spPr/>
    </dgm:pt>
    <dgm:pt modelId="{1F025621-351D-45D0-9FFC-B50CBE58F9E3}" type="pres">
      <dgm:prSet presAssocID="{CF1BD1ED-F35E-429D-A1CD-EC0F191F53F4}" presName="rootText" presStyleLbl="node3" presStyleIdx="3" presStyleCnt="4">
        <dgm:presLayoutVars>
          <dgm:chPref val="3"/>
        </dgm:presLayoutVars>
      </dgm:prSet>
      <dgm:spPr/>
    </dgm:pt>
    <dgm:pt modelId="{0403DAF7-959D-487D-BCED-B9A67781F5F4}" type="pres">
      <dgm:prSet presAssocID="{CF1BD1ED-F35E-429D-A1CD-EC0F191F53F4}" presName="rootConnector" presStyleLbl="node3" presStyleIdx="3" presStyleCnt="4"/>
      <dgm:spPr/>
    </dgm:pt>
    <dgm:pt modelId="{F4F0B233-1930-42CA-A28D-BDFCF23C6CF1}" type="pres">
      <dgm:prSet presAssocID="{CF1BD1ED-F35E-429D-A1CD-EC0F191F53F4}" presName="hierChild4" presStyleCnt="0"/>
      <dgm:spPr/>
    </dgm:pt>
    <dgm:pt modelId="{5CD35903-32CF-41CE-9E38-656DAA4064B9}" type="pres">
      <dgm:prSet presAssocID="{CF1BD1ED-F35E-429D-A1CD-EC0F191F53F4}" presName="hierChild5" presStyleCnt="0"/>
      <dgm:spPr/>
    </dgm:pt>
    <dgm:pt modelId="{2F4639B8-373D-4A65-B728-C7C49EF7E67B}" type="pres">
      <dgm:prSet presAssocID="{8E121589-2460-4F03-962E-3835EC4DA707}" presName="hierChild5" presStyleCnt="0"/>
      <dgm:spPr/>
    </dgm:pt>
    <dgm:pt modelId="{28117D14-57AC-4C56-A4C4-8366D7EED654}" type="pres">
      <dgm:prSet presAssocID="{308491DF-7282-4666-B9B1-04B100221D45}" presName="Name37" presStyleLbl="parChTrans1D2" presStyleIdx="1" presStyleCnt="5"/>
      <dgm:spPr/>
    </dgm:pt>
    <dgm:pt modelId="{3D85C165-F5AF-4092-9ACF-B2AB088821A6}" type="pres">
      <dgm:prSet presAssocID="{AECE504A-442F-452E-9068-A0F871EA2B56}" presName="hierRoot2" presStyleCnt="0">
        <dgm:presLayoutVars>
          <dgm:hierBranch val="init"/>
        </dgm:presLayoutVars>
      </dgm:prSet>
      <dgm:spPr/>
    </dgm:pt>
    <dgm:pt modelId="{80A67950-62BE-4271-9FDD-78B2CE1ADC7B}" type="pres">
      <dgm:prSet presAssocID="{AECE504A-442F-452E-9068-A0F871EA2B56}" presName="rootComposite" presStyleCnt="0"/>
      <dgm:spPr/>
    </dgm:pt>
    <dgm:pt modelId="{5D3B019A-9471-469C-A92D-A76269BBDFEC}" type="pres">
      <dgm:prSet presAssocID="{AECE504A-442F-452E-9068-A0F871EA2B56}" presName="rootText" presStyleLbl="node2" presStyleIdx="1" presStyleCnt="5">
        <dgm:presLayoutVars>
          <dgm:chPref val="3"/>
        </dgm:presLayoutVars>
      </dgm:prSet>
      <dgm:spPr/>
    </dgm:pt>
    <dgm:pt modelId="{4B371B26-F67D-42FE-81E4-57DCA4A8AA4D}" type="pres">
      <dgm:prSet presAssocID="{AECE504A-442F-452E-9068-A0F871EA2B56}" presName="rootConnector" presStyleLbl="node2" presStyleIdx="1" presStyleCnt="5"/>
      <dgm:spPr/>
    </dgm:pt>
    <dgm:pt modelId="{63FA9237-2D97-41FB-9E7F-47B35F305615}" type="pres">
      <dgm:prSet presAssocID="{AECE504A-442F-452E-9068-A0F871EA2B56}" presName="hierChild4" presStyleCnt="0"/>
      <dgm:spPr/>
    </dgm:pt>
    <dgm:pt modelId="{F5C5830D-CE29-4AB8-ABB3-BCEB471D7F8D}" type="pres">
      <dgm:prSet presAssocID="{AECE504A-442F-452E-9068-A0F871EA2B56}" presName="hierChild5" presStyleCnt="0"/>
      <dgm:spPr/>
    </dgm:pt>
    <dgm:pt modelId="{8C7292F5-0AA5-4977-97AE-775E33D96C56}" type="pres">
      <dgm:prSet presAssocID="{4731D529-7842-48EA-86D0-877793C3F86B}" presName="Name37" presStyleLbl="parChTrans1D2" presStyleIdx="2" presStyleCnt="5"/>
      <dgm:spPr/>
    </dgm:pt>
    <dgm:pt modelId="{99293D1F-75DD-4E96-9E1A-F3B030947E4C}" type="pres">
      <dgm:prSet presAssocID="{0B3428BC-20CB-4455-B648-0FEF437C2127}" presName="hierRoot2" presStyleCnt="0">
        <dgm:presLayoutVars>
          <dgm:hierBranch val="init"/>
        </dgm:presLayoutVars>
      </dgm:prSet>
      <dgm:spPr/>
    </dgm:pt>
    <dgm:pt modelId="{1BAD232A-21DA-4D86-98D0-7DDB5D04F70B}" type="pres">
      <dgm:prSet presAssocID="{0B3428BC-20CB-4455-B648-0FEF437C2127}" presName="rootComposite" presStyleCnt="0"/>
      <dgm:spPr/>
    </dgm:pt>
    <dgm:pt modelId="{1BCFB41D-0116-4CBE-B413-2AF2F1C084E1}" type="pres">
      <dgm:prSet presAssocID="{0B3428BC-20CB-4455-B648-0FEF437C2127}" presName="rootText" presStyleLbl="node2" presStyleIdx="2" presStyleCnt="5" custLinFactNeighborX="-3823" custLinFactNeighborY="-749">
        <dgm:presLayoutVars>
          <dgm:chPref val="3"/>
        </dgm:presLayoutVars>
      </dgm:prSet>
      <dgm:spPr/>
    </dgm:pt>
    <dgm:pt modelId="{1B8D710A-66AA-46F8-9238-31AB0A988671}" type="pres">
      <dgm:prSet presAssocID="{0B3428BC-20CB-4455-B648-0FEF437C2127}" presName="rootConnector" presStyleLbl="node2" presStyleIdx="2" presStyleCnt="5"/>
      <dgm:spPr/>
    </dgm:pt>
    <dgm:pt modelId="{AA9735A0-488E-455C-B46B-4623EDC827E3}" type="pres">
      <dgm:prSet presAssocID="{0B3428BC-20CB-4455-B648-0FEF437C2127}" presName="hierChild4" presStyleCnt="0"/>
      <dgm:spPr/>
    </dgm:pt>
    <dgm:pt modelId="{7486F0A1-F080-4BAA-977A-75ABB2997851}" type="pres">
      <dgm:prSet presAssocID="{0B3428BC-20CB-4455-B648-0FEF437C2127}" presName="hierChild5" presStyleCnt="0"/>
      <dgm:spPr/>
    </dgm:pt>
    <dgm:pt modelId="{67F26157-5800-4682-A717-C78EB3C040E8}" type="pres">
      <dgm:prSet presAssocID="{2D79D40C-C74E-4AFC-A07E-EE1B1667AA80}" presName="Name37" presStyleLbl="parChTrans1D2" presStyleIdx="3" presStyleCnt="5"/>
      <dgm:spPr/>
    </dgm:pt>
    <dgm:pt modelId="{8B7CD27C-F170-413D-8A8D-A0513250D8FF}" type="pres">
      <dgm:prSet presAssocID="{92E9929F-E8B6-4AF7-ADBB-D37F6B8DBA02}" presName="hierRoot2" presStyleCnt="0">
        <dgm:presLayoutVars>
          <dgm:hierBranch val="init"/>
        </dgm:presLayoutVars>
      </dgm:prSet>
      <dgm:spPr/>
    </dgm:pt>
    <dgm:pt modelId="{F30364CF-40AD-42C1-9379-D0F54810D453}" type="pres">
      <dgm:prSet presAssocID="{92E9929F-E8B6-4AF7-ADBB-D37F6B8DBA02}" presName="rootComposite" presStyleCnt="0"/>
      <dgm:spPr/>
    </dgm:pt>
    <dgm:pt modelId="{D7A779F9-DDB6-471E-B674-62B9A314E3B5}" type="pres">
      <dgm:prSet presAssocID="{92E9929F-E8B6-4AF7-ADBB-D37F6B8DBA02}" presName="rootText" presStyleLbl="node2" presStyleIdx="3" presStyleCnt="5" custLinFactNeighborX="-10030" custLinFactNeighborY="927">
        <dgm:presLayoutVars>
          <dgm:chPref val="3"/>
        </dgm:presLayoutVars>
      </dgm:prSet>
      <dgm:spPr/>
    </dgm:pt>
    <dgm:pt modelId="{78D4AD5C-1563-4C96-8802-7516EC3A1A34}" type="pres">
      <dgm:prSet presAssocID="{92E9929F-E8B6-4AF7-ADBB-D37F6B8DBA02}" presName="rootConnector" presStyleLbl="node2" presStyleIdx="3" presStyleCnt="5"/>
      <dgm:spPr/>
    </dgm:pt>
    <dgm:pt modelId="{578DBBCA-DE65-42B7-A697-923AC95E043C}" type="pres">
      <dgm:prSet presAssocID="{92E9929F-E8B6-4AF7-ADBB-D37F6B8DBA02}" presName="hierChild4" presStyleCnt="0"/>
      <dgm:spPr/>
    </dgm:pt>
    <dgm:pt modelId="{CE6562FC-2C2A-4132-BF04-6866D0802698}" type="pres">
      <dgm:prSet presAssocID="{92E9929F-E8B6-4AF7-ADBB-D37F6B8DBA02}" presName="hierChild5" presStyleCnt="0"/>
      <dgm:spPr/>
    </dgm:pt>
    <dgm:pt modelId="{43303A24-5228-4D18-A97A-DCFA2C23F268}" type="pres">
      <dgm:prSet presAssocID="{2747FDC9-5BEA-48BD-9D09-B4A11BD7D72F}" presName="Name37" presStyleLbl="parChTrans1D2" presStyleIdx="4" presStyleCnt="5"/>
      <dgm:spPr/>
    </dgm:pt>
    <dgm:pt modelId="{B16F09C2-3D1D-4430-A63B-F403F43C7A49}" type="pres">
      <dgm:prSet presAssocID="{613A8812-ACAA-4943-9E30-AD46BD57CB2D}" presName="hierRoot2" presStyleCnt="0">
        <dgm:presLayoutVars>
          <dgm:hierBranch val="init"/>
        </dgm:presLayoutVars>
      </dgm:prSet>
      <dgm:spPr/>
    </dgm:pt>
    <dgm:pt modelId="{53D07861-EBEF-47F8-A205-EACAD8EE69A8}" type="pres">
      <dgm:prSet presAssocID="{613A8812-ACAA-4943-9E30-AD46BD57CB2D}" presName="rootComposite" presStyleCnt="0"/>
      <dgm:spPr/>
    </dgm:pt>
    <dgm:pt modelId="{2D02D5B9-1D90-4D2F-B12C-30C3424C4195}" type="pres">
      <dgm:prSet presAssocID="{613A8812-ACAA-4943-9E30-AD46BD57CB2D}" presName="rootText" presStyleLbl="node2" presStyleIdx="4" presStyleCnt="5" custScaleY="101124" custLinFactNeighborX="-17748" custLinFactNeighborY="1367">
        <dgm:presLayoutVars>
          <dgm:chPref val="3"/>
        </dgm:presLayoutVars>
      </dgm:prSet>
      <dgm:spPr/>
    </dgm:pt>
    <dgm:pt modelId="{CBF0E09E-6CC3-455B-92F5-E31D1CB1C5DC}" type="pres">
      <dgm:prSet presAssocID="{613A8812-ACAA-4943-9E30-AD46BD57CB2D}" presName="rootConnector" presStyleLbl="node2" presStyleIdx="4" presStyleCnt="5"/>
      <dgm:spPr/>
    </dgm:pt>
    <dgm:pt modelId="{F20D2B80-36B2-4A5B-8C1D-6805C0B48AB4}" type="pres">
      <dgm:prSet presAssocID="{613A8812-ACAA-4943-9E30-AD46BD57CB2D}" presName="hierChild4" presStyleCnt="0"/>
      <dgm:spPr/>
    </dgm:pt>
    <dgm:pt modelId="{87158B3F-2974-4C15-BCE7-0DD052EF6C12}" type="pres">
      <dgm:prSet presAssocID="{613A8812-ACAA-4943-9E30-AD46BD57CB2D}" presName="hierChild5" presStyleCnt="0"/>
      <dgm:spPr/>
    </dgm:pt>
    <dgm:pt modelId="{9B43233B-DDA2-44E3-8471-E6D237867F6C}" type="pres">
      <dgm:prSet presAssocID="{0E0A6D8C-3BD1-4DF4-BA20-E649FB6666DB}" presName="hierChild3" presStyleCnt="0"/>
      <dgm:spPr/>
    </dgm:pt>
  </dgm:ptLst>
  <dgm:cxnLst>
    <dgm:cxn modelId="{C0BC3B07-FFC9-48A1-943A-5883626083A3}" type="presOf" srcId="{CBF06C76-ED11-40B4-BB06-7612675B12B4}" destId="{20C84C2A-DC6C-49BC-A286-1E3A234919E3}" srcOrd="0" destOrd="0" presId="urn:microsoft.com/office/officeart/2005/8/layout/orgChart1"/>
    <dgm:cxn modelId="{12295607-E525-4259-A2F9-9779601CF2F5}" type="presOf" srcId="{308491DF-7282-4666-B9B1-04B100221D45}" destId="{28117D14-57AC-4C56-A4C4-8366D7EED654}" srcOrd="0" destOrd="0" presId="urn:microsoft.com/office/officeart/2005/8/layout/orgChart1"/>
    <dgm:cxn modelId="{52797E0A-64D6-4B95-B936-5B94D65ECC15}" type="presOf" srcId="{E7E4F923-276A-4553-9506-A539E19EECCD}" destId="{FE5543F8-676B-4CDD-A79C-18EF8798B37D}" srcOrd="0" destOrd="0" presId="urn:microsoft.com/office/officeart/2005/8/layout/orgChart1"/>
    <dgm:cxn modelId="{40C4AC0D-4DD8-4197-8E18-3C9121790B82}" type="presOf" srcId="{0E0A6D8C-3BD1-4DF4-BA20-E649FB6666DB}" destId="{077F9A2E-45CC-432F-9750-BED9DD6E8247}" srcOrd="0" destOrd="0" presId="urn:microsoft.com/office/officeart/2005/8/layout/orgChart1"/>
    <dgm:cxn modelId="{8E8F1015-8E94-43C5-8BA1-60D45C88E7AA}" type="presOf" srcId="{0B3428BC-20CB-4455-B648-0FEF437C2127}" destId="{1B8D710A-66AA-46F8-9238-31AB0A988671}" srcOrd="1" destOrd="0" presId="urn:microsoft.com/office/officeart/2005/8/layout/orgChart1"/>
    <dgm:cxn modelId="{82E59115-7224-4D8C-A216-5D1F4F01D1D5}" type="presOf" srcId="{AECE504A-442F-452E-9068-A0F871EA2B56}" destId="{5D3B019A-9471-469C-A92D-A76269BBDFEC}" srcOrd="0" destOrd="0" presId="urn:microsoft.com/office/officeart/2005/8/layout/orgChart1"/>
    <dgm:cxn modelId="{0E379D15-786A-48FE-9CA7-9D12A75DC98E}" srcId="{8E121589-2460-4F03-962E-3835EC4DA707}" destId="{CBF06C76-ED11-40B4-BB06-7612675B12B4}" srcOrd="1" destOrd="0" parTransId="{EA3B5DB4-7BAC-48E9-B4CA-3A3AD4113413}" sibTransId="{D10B8547-FEE5-4766-83C5-8923CC62C580}"/>
    <dgm:cxn modelId="{9F262A19-895C-4654-BC79-8020917237B7}" type="presOf" srcId="{613A8812-ACAA-4943-9E30-AD46BD57CB2D}" destId="{2D02D5B9-1D90-4D2F-B12C-30C3424C4195}" srcOrd="0" destOrd="0" presId="urn:microsoft.com/office/officeart/2005/8/layout/orgChart1"/>
    <dgm:cxn modelId="{56E9781C-A16D-47BE-980C-D047D81FB948}" srcId="{0E0A6D8C-3BD1-4DF4-BA20-E649FB6666DB}" destId="{92E9929F-E8B6-4AF7-ADBB-D37F6B8DBA02}" srcOrd="3" destOrd="0" parTransId="{2D79D40C-C74E-4AFC-A07E-EE1B1667AA80}" sibTransId="{220AC7AF-B685-4C77-9940-43FF876EA900}"/>
    <dgm:cxn modelId="{5841551E-D47B-4F48-B08F-CEBF4E33942D}" srcId="{8B127171-CA91-4B80-BD5B-82C0927C57CC}" destId="{0E0A6D8C-3BD1-4DF4-BA20-E649FB6666DB}" srcOrd="0" destOrd="0" parTransId="{5B3BC112-82B7-48A9-A778-3AA3E479479D}" sibTransId="{0B4D7BF8-4367-4C6B-8ABF-45EF9728D4FF}"/>
    <dgm:cxn modelId="{5197B81F-DDC1-450A-8F3A-E6DE5786FA36}" type="presOf" srcId="{FC6CD6A3-B9D0-42EC-831D-B980E1212F37}" destId="{D4CD550F-2E60-4EA8-AD2E-790E0CA07913}" srcOrd="0" destOrd="0" presId="urn:microsoft.com/office/officeart/2005/8/layout/orgChart1"/>
    <dgm:cxn modelId="{7A719E2B-4547-475B-8840-2EF9BC3DF240}" type="presOf" srcId="{8B127171-CA91-4B80-BD5B-82C0927C57CC}" destId="{FC4CCC1E-D1E6-402A-A560-46A2B6944417}" srcOrd="0" destOrd="0" presId="urn:microsoft.com/office/officeart/2005/8/layout/orgChart1"/>
    <dgm:cxn modelId="{B415572D-C213-4E69-8748-E775F91D52F0}" type="presOf" srcId="{0B3428BC-20CB-4455-B648-0FEF437C2127}" destId="{1BCFB41D-0116-4CBE-B413-2AF2F1C084E1}" srcOrd="0" destOrd="0" presId="urn:microsoft.com/office/officeart/2005/8/layout/orgChart1"/>
    <dgm:cxn modelId="{CB787F2F-1C74-405A-9DD1-0B4652448A25}" type="presOf" srcId="{EA3B5DB4-7BAC-48E9-B4CA-3A3AD4113413}" destId="{850EA39B-D57A-438C-8D57-4B09F94FAF33}" srcOrd="0" destOrd="0" presId="urn:microsoft.com/office/officeart/2005/8/layout/orgChart1"/>
    <dgm:cxn modelId="{F6AD5832-9D30-4FC5-93FF-FAC275358D70}" type="presOf" srcId="{CBF06C76-ED11-40B4-BB06-7612675B12B4}" destId="{626299D2-BEF9-4188-BF2B-49F50A46EA76}" srcOrd="1" destOrd="0" presId="urn:microsoft.com/office/officeart/2005/8/layout/orgChart1"/>
    <dgm:cxn modelId="{0E35A239-2C8A-4162-B683-A2E60D310696}" type="presOf" srcId="{AECE504A-442F-452E-9068-A0F871EA2B56}" destId="{4B371B26-F67D-42FE-81E4-57DCA4A8AA4D}" srcOrd="1" destOrd="0" presId="urn:microsoft.com/office/officeart/2005/8/layout/orgChart1"/>
    <dgm:cxn modelId="{75CE813A-06C7-4BBF-9435-2CE879A8D9F0}" srcId="{8E121589-2460-4F03-962E-3835EC4DA707}" destId="{CF1BD1ED-F35E-429D-A1CD-EC0F191F53F4}" srcOrd="3" destOrd="0" parTransId="{E7E4F923-276A-4553-9506-A539E19EECCD}" sibTransId="{F670C3E6-C665-451B-AFB2-D8ADAF0D638F}"/>
    <dgm:cxn modelId="{D608C63E-5C48-4DC8-A41D-460EC0ACF7A2}" type="presOf" srcId="{A5CAD270-738E-4726-8F2C-C71A9343F086}" destId="{9B1326AE-9C14-441F-903B-16266793AC92}" srcOrd="0" destOrd="0" presId="urn:microsoft.com/office/officeart/2005/8/layout/orgChart1"/>
    <dgm:cxn modelId="{BE91FF5D-472C-42AF-B469-055341E2686C}" type="presOf" srcId="{FC4C2E34-EF0B-44B3-8058-033E8D3BB2A6}" destId="{6FA99935-18D5-42D9-AE25-B8B722F8B960}" srcOrd="0" destOrd="0" presId="urn:microsoft.com/office/officeart/2005/8/layout/orgChart1"/>
    <dgm:cxn modelId="{A094D047-6386-4439-9F57-33169D8D607F}" type="presOf" srcId="{0EA49923-D246-44F3-A99E-21404153EE32}" destId="{002DAC59-8B6B-4E5A-B81F-D9964684B20D}" srcOrd="1" destOrd="0" presId="urn:microsoft.com/office/officeart/2005/8/layout/orgChart1"/>
    <dgm:cxn modelId="{9427E44C-B417-4B7B-B210-A307D8C1D8AF}" type="presOf" srcId="{0EA49923-D246-44F3-A99E-21404153EE32}" destId="{AB246AA7-36C9-4EC9-AEBD-9338B962CB50}" srcOrd="0" destOrd="0" presId="urn:microsoft.com/office/officeart/2005/8/layout/orgChart1"/>
    <dgm:cxn modelId="{2BEE516D-D22E-4F18-B575-EA2761554815}" type="presOf" srcId="{0E0A6D8C-3BD1-4DF4-BA20-E649FB6666DB}" destId="{BBE918E0-5DB5-4A14-B241-7F970A86AC9C}" srcOrd="1" destOrd="0" presId="urn:microsoft.com/office/officeart/2005/8/layout/orgChart1"/>
    <dgm:cxn modelId="{5242D06E-C0F3-46D9-A8D0-7B72CA2AF135}" srcId="{0E0A6D8C-3BD1-4DF4-BA20-E649FB6666DB}" destId="{0B3428BC-20CB-4455-B648-0FEF437C2127}" srcOrd="2" destOrd="0" parTransId="{4731D529-7842-48EA-86D0-877793C3F86B}" sibTransId="{174A6707-A5BD-4635-ADF4-E6CA013EE97C}"/>
    <dgm:cxn modelId="{27F7DD4E-0541-4F30-B647-E2FF86DAE7C9}" type="presOf" srcId="{E08EA135-E3BA-4C3D-98B1-F23712F90C96}" destId="{F5758142-432D-4C33-B10F-00F801D42D8A}" srcOrd="0" destOrd="0" presId="urn:microsoft.com/office/officeart/2005/8/layout/orgChart1"/>
    <dgm:cxn modelId="{1D45AF71-54BC-4F6B-A5F1-7B7950092D67}" type="presOf" srcId="{C7635CFD-1F83-4ED1-A9EF-375E73BFBB37}" destId="{2D856C04-E33F-4F42-B245-49799FEE157B}" srcOrd="0" destOrd="0" presId="urn:microsoft.com/office/officeart/2005/8/layout/orgChart1"/>
    <dgm:cxn modelId="{56B22153-BD80-4357-A653-FA9A745A4809}" srcId="{8E121589-2460-4F03-962E-3835EC4DA707}" destId="{0EA49923-D246-44F3-A99E-21404153EE32}" srcOrd="0" destOrd="0" parTransId="{BF0F1875-D457-48D0-9828-A40BBB55CE30}" sibTransId="{825A66D9-88C0-4C2C-90AD-5E3B8B843B53}"/>
    <dgm:cxn modelId="{380B2374-4444-4EF8-8183-F9042F583ECF}" type="presOf" srcId="{E08EA135-E3BA-4C3D-98B1-F23712F90C96}" destId="{C5A7D11F-240C-4C88-A43C-6A4C2223E735}" srcOrd="1" destOrd="0" presId="urn:microsoft.com/office/officeart/2005/8/layout/orgChart1"/>
    <dgm:cxn modelId="{F0F89674-DB39-4498-85E6-066038B2F790}" type="presOf" srcId="{BF0F1875-D457-48D0-9828-A40BBB55CE30}" destId="{9C0DABE3-0E86-4641-A3E5-FBDCF77E3505}" srcOrd="0" destOrd="0" presId="urn:microsoft.com/office/officeart/2005/8/layout/orgChart1"/>
    <dgm:cxn modelId="{5CAA4756-2031-4B1C-B53B-B6DA056284C0}" srcId="{0E0A6D8C-3BD1-4DF4-BA20-E649FB6666DB}" destId="{8E121589-2460-4F03-962E-3835EC4DA707}" srcOrd="0" destOrd="0" parTransId="{C7635CFD-1F83-4ED1-A9EF-375E73BFBB37}" sibTransId="{40636FC0-CAD7-447D-87A1-EE2D7B0009C7}"/>
    <dgm:cxn modelId="{C20A487C-DBC1-4361-88D7-384012E45799}" type="presOf" srcId="{1E061B66-6327-406A-A2AC-8A3668060F2E}" destId="{2BCBAD5E-64A3-42C0-8857-9E51BABE4ADA}" srcOrd="1" destOrd="0" presId="urn:microsoft.com/office/officeart/2005/8/layout/orgChart1"/>
    <dgm:cxn modelId="{B9A8FA7F-8F06-4A76-A3EE-3D864D449972}" type="presOf" srcId="{EA33C7C6-8F9B-496E-BCC9-5382208E1B13}" destId="{27725FE0-17F4-4733-9820-B66E96A2A9E3}" srcOrd="0" destOrd="0" presId="urn:microsoft.com/office/officeart/2005/8/layout/orgChart1"/>
    <dgm:cxn modelId="{51F2E584-36C0-45D0-A3A8-3116EBB44041}" srcId="{0E0A6D8C-3BD1-4DF4-BA20-E649FB6666DB}" destId="{AECE504A-442F-452E-9068-A0F871EA2B56}" srcOrd="1" destOrd="0" parTransId="{308491DF-7282-4666-B9B1-04B100221D45}" sibTransId="{F570768C-4828-47A5-A3A8-0DACEA1247AC}"/>
    <dgm:cxn modelId="{04F59D88-3AFD-4F90-8A71-B66C705BB0F0}" type="presOf" srcId="{613A8812-ACAA-4943-9E30-AD46BD57CB2D}" destId="{CBF0E09E-6CC3-455B-92F5-E31D1CB1C5DC}" srcOrd="1" destOrd="0" presId="urn:microsoft.com/office/officeart/2005/8/layout/orgChart1"/>
    <dgm:cxn modelId="{8293258B-DA05-4341-9F06-8841F00406C8}" srcId="{8E121589-2460-4F03-962E-3835EC4DA707}" destId="{FC6CD6A3-B9D0-42EC-831D-B980E1212F37}" srcOrd="2" destOrd="0" parTransId="{53159A6B-3817-4088-8459-B562843307D7}" sibTransId="{A021A5B1-BC22-44FE-B842-DF7D6F63A4CC}"/>
    <dgm:cxn modelId="{9862188E-7503-40F4-9B20-F7EE1535118A}" type="presOf" srcId="{92E9929F-E8B6-4AF7-ADBB-D37F6B8DBA02}" destId="{D7A779F9-DDB6-471E-B674-62B9A314E3B5}" srcOrd="0" destOrd="0" presId="urn:microsoft.com/office/officeart/2005/8/layout/orgChart1"/>
    <dgm:cxn modelId="{3633A290-F7D8-45EB-9263-910083B2D316}" type="presOf" srcId="{2AF0CF3D-F67B-4930-ADCC-91BF6D55A44C}" destId="{EB876982-3745-4B7E-A819-5CE827ACBDFB}" srcOrd="0" destOrd="0" presId="urn:microsoft.com/office/officeart/2005/8/layout/orgChart1"/>
    <dgm:cxn modelId="{34BB2895-3CA1-4795-BE53-54082A918F18}" srcId="{1E061B66-6327-406A-A2AC-8A3668060F2E}" destId="{E08EA135-E3BA-4C3D-98B1-F23712F90C96}" srcOrd="0" destOrd="0" parTransId="{A5CAD270-738E-4726-8F2C-C71A9343F086}" sibTransId="{44BCE2B5-DE97-40C9-979B-3FA60C158BEA}"/>
    <dgm:cxn modelId="{7986AA9C-C2CC-4003-92F0-90863593C172}" srcId="{0E0A6D8C-3BD1-4DF4-BA20-E649FB6666DB}" destId="{613A8812-ACAA-4943-9E30-AD46BD57CB2D}" srcOrd="4" destOrd="0" parTransId="{2747FDC9-5BEA-48BD-9D09-B4A11BD7D72F}" sibTransId="{518CFE91-5AB0-47E2-898C-AB73FFDC348A}"/>
    <dgm:cxn modelId="{7377889F-1DC1-41F4-BE62-C3EB0CDE3448}" type="presOf" srcId="{CF1BD1ED-F35E-429D-A1CD-EC0F191F53F4}" destId="{0403DAF7-959D-487D-BCED-B9A67781F5F4}" srcOrd="1" destOrd="0" presId="urn:microsoft.com/office/officeart/2005/8/layout/orgChart1"/>
    <dgm:cxn modelId="{D9765BA1-6CBE-446F-B22D-9ED7D2E3518E}" type="presOf" srcId="{FC6CD6A3-B9D0-42EC-831D-B980E1212F37}" destId="{1FF96E1C-744C-41AE-B6F7-24AC2F87F1BE}" srcOrd="1" destOrd="0" presId="urn:microsoft.com/office/officeart/2005/8/layout/orgChart1"/>
    <dgm:cxn modelId="{12210CA2-F186-48AE-9234-15516BA103EC}" type="presOf" srcId="{CF1BD1ED-F35E-429D-A1CD-EC0F191F53F4}" destId="{1F025621-351D-45D0-9FFC-B50CBE58F9E3}" srcOrd="0" destOrd="0" presId="urn:microsoft.com/office/officeart/2005/8/layout/orgChart1"/>
    <dgm:cxn modelId="{34C183A5-94F0-4E56-8125-6F9204B9223C}" type="presOf" srcId="{4731D529-7842-48EA-86D0-877793C3F86B}" destId="{8C7292F5-0AA5-4977-97AE-775E33D96C56}" srcOrd="0" destOrd="0" presId="urn:microsoft.com/office/officeart/2005/8/layout/orgChart1"/>
    <dgm:cxn modelId="{C59DBBA5-C608-48B1-B89C-52A859843377}" type="presOf" srcId="{C7B2ADC1-14FF-4438-8217-EC7359ABF1D5}" destId="{14244531-8255-45E9-8CBA-9308415EA259}" srcOrd="0" destOrd="0" presId="urn:microsoft.com/office/officeart/2005/8/layout/orgChart1"/>
    <dgm:cxn modelId="{89B859A8-AB2F-4DDD-B201-EE00FDC1358E}" type="presOf" srcId="{92E9929F-E8B6-4AF7-ADBB-D37F6B8DBA02}" destId="{78D4AD5C-1563-4C96-8802-7516EC3A1A34}" srcOrd="1" destOrd="0" presId="urn:microsoft.com/office/officeart/2005/8/layout/orgChart1"/>
    <dgm:cxn modelId="{15419AA9-BDF1-4F51-8F0C-4B6B3A17116F}" type="presOf" srcId="{FC4C2E34-EF0B-44B3-8058-033E8D3BB2A6}" destId="{A9D172FB-1B36-42E5-B25F-C74956D7E314}" srcOrd="1" destOrd="0" presId="urn:microsoft.com/office/officeart/2005/8/layout/orgChart1"/>
    <dgm:cxn modelId="{20CDF1AC-FDCA-4BFB-9AA4-E16BA49B44AE}" type="presOf" srcId="{1E061B66-6327-406A-A2AC-8A3668060F2E}" destId="{1813167F-8CDD-45FF-8EE5-5D463BB2266A}" srcOrd="0" destOrd="0" presId="urn:microsoft.com/office/officeart/2005/8/layout/orgChart1"/>
    <dgm:cxn modelId="{C2B6D1C5-2B88-4B9F-A97D-9888D5198616}" srcId="{0EA49923-D246-44F3-A99E-21404153EE32}" destId="{EA33C7C6-8F9B-496E-BCC9-5382208E1B13}" srcOrd="0" destOrd="0" parTransId="{C246473F-8598-4F35-8C45-13407BCA01B0}" sibTransId="{5C08D1B7-037F-44BA-896B-F1C6D4EE7E49}"/>
    <dgm:cxn modelId="{2EE22ACC-BE28-449F-A42F-A6CF9C3BE9A4}" type="presOf" srcId="{53159A6B-3817-4088-8459-B562843307D7}" destId="{BDCB021E-3E21-4D2F-8CD1-DEFFC3B3991A}" srcOrd="0" destOrd="0" presId="urn:microsoft.com/office/officeart/2005/8/layout/orgChart1"/>
    <dgm:cxn modelId="{2867BFCD-16D4-4AA7-AA37-8B05DEF9C750}" srcId="{CBF06C76-ED11-40B4-BB06-7612675B12B4}" destId="{1E061B66-6327-406A-A2AC-8A3668060F2E}" srcOrd="0" destOrd="0" parTransId="{C7B2ADC1-14FF-4438-8217-EC7359ABF1D5}" sibTransId="{F679EFD1-9ADA-48C5-881A-931BBC949A4C}"/>
    <dgm:cxn modelId="{1FFE53D9-56B6-445F-B78A-6A6C0DCD1772}" type="presOf" srcId="{2D79D40C-C74E-4AFC-A07E-EE1B1667AA80}" destId="{67F26157-5800-4682-A717-C78EB3C040E8}" srcOrd="0" destOrd="0" presId="urn:microsoft.com/office/officeart/2005/8/layout/orgChart1"/>
    <dgm:cxn modelId="{9FE4EEDB-C838-4931-A597-4175579CF11D}" type="presOf" srcId="{8E121589-2460-4F03-962E-3835EC4DA707}" destId="{DA160D6D-7820-4D74-A586-6FDDE2727439}" srcOrd="1" destOrd="0" presId="urn:microsoft.com/office/officeart/2005/8/layout/orgChart1"/>
    <dgm:cxn modelId="{C2BD65DE-65BB-4961-9B08-F9C3ECAAC01D}" type="presOf" srcId="{2747FDC9-5BEA-48BD-9D09-B4A11BD7D72F}" destId="{43303A24-5228-4D18-A97A-DCFA2C23F268}" srcOrd="0" destOrd="0" presId="urn:microsoft.com/office/officeart/2005/8/layout/orgChart1"/>
    <dgm:cxn modelId="{36889FE3-B7BB-42E7-8BE0-E41D727DBD65}" srcId="{FC6CD6A3-B9D0-42EC-831D-B980E1212F37}" destId="{FC4C2E34-EF0B-44B3-8058-033E8D3BB2A6}" srcOrd="0" destOrd="0" parTransId="{2AF0CF3D-F67B-4930-ADCC-91BF6D55A44C}" sibTransId="{CE1FD015-7723-49AF-A8C5-353B2C7E622D}"/>
    <dgm:cxn modelId="{FE04F5F0-A73D-49A0-8375-EF8AC0117617}" type="presOf" srcId="{C246473F-8598-4F35-8C45-13407BCA01B0}" destId="{CA627F18-5243-457A-AE6A-8906FAB77222}" srcOrd="0" destOrd="0" presId="urn:microsoft.com/office/officeart/2005/8/layout/orgChart1"/>
    <dgm:cxn modelId="{110BC4F2-150C-47DA-9AFD-570BB7DFFD31}" type="presOf" srcId="{EA33C7C6-8F9B-496E-BCC9-5382208E1B13}" destId="{B406313B-41AE-4826-8844-B740933C91CD}" srcOrd="1" destOrd="0" presId="urn:microsoft.com/office/officeart/2005/8/layout/orgChart1"/>
    <dgm:cxn modelId="{CC2409F6-E248-4A1A-902F-132219BF578B}" type="presOf" srcId="{8E121589-2460-4F03-962E-3835EC4DA707}" destId="{F6482049-BBCB-427B-9F4D-6C33B68E2E3E}" srcOrd="0" destOrd="0" presId="urn:microsoft.com/office/officeart/2005/8/layout/orgChart1"/>
    <dgm:cxn modelId="{F746AC07-DE24-4BD3-A615-73B50F87E024}" type="presParOf" srcId="{FC4CCC1E-D1E6-402A-A560-46A2B6944417}" destId="{D43024E4-AE7A-46DB-A948-E9C7D3E61A97}" srcOrd="0" destOrd="0" presId="urn:microsoft.com/office/officeart/2005/8/layout/orgChart1"/>
    <dgm:cxn modelId="{454A8EDF-57C3-430A-8B79-EC64B05F531D}" type="presParOf" srcId="{D43024E4-AE7A-46DB-A948-E9C7D3E61A97}" destId="{B372F39D-4541-4680-AF35-A5FF7CA60887}" srcOrd="0" destOrd="0" presId="urn:microsoft.com/office/officeart/2005/8/layout/orgChart1"/>
    <dgm:cxn modelId="{87669B7F-A420-4A2A-8A01-D607FDC062CC}" type="presParOf" srcId="{B372F39D-4541-4680-AF35-A5FF7CA60887}" destId="{077F9A2E-45CC-432F-9750-BED9DD6E8247}" srcOrd="0" destOrd="0" presId="urn:microsoft.com/office/officeart/2005/8/layout/orgChart1"/>
    <dgm:cxn modelId="{58A09B9D-B205-422F-89CC-3816F67EC013}" type="presParOf" srcId="{B372F39D-4541-4680-AF35-A5FF7CA60887}" destId="{BBE918E0-5DB5-4A14-B241-7F970A86AC9C}" srcOrd="1" destOrd="0" presId="urn:microsoft.com/office/officeart/2005/8/layout/orgChart1"/>
    <dgm:cxn modelId="{886C4F75-7EDA-4E50-8EBC-9BB2B562E135}" type="presParOf" srcId="{D43024E4-AE7A-46DB-A948-E9C7D3E61A97}" destId="{8E75F463-DDE9-4D8F-A6AE-E83DB8C3C8EA}" srcOrd="1" destOrd="0" presId="urn:microsoft.com/office/officeart/2005/8/layout/orgChart1"/>
    <dgm:cxn modelId="{340EF387-DDEF-4776-B4CB-4CFAA970512C}" type="presParOf" srcId="{8E75F463-DDE9-4D8F-A6AE-E83DB8C3C8EA}" destId="{2D856C04-E33F-4F42-B245-49799FEE157B}" srcOrd="0" destOrd="0" presId="urn:microsoft.com/office/officeart/2005/8/layout/orgChart1"/>
    <dgm:cxn modelId="{B744D826-77F9-4C97-8FBF-217C9D3BC924}" type="presParOf" srcId="{8E75F463-DDE9-4D8F-A6AE-E83DB8C3C8EA}" destId="{204065A6-11C4-4F78-8B4E-3F6433D24409}" srcOrd="1" destOrd="0" presId="urn:microsoft.com/office/officeart/2005/8/layout/orgChart1"/>
    <dgm:cxn modelId="{8ADB59D6-9B30-4ABC-82A4-EBCEB9B05AE9}" type="presParOf" srcId="{204065A6-11C4-4F78-8B4E-3F6433D24409}" destId="{FFE4FF7A-F758-417F-973C-252EE9EFA927}" srcOrd="0" destOrd="0" presId="urn:microsoft.com/office/officeart/2005/8/layout/orgChart1"/>
    <dgm:cxn modelId="{F6B0D538-FDE6-4764-AA4C-4BF261A8AC11}" type="presParOf" srcId="{FFE4FF7A-F758-417F-973C-252EE9EFA927}" destId="{F6482049-BBCB-427B-9F4D-6C33B68E2E3E}" srcOrd="0" destOrd="0" presId="urn:microsoft.com/office/officeart/2005/8/layout/orgChart1"/>
    <dgm:cxn modelId="{39035662-E3D1-4324-8DE7-547491B205F2}" type="presParOf" srcId="{FFE4FF7A-F758-417F-973C-252EE9EFA927}" destId="{DA160D6D-7820-4D74-A586-6FDDE2727439}" srcOrd="1" destOrd="0" presId="urn:microsoft.com/office/officeart/2005/8/layout/orgChart1"/>
    <dgm:cxn modelId="{024991DE-699F-43D3-8BFB-84F8822AF073}" type="presParOf" srcId="{204065A6-11C4-4F78-8B4E-3F6433D24409}" destId="{5F2F7634-383B-45B8-A5D1-48A1E5D3F32A}" srcOrd="1" destOrd="0" presId="urn:microsoft.com/office/officeart/2005/8/layout/orgChart1"/>
    <dgm:cxn modelId="{A26D424F-DDAF-42CA-A793-E0EE4B9490EC}" type="presParOf" srcId="{5F2F7634-383B-45B8-A5D1-48A1E5D3F32A}" destId="{9C0DABE3-0E86-4641-A3E5-FBDCF77E3505}" srcOrd="0" destOrd="0" presId="urn:microsoft.com/office/officeart/2005/8/layout/orgChart1"/>
    <dgm:cxn modelId="{90971159-0C67-40EF-B9B1-C82724569455}" type="presParOf" srcId="{5F2F7634-383B-45B8-A5D1-48A1E5D3F32A}" destId="{CE983F46-0142-4E13-9F03-B656C9FD3045}" srcOrd="1" destOrd="0" presId="urn:microsoft.com/office/officeart/2005/8/layout/orgChart1"/>
    <dgm:cxn modelId="{5073FD5D-6E7A-4D0B-AE1B-015E4FF8525A}" type="presParOf" srcId="{CE983F46-0142-4E13-9F03-B656C9FD3045}" destId="{2C1AC4AA-2B6B-406C-981A-FAB718F41966}" srcOrd="0" destOrd="0" presId="urn:microsoft.com/office/officeart/2005/8/layout/orgChart1"/>
    <dgm:cxn modelId="{A7DD5992-04FF-49EB-B6E7-CBF3688DCC50}" type="presParOf" srcId="{2C1AC4AA-2B6B-406C-981A-FAB718F41966}" destId="{AB246AA7-36C9-4EC9-AEBD-9338B962CB50}" srcOrd="0" destOrd="0" presId="urn:microsoft.com/office/officeart/2005/8/layout/orgChart1"/>
    <dgm:cxn modelId="{C85FF0F1-DEB2-459C-8E14-970E70518A4E}" type="presParOf" srcId="{2C1AC4AA-2B6B-406C-981A-FAB718F41966}" destId="{002DAC59-8B6B-4E5A-B81F-D9964684B20D}" srcOrd="1" destOrd="0" presId="urn:microsoft.com/office/officeart/2005/8/layout/orgChart1"/>
    <dgm:cxn modelId="{8B74C095-76DA-41CC-8BB9-BABD498B31A0}" type="presParOf" srcId="{CE983F46-0142-4E13-9F03-B656C9FD3045}" destId="{5B380C19-6785-4607-B74F-D6D8EEC10733}" srcOrd="1" destOrd="0" presId="urn:microsoft.com/office/officeart/2005/8/layout/orgChart1"/>
    <dgm:cxn modelId="{338B935F-8C39-43CA-8D29-02996100B7AA}" type="presParOf" srcId="{5B380C19-6785-4607-B74F-D6D8EEC10733}" destId="{CA627F18-5243-457A-AE6A-8906FAB77222}" srcOrd="0" destOrd="0" presId="urn:microsoft.com/office/officeart/2005/8/layout/orgChart1"/>
    <dgm:cxn modelId="{756754EC-74B7-41A8-9D54-1B5596F1648D}" type="presParOf" srcId="{5B380C19-6785-4607-B74F-D6D8EEC10733}" destId="{84CF9747-1120-4EF6-95EB-1BBDBC53C9B4}" srcOrd="1" destOrd="0" presId="urn:microsoft.com/office/officeart/2005/8/layout/orgChart1"/>
    <dgm:cxn modelId="{342C30C2-14CA-45C7-8D78-CD7DCF538816}" type="presParOf" srcId="{84CF9747-1120-4EF6-95EB-1BBDBC53C9B4}" destId="{0FA53C5D-9725-41E8-B71A-0AA4E2306B66}" srcOrd="0" destOrd="0" presId="urn:microsoft.com/office/officeart/2005/8/layout/orgChart1"/>
    <dgm:cxn modelId="{F3000E8A-5894-48F1-8C41-D09769B38833}" type="presParOf" srcId="{0FA53C5D-9725-41E8-B71A-0AA4E2306B66}" destId="{27725FE0-17F4-4733-9820-B66E96A2A9E3}" srcOrd="0" destOrd="0" presId="urn:microsoft.com/office/officeart/2005/8/layout/orgChart1"/>
    <dgm:cxn modelId="{DB048437-DE8A-4A36-8CFE-84209C441197}" type="presParOf" srcId="{0FA53C5D-9725-41E8-B71A-0AA4E2306B66}" destId="{B406313B-41AE-4826-8844-B740933C91CD}" srcOrd="1" destOrd="0" presId="urn:microsoft.com/office/officeart/2005/8/layout/orgChart1"/>
    <dgm:cxn modelId="{5315791D-A52C-4F80-B226-2C9EE0644D02}" type="presParOf" srcId="{84CF9747-1120-4EF6-95EB-1BBDBC53C9B4}" destId="{D7EC0D75-D5E7-4847-A0B6-20B0D358C789}" srcOrd="1" destOrd="0" presId="urn:microsoft.com/office/officeart/2005/8/layout/orgChart1"/>
    <dgm:cxn modelId="{DCB48237-768D-4D3B-81C9-2EC61756492C}" type="presParOf" srcId="{84CF9747-1120-4EF6-95EB-1BBDBC53C9B4}" destId="{E4D3C815-907D-4681-8881-7F0FB754ABA6}" srcOrd="2" destOrd="0" presId="urn:microsoft.com/office/officeart/2005/8/layout/orgChart1"/>
    <dgm:cxn modelId="{3CA59DB9-B11B-416E-935E-A8F079F994E1}" type="presParOf" srcId="{CE983F46-0142-4E13-9F03-B656C9FD3045}" destId="{D7ED1081-7B91-4C44-851D-6007AE19FA12}" srcOrd="2" destOrd="0" presId="urn:microsoft.com/office/officeart/2005/8/layout/orgChart1"/>
    <dgm:cxn modelId="{938CDE88-10B1-47BF-9D3C-2562E11B9183}" type="presParOf" srcId="{5F2F7634-383B-45B8-A5D1-48A1E5D3F32A}" destId="{850EA39B-D57A-438C-8D57-4B09F94FAF33}" srcOrd="2" destOrd="0" presId="urn:microsoft.com/office/officeart/2005/8/layout/orgChart1"/>
    <dgm:cxn modelId="{77D8510C-B606-4656-8D30-7100EA7119FD}" type="presParOf" srcId="{5F2F7634-383B-45B8-A5D1-48A1E5D3F32A}" destId="{D4F82243-46DE-41B8-8888-23D581BEB902}" srcOrd="3" destOrd="0" presId="urn:microsoft.com/office/officeart/2005/8/layout/orgChart1"/>
    <dgm:cxn modelId="{7FA9EBB3-CA12-47E9-99AB-93EEAB07D5B5}" type="presParOf" srcId="{D4F82243-46DE-41B8-8888-23D581BEB902}" destId="{07A8C55A-A71F-494F-89A5-CB3A37CD038A}" srcOrd="0" destOrd="0" presId="urn:microsoft.com/office/officeart/2005/8/layout/orgChart1"/>
    <dgm:cxn modelId="{08558CCA-DE44-4D24-9011-4D2228245500}" type="presParOf" srcId="{07A8C55A-A71F-494F-89A5-CB3A37CD038A}" destId="{20C84C2A-DC6C-49BC-A286-1E3A234919E3}" srcOrd="0" destOrd="0" presId="urn:microsoft.com/office/officeart/2005/8/layout/orgChart1"/>
    <dgm:cxn modelId="{7AA4F54A-6B60-475B-A849-BC988B8CB815}" type="presParOf" srcId="{07A8C55A-A71F-494F-89A5-CB3A37CD038A}" destId="{626299D2-BEF9-4188-BF2B-49F50A46EA76}" srcOrd="1" destOrd="0" presId="urn:microsoft.com/office/officeart/2005/8/layout/orgChart1"/>
    <dgm:cxn modelId="{447F61C5-ED04-498F-997D-2BF3D562E733}" type="presParOf" srcId="{D4F82243-46DE-41B8-8888-23D581BEB902}" destId="{2AC5C158-4203-4D34-B0E7-CD4BC5F81010}" srcOrd="1" destOrd="0" presId="urn:microsoft.com/office/officeart/2005/8/layout/orgChart1"/>
    <dgm:cxn modelId="{62BFDBE9-ACE8-4456-928A-91FA44C8484B}" type="presParOf" srcId="{2AC5C158-4203-4D34-B0E7-CD4BC5F81010}" destId="{14244531-8255-45E9-8CBA-9308415EA259}" srcOrd="0" destOrd="0" presId="urn:microsoft.com/office/officeart/2005/8/layout/orgChart1"/>
    <dgm:cxn modelId="{117FE8FF-0CD2-46EC-9E99-66ECF68ADB66}" type="presParOf" srcId="{2AC5C158-4203-4D34-B0E7-CD4BC5F81010}" destId="{85590141-40A6-4817-BE2E-57F559EED298}" srcOrd="1" destOrd="0" presId="urn:microsoft.com/office/officeart/2005/8/layout/orgChart1"/>
    <dgm:cxn modelId="{6513D1B4-940A-436E-9ECA-617217CF8DBD}" type="presParOf" srcId="{85590141-40A6-4817-BE2E-57F559EED298}" destId="{8F3E8CF6-8278-40CB-8F04-5FF56D0CFFBC}" srcOrd="0" destOrd="0" presId="urn:microsoft.com/office/officeart/2005/8/layout/orgChart1"/>
    <dgm:cxn modelId="{338A2C4D-892F-4312-A2B7-2D0AB3B76A3F}" type="presParOf" srcId="{8F3E8CF6-8278-40CB-8F04-5FF56D0CFFBC}" destId="{1813167F-8CDD-45FF-8EE5-5D463BB2266A}" srcOrd="0" destOrd="0" presId="urn:microsoft.com/office/officeart/2005/8/layout/orgChart1"/>
    <dgm:cxn modelId="{D12E1195-1165-4AE2-95F3-B543E6687C07}" type="presParOf" srcId="{8F3E8CF6-8278-40CB-8F04-5FF56D0CFFBC}" destId="{2BCBAD5E-64A3-42C0-8857-9E51BABE4ADA}" srcOrd="1" destOrd="0" presId="urn:microsoft.com/office/officeart/2005/8/layout/orgChart1"/>
    <dgm:cxn modelId="{BCCC48E1-E44B-40F9-9878-CBFA80E1CB4F}" type="presParOf" srcId="{85590141-40A6-4817-BE2E-57F559EED298}" destId="{A83893F4-1D78-4602-9188-E749B2777711}" srcOrd="1" destOrd="0" presId="urn:microsoft.com/office/officeart/2005/8/layout/orgChart1"/>
    <dgm:cxn modelId="{7DD25444-6B7F-47F3-A136-B7683258DD5E}" type="presParOf" srcId="{A83893F4-1D78-4602-9188-E749B2777711}" destId="{9B1326AE-9C14-441F-903B-16266793AC92}" srcOrd="0" destOrd="0" presId="urn:microsoft.com/office/officeart/2005/8/layout/orgChart1"/>
    <dgm:cxn modelId="{063522BE-4C3D-450C-BC7E-3355AB80A386}" type="presParOf" srcId="{A83893F4-1D78-4602-9188-E749B2777711}" destId="{6AEE0B90-0185-4EA9-8C88-B958507BEB91}" srcOrd="1" destOrd="0" presId="urn:microsoft.com/office/officeart/2005/8/layout/orgChart1"/>
    <dgm:cxn modelId="{6C5E0D34-D825-41B5-86C5-77803B568E6E}" type="presParOf" srcId="{6AEE0B90-0185-4EA9-8C88-B958507BEB91}" destId="{D395F90A-71F6-421D-825B-5AA04B8BD351}" srcOrd="0" destOrd="0" presId="urn:microsoft.com/office/officeart/2005/8/layout/orgChart1"/>
    <dgm:cxn modelId="{09618B04-43D5-415A-AC9B-88F36B85D6BA}" type="presParOf" srcId="{D395F90A-71F6-421D-825B-5AA04B8BD351}" destId="{F5758142-432D-4C33-B10F-00F801D42D8A}" srcOrd="0" destOrd="0" presId="urn:microsoft.com/office/officeart/2005/8/layout/orgChart1"/>
    <dgm:cxn modelId="{9B44629A-3BFB-410E-B1F9-352F8343FDD8}" type="presParOf" srcId="{D395F90A-71F6-421D-825B-5AA04B8BD351}" destId="{C5A7D11F-240C-4C88-A43C-6A4C2223E735}" srcOrd="1" destOrd="0" presId="urn:microsoft.com/office/officeart/2005/8/layout/orgChart1"/>
    <dgm:cxn modelId="{E68BAACD-09DD-4ABB-AD75-BD4055763A99}" type="presParOf" srcId="{6AEE0B90-0185-4EA9-8C88-B958507BEB91}" destId="{FE357E3C-EC35-41EB-AD63-0D905C25E4BC}" srcOrd="1" destOrd="0" presId="urn:microsoft.com/office/officeart/2005/8/layout/orgChart1"/>
    <dgm:cxn modelId="{D24E13B1-12D9-489D-8A3C-BD68C448B1CD}" type="presParOf" srcId="{6AEE0B90-0185-4EA9-8C88-B958507BEB91}" destId="{168D5537-0E12-417D-8249-C0DE6316223F}" srcOrd="2" destOrd="0" presId="urn:microsoft.com/office/officeart/2005/8/layout/orgChart1"/>
    <dgm:cxn modelId="{A57E92FE-9CA3-4E5B-B56A-CF6EEADA5B1C}" type="presParOf" srcId="{85590141-40A6-4817-BE2E-57F559EED298}" destId="{D93A3A73-AC18-4B30-8DB3-F7021B16F151}" srcOrd="2" destOrd="0" presId="urn:microsoft.com/office/officeart/2005/8/layout/orgChart1"/>
    <dgm:cxn modelId="{9A765BBF-C4D4-4F6B-BFC3-A518563BD165}" type="presParOf" srcId="{D4F82243-46DE-41B8-8888-23D581BEB902}" destId="{E1EB0F05-78FC-4AFA-AF4A-88693437F4E7}" srcOrd="2" destOrd="0" presId="urn:microsoft.com/office/officeart/2005/8/layout/orgChart1"/>
    <dgm:cxn modelId="{FE518D82-9FF1-477A-9237-D7D715F5FEB0}" type="presParOf" srcId="{5F2F7634-383B-45B8-A5D1-48A1E5D3F32A}" destId="{BDCB021E-3E21-4D2F-8CD1-DEFFC3B3991A}" srcOrd="4" destOrd="0" presId="urn:microsoft.com/office/officeart/2005/8/layout/orgChart1"/>
    <dgm:cxn modelId="{862CA185-A62D-4BF0-BC1F-A67F7390F29E}" type="presParOf" srcId="{5F2F7634-383B-45B8-A5D1-48A1E5D3F32A}" destId="{2D2A4278-03B3-4E4A-BE8A-773A17E75A8B}" srcOrd="5" destOrd="0" presId="urn:microsoft.com/office/officeart/2005/8/layout/orgChart1"/>
    <dgm:cxn modelId="{CC9EBF39-2847-4B89-B5DE-578F369244D7}" type="presParOf" srcId="{2D2A4278-03B3-4E4A-BE8A-773A17E75A8B}" destId="{6CD09C86-9C3E-4013-81A7-15A739464590}" srcOrd="0" destOrd="0" presId="urn:microsoft.com/office/officeart/2005/8/layout/orgChart1"/>
    <dgm:cxn modelId="{763F9F2F-3968-4F92-B84C-8B089FB3F89D}" type="presParOf" srcId="{6CD09C86-9C3E-4013-81A7-15A739464590}" destId="{D4CD550F-2E60-4EA8-AD2E-790E0CA07913}" srcOrd="0" destOrd="0" presId="urn:microsoft.com/office/officeart/2005/8/layout/orgChart1"/>
    <dgm:cxn modelId="{1993831B-7935-400D-ADEE-F58EB94FC535}" type="presParOf" srcId="{6CD09C86-9C3E-4013-81A7-15A739464590}" destId="{1FF96E1C-744C-41AE-B6F7-24AC2F87F1BE}" srcOrd="1" destOrd="0" presId="urn:microsoft.com/office/officeart/2005/8/layout/orgChart1"/>
    <dgm:cxn modelId="{D620A94C-B0BD-4F57-B148-0656A83A2A99}" type="presParOf" srcId="{2D2A4278-03B3-4E4A-BE8A-773A17E75A8B}" destId="{A69061E7-148C-4AEA-B4D2-F4F987555534}" srcOrd="1" destOrd="0" presId="urn:microsoft.com/office/officeart/2005/8/layout/orgChart1"/>
    <dgm:cxn modelId="{0EA5284C-32AA-43AF-9718-6612C03ACCCE}" type="presParOf" srcId="{A69061E7-148C-4AEA-B4D2-F4F987555534}" destId="{EB876982-3745-4B7E-A819-5CE827ACBDFB}" srcOrd="0" destOrd="0" presId="urn:microsoft.com/office/officeart/2005/8/layout/orgChart1"/>
    <dgm:cxn modelId="{519C36BE-9FE4-4C59-9459-62BAF2588BE8}" type="presParOf" srcId="{A69061E7-148C-4AEA-B4D2-F4F987555534}" destId="{620D8137-A5DD-432F-902B-36ED38A4EDA1}" srcOrd="1" destOrd="0" presId="urn:microsoft.com/office/officeart/2005/8/layout/orgChart1"/>
    <dgm:cxn modelId="{4E13995A-EC43-4003-82E6-3527FA2BECED}" type="presParOf" srcId="{620D8137-A5DD-432F-902B-36ED38A4EDA1}" destId="{2B4A73C2-4A12-4A74-A3CF-FC81E11E4CD3}" srcOrd="0" destOrd="0" presId="urn:microsoft.com/office/officeart/2005/8/layout/orgChart1"/>
    <dgm:cxn modelId="{3366F29A-C5DE-41B8-8905-4205E6886563}" type="presParOf" srcId="{2B4A73C2-4A12-4A74-A3CF-FC81E11E4CD3}" destId="{6FA99935-18D5-42D9-AE25-B8B722F8B960}" srcOrd="0" destOrd="0" presId="urn:microsoft.com/office/officeart/2005/8/layout/orgChart1"/>
    <dgm:cxn modelId="{AD49184E-B2CE-48DD-A137-519C2B7FA570}" type="presParOf" srcId="{2B4A73C2-4A12-4A74-A3CF-FC81E11E4CD3}" destId="{A9D172FB-1B36-42E5-B25F-C74956D7E314}" srcOrd="1" destOrd="0" presId="urn:microsoft.com/office/officeart/2005/8/layout/orgChart1"/>
    <dgm:cxn modelId="{72E6AD11-8B68-4AE9-8F44-4442751AFD4B}" type="presParOf" srcId="{620D8137-A5DD-432F-902B-36ED38A4EDA1}" destId="{E26CDBB4-B441-44E9-8B64-D30F188E8A55}" srcOrd="1" destOrd="0" presId="urn:microsoft.com/office/officeart/2005/8/layout/orgChart1"/>
    <dgm:cxn modelId="{FBE18BD1-6105-4748-9795-603E554F1933}" type="presParOf" srcId="{620D8137-A5DD-432F-902B-36ED38A4EDA1}" destId="{3DC7ABB6-F02D-44FB-848D-1D83ECE0DEF0}" srcOrd="2" destOrd="0" presId="urn:microsoft.com/office/officeart/2005/8/layout/orgChart1"/>
    <dgm:cxn modelId="{B96A9ED3-32B1-4090-A4DA-69590359DACC}" type="presParOf" srcId="{2D2A4278-03B3-4E4A-BE8A-773A17E75A8B}" destId="{F7EFE709-D81E-4F1E-ADF7-03B32F42E388}" srcOrd="2" destOrd="0" presId="urn:microsoft.com/office/officeart/2005/8/layout/orgChart1"/>
    <dgm:cxn modelId="{EC7D1753-4EEA-4A51-B3DC-89FBB1551809}" type="presParOf" srcId="{5F2F7634-383B-45B8-A5D1-48A1E5D3F32A}" destId="{FE5543F8-676B-4CDD-A79C-18EF8798B37D}" srcOrd="6" destOrd="0" presId="urn:microsoft.com/office/officeart/2005/8/layout/orgChart1"/>
    <dgm:cxn modelId="{CCDBB135-AD31-4E68-A7C5-2569BF807780}" type="presParOf" srcId="{5F2F7634-383B-45B8-A5D1-48A1E5D3F32A}" destId="{4856648F-F192-4336-812C-F9260F552F53}" srcOrd="7" destOrd="0" presId="urn:microsoft.com/office/officeart/2005/8/layout/orgChart1"/>
    <dgm:cxn modelId="{A8771EEC-0579-4C72-A209-0921DFA2FBED}" type="presParOf" srcId="{4856648F-F192-4336-812C-F9260F552F53}" destId="{421EB2BF-9E0F-4730-B460-794B06FB6818}" srcOrd="0" destOrd="0" presId="urn:microsoft.com/office/officeart/2005/8/layout/orgChart1"/>
    <dgm:cxn modelId="{B6C54529-183F-40A7-8BC7-3846983FDC68}" type="presParOf" srcId="{421EB2BF-9E0F-4730-B460-794B06FB6818}" destId="{1F025621-351D-45D0-9FFC-B50CBE58F9E3}" srcOrd="0" destOrd="0" presId="urn:microsoft.com/office/officeart/2005/8/layout/orgChart1"/>
    <dgm:cxn modelId="{982DD931-AA2A-4B83-895B-571C2FADC7D3}" type="presParOf" srcId="{421EB2BF-9E0F-4730-B460-794B06FB6818}" destId="{0403DAF7-959D-487D-BCED-B9A67781F5F4}" srcOrd="1" destOrd="0" presId="urn:microsoft.com/office/officeart/2005/8/layout/orgChart1"/>
    <dgm:cxn modelId="{8896AAA6-3BAB-4965-8C22-25DB88CC0C0A}" type="presParOf" srcId="{4856648F-F192-4336-812C-F9260F552F53}" destId="{F4F0B233-1930-42CA-A28D-BDFCF23C6CF1}" srcOrd="1" destOrd="0" presId="urn:microsoft.com/office/officeart/2005/8/layout/orgChart1"/>
    <dgm:cxn modelId="{2E0D5742-FDE9-49B4-A1C7-8C11C35F8267}" type="presParOf" srcId="{4856648F-F192-4336-812C-F9260F552F53}" destId="{5CD35903-32CF-41CE-9E38-656DAA4064B9}" srcOrd="2" destOrd="0" presId="urn:microsoft.com/office/officeart/2005/8/layout/orgChart1"/>
    <dgm:cxn modelId="{7B8FA69C-CB01-4E62-9708-29B1F5910161}" type="presParOf" srcId="{204065A6-11C4-4F78-8B4E-3F6433D24409}" destId="{2F4639B8-373D-4A65-B728-C7C49EF7E67B}" srcOrd="2" destOrd="0" presId="urn:microsoft.com/office/officeart/2005/8/layout/orgChart1"/>
    <dgm:cxn modelId="{A857B9F5-B088-4AB5-B508-4595298A39C4}" type="presParOf" srcId="{8E75F463-DDE9-4D8F-A6AE-E83DB8C3C8EA}" destId="{28117D14-57AC-4C56-A4C4-8366D7EED654}" srcOrd="2" destOrd="0" presId="urn:microsoft.com/office/officeart/2005/8/layout/orgChart1"/>
    <dgm:cxn modelId="{07366401-2012-40B3-97E7-BA211A58BB65}" type="presParOf" srcId="{8E75F463-DDE9-4D8F-A6AE-E83DB8C3C8EA}" destId="{3D85C165-F5AF-4092-9ACF-B2AB088821A6}" srcOrd="3" destOrd="0" presId="urn:microsoft.com/office/officeart/2005/8/layout/orgChart1"/>
    <dgm:cxn modelId="{3E32F589-4B85-49E4-A6DE-0ACB2B3425AF}" type="presParOf" srcId="{3D85C165-F5AF-4092-9ACF-B2AB088821A6}" destId="{80A67950-62BE-4271-9FDD-78B2CE1ADC7B}" srcOrd="0" destOrd="0" presId="urn:microsoft.com/office/officeart/2005/8/layout/orgChart1"/>
    <dgm:cxn modelId="{BE475576-CAEF-4FC5-B7FD-982EC13A3F4D}" type="presParOf" srcId="{80A67950-62BE-4271-9FDD-78B2CE1ADC7B}" destId="{5D3B019A-9471-469C-A92D-A76269BBDFEC}" srcOrd="0" destOrd="0" presId="urn:microsoft.com/office/officeart/2005/8/layout/orgChart1"/>
    <dgm:cxn modelId="{8D6389F9-FE86-47A0-8246-8B447FD45EFD}" type="presParOf" srcId="{80A67950-62BE-4271-9FDD-78B2CE1ADC7B}" destId="{4B371B26-F67D-42FE-81E4-57DCA4A8AA4D}" srcOrd="1" destOrd="0" presId="urn:microsoft.com/office/officeart/2005/8/layout/orgChart1"/>
    <dgm:cxn modelId="{68B3455D-E4B3-4F4C-B6E7-C8398BE2ED26}" type="presParOf" srcId="{3D85C165-F5AF-4092-9ACF-B2AB088821A6}" destId="{63FA9237-2D97-41FB-9E7F-47B35F305615}" srcOrd="1" destOrd="0" presId="urn:microsoft.com/office/officeart/2005/8/layout/orgChart1"/>
    <dgm:cxn modelId="{1EDAD392-E911-47C5-B039-BF407938F603}" type="presParOf" srcId="{3D85C165-F5AF-4092-9ACF-B2AB088821A6}" destId="{F5C5830D-CE29-4AB8-ABB3-BCEB471D7F8D}" srcOrd="2" destOrd="0" presId="urn:microsoft.com/office/officeart/2005/8/layout/orgChart1"/>
    <dgm:cxn modelId="{6BBCE829-DB04-4412-BF04-DD62A945C1D8}" type="presParOf" srcId="{8E75F463-DDE9-4D8F-A6AE-E83DB8C3C8EA}" destId="{8C7292F5-0AA5-4977-97AE-775E33D96C56}" srcOrd="4" destOrd="0" presId="urn:microsoft.com/office/officeart/2005/8/layout/orgChart1"/>
    <dgm:cxn modelId="{5DCF43C0-5D76-4E44-974D-28AED7B51ED8}" type="presParOf" srcId="{8E75F463-DDE9-4D8F-A6AE-E83DB8C3C8EA}" destId="{99293D1F-75DD-4E96-9E1A-F3B030947E4C}" srcOrd="5" destOrd="0" presId="urn:microsoft.com/office/officeart/2005/8/layout/orgChart1"/>
    <dgm:cxn modelId="{6FBACC0F-47D6-4A85-A37A-4D50E73D6ADC}" type="presParOf" srcId="{99293D1F-75DD-4E96-9E1A-F3B030947E4C}" destId="{1BAD232A-21DA-4D86-98D0-7DDB5D04F70B}" srcOrd="0" destOrd="0" presId="urn:microsoft.com/office/officeart/2005/8/layout/orgChart1"/>
    <dgm:cxn modelId="{9EB21727-AF83-4DD4-8327-46B7E920C90A}" type="presParOf" srcId="{1BAD232A-21DA-4D86-98D0-7DDB5D04F70B}" destId="{1BCFB41D-0116-4CBE-B413-2AF2F1C084E1}" srcOrd="0" destOrd="0" presId="urn:microsoft.com/office/officeart/2005/8/layout/orgChart1"/>
    <dgm:cxn modelId="{6621078F-7CCF-4157-B96E-FD4FF353891E}" type="presParOf" srcId="{1BAD232A-21DA-4D86-98D0-7DDB5D04F70B}" destId="{1B8D710A-66AA-46F8-9238-31AB0A988671}" srcOrd="1" destOrd="0" presId="urn:microsoft.com/office/officeart/2005/8/layout/orgChart1"/>
    <dgm:cxn modelId="{176F7AD2-8A9F-42CA-A57F-691D2DE70A29}" type="presParOf" srcId="{99293D1F-75DD-4E96-9E1A-F3B030947E4C}" destId="{AA9735A0-488E-455C-B46B-4623EDC827E3}" srcOrd="1" destOrd="0" presId="urn:microsoft.com/office/officeart/2005/8/layout/orgChart1"/>
    <dgm:cxn modelId="{78B7804B-7DBE-4559-BFE6-549BAD341A3A}" type="presParOf" srcId="{99293D1F-75DD-4E96-9E1A-F3B030947E4C}" destId="{7486F0A1-F080-4BAA-977A-75ABB2997851}" srcOrd="2" destOrd="0" presId="urn:microsoft.com/office/officeart/2005/8/layout/orgChart1"/>
    <dgm:cxn modelId="{871952CF-5B0B-4564-85C8-5F238F2B8FCE}" type="presParOf" srcId="{8E75F463-DDE9-4D8F-A6AE-E83DB8C3C8EA}" destId="{67F26157-5800-4682-A717-C78EB3C040E8}" srcOrd="6" destOrd="0" presId="urn:microsoft.com/office/officeart/2005/8/layout/orgChart1"/>
    <dgm:cxn modelId="{856EB695-DECB-4432-94B3-19A56982E2A3}" type="presParOf" srcId="{8E75F463-DDE9-4D8F-A6AE-E83DB8C3C8EA}" destId="{8B7CD27C-F170-413D-8A8D-A0513250D8FF}" srcOrd="7" destOrd="0" presId="urn:microsoft.com/office/officeart/2005/8/layout/orgChart1"/>
    <dgm:cxn modelId="{3018710C-3BB6-4EA3-97EC-12DECE6FE37A}" type="presParOf" srcId="{8B7CD27C-F170-413D-8A8D-A0513250D8FF}" destId="{F30364CF-40AD-42C1-9379-D0F54810D453}" srcOrd="0" destOrd="0" presId="urn:microsoft.com/office/officeart/2005/8/layout/orgChart1"/>
    <dgm:cxn modelId="{F42649FD-9123-4B2E-986A-AEDE3A5637A3}" type="presParOf" srcId="{F30364CF-40AD-42C1-9379-D0F54810D453}" destId="{D7A779F9-DDB6-471E-B674-62B9A314E3B5}" srcOrd="0" destOrd="0" presId="urn:microsoft.com/office/officeart/2005/8/layout/orgChart1"/>
    <dgm:cxn modelId="{5805D531-C5B6-4429-926C-503F53606360}" type="presParOf" srcId="{F30364CF-40AD-42C1-9379-D0F54810D453}" destId="{78D4AD5C-1563-4C96-8802-7516EC3A1A34}" srcOrd="1" destOrd="0" presId="urn:microsoft.com/office/officeart/2005/8/layout/orgChart1"/>
    <dgm:cxn modelId="{016D31FC-D250-4639-9C04-979D6D7FD0B6}" type="presParOf" srcId="{8B7CD27C-F170-413D-8A8D-A0513250D8FF}" destId="{578DBBCA-DE65-42B7-A697-923AC95E043C}" srcOrd="1" destOrd="0" presId="urn:microsoft.com/office/officeart/2005/8/layout/orgChart1"/>
    <dgm:cxn modelId="{66C19827-96F5-4963-923E-0FDEBE86F499}" type="presParOf" srcId="{8B7CD27C-F170-413D-8A8D-A0513250D8FF}" destId="{CE6562FC-2C2A-4132-BF04-6866D0802698}" srcOrd="2" destOrd="0" presId="urn:microsoft.com/office/officeart/2005/8/layout/orgChart1"/>
    <dgm:cxn modelId="{90FCE2E8-3890-4C7F-BBD9-CEF304A5B4DB}" type="presParOf" srcId="{8E75F463-DDE9-4D8F-A6AE-E83DB8C3C8EA}" destId="{43303A24-5228-4D18-A97A-DCFA2C23F268}" srcOrd="8" destOrd="0" presId="urn:microsoft.com/office/officeart/2005/8/layout/orgChart1"/>
    <dgm:cxn modelId="{28AA5648-AB3A-4A6E-BBCC-A86792274F29}" type="presParOf" srcId="{8E75F463-DDE9-4D8F-A6AE-E83DB8C3C8EA}" destId="{B16F09C2-3D1D-4430-A63B-F403F43C7A49}" srcOrd="9" destOrd="0" presId="urn:microsoft.com/office/officeart/2005/8/layout/orgChart1"/>
    <dgm:cxn modelId="{A6379825-C54E-484C-BE89-6D78F39D432D}" type="presParOf" srcId="{B16F09C2-3D1D-4430-A63B-F403F43C7A49}" destId="{53D07861-EBEF-47F8-A205-EACAD8EE69A8}" srcOrd="0" destOrd="0" presId="urn:microsoft.com/office/officeart/2005/8/layout/orgChart1"/>
    <dgm:cxn modelId="{D779EB22-881E-4177-8E5D-BC82D313A7E9}" type="presParOf" srcId="{53D07861-EBEF-47F8-A205-EACAD8EE69A8}" destId="{2D02D5B9-1D90-4D2F-B12C-30C3424C4195}" srcOrd="0" destOrd="0" presId="urn:microsoft.com/office/officeart/2005/8/layout/orgChart1"/>
    <dgm:cxn modelId="{08FE5354-F450-4232-9EB9-B77480ABB479}" type="presParOf" srcId="{53D07861-EBEF-47F8-A205-EACAD8EE69A8}" destId="{CBF0E09E-6CC3-455B-92F5-E31D1CB1C5DC}" srcOrd="1" destOrd="0" presId="urn:microsoft.com/office/officeart/2005/8/layout/orgChart1"/>
    <dgm:cxn modelId="{DAB4C7BF-4C68-4E11-AD6C-5C59DEA28713}" type="presParOf" srcId="{B16F09C2-3D1D-4430-A63B-F403F43C7A49}" destId="{F20D2B80-36B2-4A5B-8C1D-6805C0B48AB4}" srcOrd="1" destOrd="0" presId="urn:microsoft.com/office/officeart/2005/8/layout/orgChart1"/>
    <dgm:cxn modelId="{5D3BE1A1-FBCC-4D86-A0D7-FD678D5498E4}" type="presParOf" srcId="{B16F09C2-3D1D-4430-A63B-F403F43C7A49}" destId="{87158B3F-2974-4C15-BCE7-0DD052EF6C12}" srcOrd="2" destOrd="0" presId="urn:microsoft.com/office/officeart/2005/8/layout/orgChart1"/>
    <dgm:cxn modelId="{B9C3C547-9717-42E3-B251-4FC1297054E1}" type="presParOf" srcId="{D43024E4-AE7A-46DB-A948-E9C7D3E61A97}" destId="{9B43233B-DDA2-44E3-8471-E6D237867F6C}" srcOrd="2" destOrd="0" presId="urn:microsoft.com/office/officeart/2005/8/layout/orgChart1"/>
  </dgm:cxnLst>
  <dgm:bg/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03A24-5228-4D18-A97A-DCFA2C23F268}">
      <dsp:nvSpPr>
        <dsp:cNvPr id="0" name=""/>
        <dsp:cNvSpPr/>
      </dsp:nvSpPr>
      <dsp:spPr>
        <a:xfrm>
          <a:off x="6960405" y="1191498"/>
          <a:ext cx="3210583" cy="310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12"/>
              </a:lnTo>
              <a:lnTo>
                <a:pt x="3210583" y="160112"/>
              </a:lnTo>
              <a:lnTo>
                <a:pt x="3210583" y="310439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6157-5800-4682-A717-C78EB3C040E8}">
      <dsp:nvSpPr>
        <dsp:cNvPr id="0" name=""/>
        <dsp:cNvSpPr/>
      </dsp:nvSpPr>
      <dsp:spPr>
        <a:xfrm>
          <a:off x="6960405" y="1191498"/>
          <a:ext cx="1588741" cy="30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62"/>
              </a:lnTo>
              <a:lnTo>
                <a:pt x="1588741" y="156962"/>
              </a:lnTo>
              <a:lnTo>
                <a:pt x="1588741" y="307289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292F5-0AA5-4977-97AE-775E33D96C56}">
      <dsp:nvSpPr>
        <dsp:cNvPr id="0" name=""/>
        <dsp:cNvSpPr/>
      </dsp:nvSpPr>
      <dsp:spPr>
        <a:xfrm>
          <a:off x="6859952" y="1191498"/>
          <a:ext cx="91440" cy="295292"/>
        </a:xfrm>
        <a:custGeom>
          <a:avLst/>
          <a:gdLst/>
          <a:ahLst/>
          <a:cxnLst/>
          <a:rect l="0" t="0" r="0" b="0"/>
          <a:pathLst>
            <a:path>
              <a:moveTo>
                <a:pt x="100453" y="0"/>
              </a:moveTo>
              <a:lnTo>
                <a:pt x="100453" y="144965"/>
              </a:lnTo>
              <a:lnTo>
                <a:pt x="45720" y="144965"/>
              </a:lnTo>
              <a:lnTo>
                <a:pt x="45720" y="29529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17D14-57AC-4C56-A4C4-8366D7EED654}">
      <dsp:nvSpPr>
        <dsp:cNvPr id="0" name=""/>
        <dsp:cNvSpPr/>
      </dsp:nvSpPr>
      <dsp:spPr>
        <a:xfrm>
          <a:off x="5228066" y="1191498"/>
          <a:ext cx="1732339" cy="300653"/>
        </a:xfrm>
        <a:custGeom>
          <a:avLst/>
          <a:gdLst/>
          <a:ahLst/>
          <a:cxnLst/>
          <a:rect l="0" t="0" r="0" b="0"/>
          <a:pathLst>
            <a:path>
              <a:moveTo>
                <a:pt x="1732339" y="0"/>
              </a:moveTo>
              <a:lnTo>
                <a:pt x="1732339" y="150326"/>
              </a:lnTo>
              <a:lnTo>
                <a:pt x="0" y="150326"/>
              </a:lnTo>
              <a:lnTo>
                <a:pt x="0" y="30065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43F8-676B-4CDD-A79C-18EF8798B37D}">
      <dsp:nvSpPr>
        <dsp:cNvPr id="0" name=""/>
        <dsp:cNvSpPr/>
      </dsp:nvSpPr>
      <dsp:spPr>
        <a:xfrm>
          <a:off x="3495727" y="2207995"/>
          <a:ext cx="2777469" cy="30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6"/>
              </a:lnTo>
              <a:lnTo>
                <a:pt x="2777469" y="150326"/>
              </a:lnTo>
              <a:lnTo>
                <a:pt x="2777469" y="30065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76982-3745-4B7E-A819-5CE827ACBDFB}">
      <dsp:nvSpPr>
        <dsp:cNvPr id="0" name=""/>
        <dsp:cNvSpPr/>
      </dsp:nvSpPr>
      <dsp:spPr>
        <a:xfrm>
          <a:off x="3968183" y="3224492"/>
          <a:ext cx="214752" cy="65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575"/>
              </a:lnTo>
              <a:lnTo>
                <a:pt x="214752" y="65857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B021E-3E21-4D2F-8CD1-DEFFC3B3991A}">
      <dsp:nvSpPr>
        <dsp:cNvPr id="0" name=""/>
        <dsp:cNvSpPr/>
      </dsp:nvSpPr>
      <dsp:spPr>
        <a:xfrm>
          <a:off x="3495727" y="2207995"/>
          <a:ext cx="1045130" cy="30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26"/>
              </a:lnTo>
              <a:lnTo>
                <a:pt x="1045130" y="150326"/>
              </a:lnTo>
              <a:lnTo>
                <a:pt x="1045130" y="30065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326AE-9C14-441F-903B-16266793AC92}">
      <dsp:nvSpPr>
        <dsp:cNvPr id="0" name=""/>
        <dsp:cNvSpPr/>
      </dsp:nvSpPr>
      <dsp:spPr>
        <a:xfrm>
          <a:off x="2235843" y="4240989"/>
          <a:ext cx="214752" cy="65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575"/>
              </a:lnTo>
              <a:lnTo>
                <a:pt x="214752" y="65857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44531-8255-45E9-8CBA-9308415EA259}">
      <dsp:nvSpPr>
        <dsp:cNvPr id="0" name=""/>
        <dsp:cNvSpPr/>
      </dsp:nvSpPr>
      <dsp:spPr>
        <a:xfrm>
          <a:off x="2762798" y="3224492"/>
          <a:ext cx="91440" cy="3006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65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EA39B-D57A-438C-8D57-4B09F94FAF33}">
      <dsp:nvSpPr>
        <dsp:cNvPr id="0" name=""/>
        <dsp:cNvSpPr/>
      </dsp:nvSpPr>
      <dsp:spPr>
        <a:xfrm>
          <a:off x="2808518" y="2207995"/>
          <a:ext cx="687209" cy="300653"/>
        </a:xfrm>
        <a:custGeom>
          <a:avLst/>
          <a:gdLst/>
          <a:ahLst/>
          <a:cxnLst/>
          <a:rect l="0" t="0" r="0" b="0"/>
          <a:pathLst>
            <a:path>
              <a:moveTo>
                <a:pt x="687209" y="0"/>
              </a:moveTo>
              <a:lnTo>
                <a:pt x="687209" y="150326"/>
              </a:lnTo>
              <a:lnTo>
                <a:pt x="0" y="150326"/>
              </a:lnTo>
              <a:lnTo>
                <a:pt x="0" y="30065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27F18-5243-457A-AE6A-8906FAB77222}">
      <dsp:nvSpPr>
        <dsp:cNvPr id="0" name=""/>
        <dsp:cNvSpPr/>
      </dsp:nvSpPr>
      <dsp:spPr>
        <a:xfrm>
          <a:off x="145583" y="3224492"/>
          <a:ext cx="214752" cy="65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575"/>
              </a:lnTo>
              <a:lnTo>
                <a:pt x="214752" y="65857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DABE3-0E86-4641-A3E5-FBDCF77E3505}">
      <dsp:nvSpPr>
        <dsp:cNvPr id="0" name=""/>
        <dsp:cNvSpPr/>
      </dsp:nvSpPr>
      <dsp:spPr>
        <a:xfrm>
          <a:off x="718257" y="2207995"/>
          <a:ext cx="2777469" cy="300653"/>
        </a:xfrm>
        <a:custGeom>
          <a:avLst/>
          <a:gdLst/>
          <a:ahLst/>
          <a:cxnLst/>
          <a:rect l="0" t="0" r="0" b="0"/>
          <a:pathLst>
            <a:path>
              <a:moveTo>
                <a:pt x="2777469" y="0"/>
              </a:moveTo>
              <a:lnTo>
                <a:pt x="2777469" y="150326"/>
              </a:lnTo>
              <a:lnTo>
                <a:pt x="0" y="150326"/>
              </a:lnTo>
              <a:lnTo>
                <a:pt x="0" y="30065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56C04-E33F-4F42-B245-49799FEE157B}">
      <dsp:nvSpPr>
        <dsp:cNvPr id="0" name=""/>
        <dsp:cNvSpPr/>
      </dsp:nvSpPr>
      <dsp:spPr>
        <a:xfrm>
          <a:off x="3495727" y="1191498"/>
          <a:ext cx="3464678" cy="300653"/>
        </a:xfrm>
        <a:custGeom>
          <a:avLst/>
          <a:gdLst/>
          <a:ahLst/>
          <a:cxnLst/>
          <a:rect l="0" t="0" r="0" b="0"/>
          <a:pathLst>
            <a:path>
              <a:moveTo>
                <a:pt x="3464678" y="0"/>
              </a:moveTo>
              <a:lnTo>
                <a:pt x="3464678" y="150326"/>
              </a:lnTo>
              <a:lnTo>
                <a:pt x="0" y="150326"/>
              </a:lnTo>
              <a:lnTo>
                <a:pt x="0" y="30065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F9A2E-45CC-432F-9750-BED9DD6E8247}">
      <dsp:nvSpPr>
        <dsp:cNvPr id="0" name=""/>
        <dsp:cNvSpPr/>
      </dsp:nvSpPr>
      <dsp:spPr>
        <a:xfrm>
          <a:off x="6244563" y="475656"/>
          <a:ext cx="1431685" cy="7158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base.html</a:t>
          </a:r>
          <a:endParaRPr lang="ru-RU" sz="1200" kern="1200" dirty="0"/>
        </a:p>
      </dsp:txBody>
      <dsp:txXfrm>
        <a:off x="6244563" y="475656"/>
        <a:ext cx="1431685" cy="715842"/>
      </dsp:txXfrm>
    </dsp:sp>
    <dsp:sp modelId="{F6482049-BBCB-427B-9F4D-6C33B68E2E3E}">
      <dsp:nvSpPr>
        <dsp:cNvPr id="0" name=""/>
        <dsp:cNvSpPr/>
      </dsp:nvSpPr>
      <dsp:spPr>
        <a:xfrm>
          <a:off x="2779884" y="1492152"/>
          <a:ext cx="1431685" cy="715842"/>
        </a:xfrm>
        <a:prstGeom prst="rect">
          <a:avLst/>
        </a:prstGeom>
        <a:solidFill>
          <a:schemeClr val="accent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basic.html</a:t>
          </a:r>
          <a:endParaRPr lang="ru-RU" sz="1200" kern="1200" dirty="0"/>
        </a:p>
      </dsp:txBody>
      <dsp:txXfrm>
        <a:off x="2779884" y="1492152"/>
        <a:ext cx="1431685" cy="715842"/>
      </dsp:txXfrm>
    </dsp:sp>
    <dsp:sp modelId="{AB246AA7-36C9-4EC9-AEBD-9338B962CB50}">
      <dsp:nvSpPr>
        <dsp:cNvPr id="0" name=""/>
        <dsp:cNvSpPr/>
      </dsp:nvSpPr>
      <dsp:spPr>
        <a:xfrm>
          <a:off x="2414" y="2508649"/>
          <a:ext cx="1431685" cy="715842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profile.html</a:t>
          </a:r>
          <a:endParaRPr lang="ru-RU" sz="1200" kern="1200" dirty="0"/>
        </a:p>
      </dsp:txBody>
      <dsp:txXfrm>
        <a:off x="2414" y="2508649"/>
        <a:ext cx="1431685" cy="715842"/>
      </dsp:txXfrm>
    </dsp:sp>
    <dsp:sp modelId="{27725FE0-17F4-4733-9820-B66E96A2A9E3}">
      <dsp:nvSpPr>
        <dsp:cNvPr id="0" name=""/>
        <dsp:cNvSpPr/>
      </dsp:nvSpPr>
      <dsp:spPr>
        <a:xfrm>
          <a:off x="360335" y="3525146"/>
          <a:ext cx="1431685" cy="715842"/>
        </a:xfrm>
        <a:prstGeom prst="rect">
          <a:avLst/>
        </a:prstGeom>
        <a:solidFill>
          <a:schemeClr val="accent4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voting.html</a:t>
          </a:r>
          <a:endParaRPr lang="ru-RU" sz="1200" kern="1200" dirty="0"/>
        </a:p>
      </dsp:txBody>
      <dsp:txXfrm>
        <a:off x="360335" y="3525146"/>
        <a:ext cx="1431685" cy="715842"/>
      </dsp:txXfrm>
    </dsp:sp>
    <dsp:sp modelId="{20C84C2A-DC6C-49BC-A286-1E3A234919E3}">
      <dsp:nvSpPr>
        <dsp:cNvPr id="0" name=""/>
        <dsp:cNvSpPr/>
      </dsp:nvSpPr>
      <dsp:spPr>
        <a:xfrm>
          <a:off x="2092675" y="2508649"/>
          <a:ext cx="1431685" cy="715842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voting_single.html</a:t>
          </a:r>
          <a:endParaRPr lang="ru-RU" sz="1200" kern="1200" dirty="0"/>
        </a:p>
      </dsp:txBody>
      <dsp:txXfrm>
        <a:off x="2092675" y="2508649"/>
        <a:ext cx="1431685" cy="715842"/>
      </dsp:txXfrm>
    </dsp:sp>
    <dsp:sp modelId="{1813167F-8CDD-45FF-8EE5-5D463BB2266A}">
      <dsp:nvSpPr>
        <dsp:cNvPr id="0" name=""/>
        <dsp:cNvSpPr/>
      </dsp:nvSpPr>
      <dsp:spPr>
        <a:xfrm>
          <a:off x="2092675" y="3525146"/>
          <a:ext cx="1431685" cy="715842"/>
        </a:xfrm>
        <a:prstGeom prst="rect">
          <a:avLst/>
        </a:prstGeom>
        <a:solidFill>
          <a:schemeClr val="accent4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voting.html</a:t>
          </a:r>
          <a:endParaRPr lang="ru-RU" sz="1200" kern="1200" dirty="0"/>
        </a:p>
      </dsp:txBody>
      <dsp:txXfrm>
        <a:off x="2092675" y="3525146"/>
        <a:ext cx="1431685" cy="715842"/>
      </dsp:txXfrm>
    </dsp:sp>
    <dsp:sp modelId="{F5758142-432D-4C33-B10F-00F801D42D8A}">
      <dsp:nvSpPr>
        <dsp:cNvPr id="0" name=""/>
        <dsp:cNvSpPr/>
      </dsp:nvSpPr>
      <dsp:spPr>
        <a:xfrm>
          <a:off x="2450596" y="4541643"/>
          <a:ext cx="1431685" cy="715842"/>
        </a:xfrm>
        <a:prstGeom prst="rect">
          <a:avLst/>
        </a:prstGeom>
        <a:solidFill>
          <a:schemeClr val="accent4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question.html</a:t>
          </a:r>
          <a:endParaRPr lang="ru-RU" sz="1200" kern="1200" dirty="0"/>
        </a:p>
      </dsp:txBody>
      <dsp:txXfrm>
        <a:off x="2450596" y="4541643"/>
        <a:ext cx="1431685" cy="715842"/>
      </dsp:txXfrm>
    </dsp:sp>
    <dsp:sp modelId="{D4CD550F-2E60-4EA8-AD2E-790E0CA07913}">
      <dsp:nvSpPr>
        <dsp:cNvPr id="0" name=""/>
        <dsp:cNvSpPr/>
      </dsp:nvSpPr>
      <dsp:spPr>
        <a:xfrm>
          <a:off x="3825014" y="2508649"/>
          <a:ext cx="1431685" cy="715842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voting_edit.html</a:t>
          </a:r>
          <a:endParaRPr lang="ru-RU" sz="1200" kern="1200" dirty="0"/>
        </a:p>
      </dsp:txBody>
      <dsp:txXfrm>
        <a:off x="3825014" y="2508649"/>
        <a:ext cx="1431685" cy="715842"/>
      </dsp:txXfrm>
    </dsp:sp>
    <dsp:sp modelId="{6FA99935-18D5-42D9-AE25-B8B722F8B960}">
      <dsp:nvSpPr>
        <dsp:cNvPr id="0" name=""/>
        <dsp:cNvSpPr/>
      </dsp:nvSpPr>
      <dsp:spPr>
        <a:xfrm>
          <a:off x="4182936" y="3525146"/>
          <a:ext cx="2396111" cy="715842"/>
        </a:xfrm>
        <a:prstGeom prst="rect">
          <a:avLst/>
        </a:prstGeom>
        <a:solidFill>
          <a:schemeClr val="accent5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voting_question_modal.html</a:t>
          </a:r>
          <a:endParaRPr lang="ru-RU" sz="1200" kern="1200" dirty="0"/>
        </a:p>
      </dsp:txBody>
      <dsp:txXfrm>
        <a:off x="4182936" y="3525146"/>
        <a:ext cx="2396111" cy="715842"/>
      </dsp:txXfrm>
    </dsp:sp>
    <dsp:sp modelId="{1F025621-351D-45D0-9FFC-B50CBE58F9E3}">
      <dsp:nvSpPr>
        <dsp:cNvPr id="0" name=""/>
        <dsp:cNvSpPr/>
      </dsp:nvSpPr>
      <dsp:spPr>
        <a:xfrm>
          <a:off x="5557354" y="2508649"/>
          <a:ext cx="1431685" cy="715842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Другие шаблоны страниц</a:t>
          </a:r>
        </a:p>
      </dsp:txBody>
      <dsp:txXfrm>
        <a:off x="5557354" y="2508649"/>
        <a:ext cx="1431685" cy="715842"/>
      </dsp:txXfrm>
    </dsp:sp>
    <dsp:sp modelId="{5D3B019A-9471-469C-A92D-A76269BBDFEC}">
      <dsp:nvSpPr>
        <dsp:cNvPr id="0" name=""/>
        <dsp:cNvSpPr/>
      </dsp:nvSpPr>
      <dsp:spPr>
        <a:xfrm>
          <a:off x="4512223" y="1492152"/>
          <a:ext cx="1431685" cy="715842"/>
        </a:xfrm>
        <a:prstGeom prst="rect">
          <a:avLst/>
        </a:prstGeom>
        <a:solidFill>
          <a:schemeClr val="accent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index.html</a:t>
          </a:r>
          <a:endParaRPr lang="ru-RU" sz="1200" kern="1200" dirty="0"/>
        </a:p>
      </dsp:txBody>
      <dsp:txXfrm>
        <a:off x="4512223" y="1492152"/>
        <a:ext cx="1431685" cy="715842"/>
      </dsp:txXfrm>
    </dsp:sp>
    <dsp:sp modelId="{1BCFB41D-0116-4CBE-B413-2AF2F1C084E1}">
      <dsp:nvSpPr>
        <dsp:cNvPr id="0" name=""/>
        <dsp:cNvSpPr/>
      </dsp:nvSpPr>
      <dsp:spPr>
        <a:xfrm>
          <a:off x="6189829" y="1486791"/>
          <a:ext cx="1431685" cy="715842"/>
        </a:xfrm>
        <a:prstGeom prst="rect">
          <a:avLst/>
        </a:prstGeom>
        <a:solidFill>
          <a:schemeClr val="accent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login.html</a:t>
          </a:r>
          <a:endParaRPr lang="ru-RU" sz="1200" kern="1200" dirty="0"/>
        </a:p>
      </dsp:txBody>
      <dsp:txXfrm>
        <a:off x="6189829" y="1486791"/>
        <a:ext cx="1431685" cy="715842"/>
      </dsp:txXfrm>
    </dsp:sp>
    <dsp:sp modelId="{D7A779F9-DDB6-471E-B674-62B9A314E3B5}">
      <dsp:nvSpPr>
        <dsp:cNvPr id="0" name=""/>
        <dsp:cNvSpPr/>
      </dsp:nvSpPr>
      <dsp:spPr>
        <a:xfrm>
          <a:off x="7833304" y="1498788"/>
          <a:ext cx="1431685" cy="715842"/>
        </a:xfrm>
        <a:prstGeom prst="rect">
          <a:avLst/>
        </a:prstGeom>
        <a:solidFill>
          <a:schemeClr val="accent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registration.html</a:t>
          </a:r>
          <a:endParaRPr lang="ru-RU" sz="1200" kern="1200" dirty="0"/>
        </a:p>
      </dsp:txBody>
      <dsp:txXfrm>
        <a:off x="7833304" y="1498788"/>
        <a:ext cx="1431685" cy="715842"/>
      </dsp:txXfrm>
    </dsp:sp>
    <dsp:sp modelId="{2D02D5B9-1D90-4D2F-B12C-30C3424C4195}">
      <dsp:nvSpPr>
        <dsp:cNvPr id="0" name=""/>
        <dsp:cNvSpPr/>
      </dsp:nvSpPr>
      <dsp:spPr>
        <a:xfrm>
          <a:off x="9455146" y="1501938"/>
          <a:ext cx="1431685" cy="723888"/>
        </a:xfrm>
        <a:prstGeom prst="rect">
          <a:avLst/>
        </a:prstGeom>
        <a:solidFill>
          <a:schemeClr val="accent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remove_account.html</a:t>
          </a:r>
          <a:endParaRPr lang="ru-RU" sz="1200" kern="1200" dirty="0"/>
        </a:p>
      </dsp:txBody>
      <dsp:txXfrm>
        <a:off x="9455146" y="1501938"/>
        <a:ext cx="1431685" cy="723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3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BCF1F-3508-49F8-BDD7-C83159D17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Votewebxxl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45410-2AB8-47AF-803B-DDB553E2F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11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BDAE-E82C-47E1-9D41-7392DE3A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960404" y="338666"/>
            <a:ext cx="10131425" cy="1456267"/>
          </a:xfrm>
        </p:spPr>
        <p:txBody>
          <a:bodyPr/>
          <a:lstStyle/>
          <a:p>
            <a:r>
              <a:rPr lang="ru-RU" b="1" dirty="0"/>
              <a:t>Модели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82D1628-641C-4170-8346-E11199B7ECFC}"/>
              </a:ext>
            </a:extLst>
          </p:cNvPr>
          <p:cNvSpPr/>
          <p:nvPr/>
        </p:nvSpPr>
        <p:spPr>
          <a:xfrm>
            <a:off x="4292012" y="568025"/>
            <a:ext cx="2273512" cy="268445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 err="1"/>
              <a:t>datetime_created</a:t>
            </a:r>
            <a:endParaRPr lang="en-US" dirty="0"/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role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F0D273-8FA8-4B03-B856-E21A11500FAD}"/>
              </a:ext>
            </a:extLst>
          </p:cNvPr>
          <p:cNvSpPr/>
          <p:nvPr/>
        </p:nvSpPr>
        <p:spPr>
          <a:xfrm>
            <a:off x="9246364" y="568025"/>
            <a:ext cx="2396882" cy="268445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user </a:t>
            </a:r>
          </a:p>
          <a:p>
            <a:pPr algn="ctr"/>
            <a:r>
              <a:rPr lang="en-US" dirty="0"/>
              <a:t>voting</a:t>
            </a:r>
          </a:p>
          <a:p>
            <a:pPr algn="ctr"/>
            <a:r>
              <a:rPr lang="en-US" dirty="0"/>
              <a:t>message</a:t>
            </a:r>
          </a:p>
          <a:p>
            <a:pPr algn="ctr"/>
            <a:r>
              <a:rPr lang="en-US" dirty="0" err="1"/>
              <a:t>datetime_created</a:t>
            </a:r>
            <a:endParaRPr lang="en-US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BCEB12C-EAD2-441A-9639-B99A06AFD3B4}"/>
              </a:ext>
            </a:extLst>
          </p:cNvPr>
          <p:cNvSpPr/>
          <p:nvPr/>
        </p:nvSpPr>
        <p:spPr>
          <a:xfrm>
            <a:off x="1895128" y="2875263"/>
            <a:ext cx="2273513" cy="354148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Report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user </a:t>
            </a:r>
          </a:p>
          <a:p>
            <a:pPr algn="ctr"/>
            <a:r>
              <a:rPr lang="en-US" dirty="0"/>
              <a:t>voting</a:t>
            </a:r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message</a:t>
            </a:r>
          </a:p>
          <a:p>
            <a:pPr algn="ctr"/>
            <a:r>
              <a:rPr lang="en-US" dirty="0" err="1"/>
              <a:t>datetime_created</a:t>
            </a:r>
            <a:endParaRPr lang="en-US" dirty="0"/>
          </a:p>
          <a:p>
            <a:pPr algn="ctr"/>
            <a:r>
              <a:rPr lang="en-US" dirty="0"/>
              <a:t>status</a:t>
            </a:r>
          </a:p>
          <a:p>
            <a:pPr algn="ctr"/>
            <a:endParaRPr lang="en-US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F33B45-5931-4311-96D3-4AB28BE0D9CB}"/>
              </a:ext>
            </a:extLst>
          </p:cNvPr>
          <p:cNvSpPr/>
          <p:nvPr/>
        </p:nvSpPr>
        <p:spPr>
          <a:xfrm>
            <a:off x="4292012" y="3428999"/>
            <a:ext cx="2273512" cy="298774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Vote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 err="1"/>
              <a:t>datetime_created</a:t>
            </a:r>
            <a:endParaRPr lang="en-US" dirty="0"/>
          </a:p>
          <a:p>
            <a:pPr algn="ctr"/>
            <a:r>
              <a:rPr lang="en-US" dirty="0"/>
              <a:t>question</a:t>
            </a:r>
          </a:p>
          <a:p>
            <a:pPr algn="ctr"/>
            <a:r>
              <a:rPr lang="en-US" dirty="0"/>
              <a:t>answer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87E0B3B-20FD-4724-9297-242C89489EC8}"/>
              </a:ext>
            </a:extLst>
          </p:cNvPr>
          <p:cNvSpPr/>
          <p:nvPr/>
        </p:nvSpPr>
        <p:spPr>
          <a:xfrm>
            <a:off x="6688895" y="3100079"/>
            <a:ext cx="2396882" cy="331667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Question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voting</a:t>
            </a:r>
          </a:p>
          <a:p>
            <a:pPr algn="ctr"/>
            <a:r>
              <a:rPr lang="en-US" dirty="0"/>
              <a:t>type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answers</a:t>
            </a:r>
          </a:p>
          <a:p>
            <a:pPr algn="ctr"/>
            <a:r>
              <a:rPr lang="en-US" dirty="0"/>
              <a:t>image</a:t>
            </a:r>
          </a:p>
          <a:p>
            <a:pPr algn="ctr"/>
            <a:endParaRPr lang="en-US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21CBC20-4F6F-4DE4-8D43-CB5D2A8AAD73}"/>
              </a:ext>
            </a:extLst>
          </p:cNvPr>
          <p:cNvSpPr/>
          <p:nvPr/>
        </p:nvSpPr>
        <p:spPr>
          <a:xfrm>
            <a:off x="9246364" y="3429000"/>
            <a:ext cx="2396882" cy="298774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Voting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 err="1"/>
              <a:t>datetime_created</a:t>
            </a:r>
            <a:endParaRPr lang="en-US" dirty="0"/>
          </a:p>
          <a:p>
            <a:pPr algn="ctr"/>
            <a:r>
              <a:rPr lang="en-US" dirty="0"/>
              <a:t>banned</a:t>
            </a:r>
          </a:p>
          <a:p>
            <a:pPr algn="ctr"/>
            <a:r>
              <a:rPr lang="en-US" dirty="0" err="1"/>
              <a:t>open_stats</a:t>
            </a:r>
            <a:endParaRPr lang="en-US" dirty="0"/>
          </a:p>
          <a:p>
            <a:pPr algn="ctr"/>
            <a:r>
              <a:rPr lang="en-US" dirty="0" err="1"/>
              <a:t>datetime_closed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C764AEC-8A78-4134-A408-F6E84BB703DB}"/>
              </a:ext>
            </a:extLst>
          </p:cNvPr>
          <p:cNvSpPr/>
          <p:nvPr/>
        </p:nvSpPr>
        <p:spPr>
          <a:xfrm>
            <a:off x="6688895" y="441250"/>
            <a:ext cx="2396882" cy="25464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username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 err="1"/>
              <a:t>first_name</a:t>
            </a:r>
            <a:endParaRPr lang="en-US" dirty="0"/>
          </a:p>
          <a:p>
            <a:pPr algn="ctr"/>
            <a:r>
              <a:rPr lang="en-US" dirty="0" err="1"/>
              <a:t>last_name</a:t>
            </a:r>
            <a:endParaRPr lang="en-US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5D0EAEF-250D-4C4E-BB5E-9F94F230DDCB}"/>
              </a:ext>
            </a:extLst>
          </p:cNvPr>
          <p:cNvSpPr/>
          <p:nvPr/>
        </p:nvSpPr>
        <p:spPr>
          <a:xfrm>
            <a:off x="1895129" y="441250"/>
            <a:ext cx="2273512" cy="22932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 err="1"/>
              <a:t>ActivityItem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dirty="0"/>
              <a:t>id </a:t>
            </a:r>
          </a:p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type</a:t>
            </a:r>
          </a:p>
          <a:p>
            <a:pPr algn="ctr"/>
            <a:r>
              <a:rPr lang="en-US" dirty="0" err="1"/>
              <a:t>datetime_created</a:t>
            </a:r>
            <a:endParaRPr lang="en-US" dirty="0"/>
          </a:p>
          <a:p>
            <a:pPr algn="ctr"/>
            <a:r>
              <a:rPr lang="en-US" dirty="0"/>
              <a:t>voting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52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BDAE-E82C-47E1-9D41-7392DE3A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960404" y="338666"/>
            <a:ext cx="10131425" cy="1456267"/>
          </a:xfrm>
        </p:spPr>
        <p:txBody>
          <a:bodyPr/>
          <a:lstStyle/>
          <a:p>
            <a:r>
              <a:rPr lang="ru-RU" b="1" dirty="0"/>
              <a:t>Модели</a:t>
            </a:r>
            <a:r>
              <a:rPr lang="en-US" b="1" dirty="0"/>
              <a:t>. Foreign key</a:t>
            </a:r>
            <a:endParaRPr lang="ru-RU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82D1628-641C-4170-8346-E11199B7ECFC}"/>
              </a:ext>
            </a:extLst>
          </p:cNvPr>
          <p:cNvSpPr/>
          <p:nvPr/>
        </p:nvSpPr>
        <p:spPr>
          <a:xfrm>
            <a:off x="1930685" y="1646428"/>
            <a:ext cx="2273512" cy="7779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Image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F0D273-8FA8-4B03-B856-E21A11500FAD}"/>
              </a:ext>
            </a:extLst>
          </p:cNvPr>
          <p:cNvSpPr/>
          <p:nvPr/>
        </p:nvSpPr>
        <p:spPr>
          <a:xfrm>
            <a:off x="7924212" y="4509720"/>
            <a:ext cx="2396882" cy="7779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Comment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BCEB12C-EAD2-441A-9639-B99A06AFD3B4}"/>
              </a:ext>
            </a:extLst>
          </p:cNvPr>
          <p:cNvSpPr/>
          <p:nvPr/>
        </p:nvSpPr>
        <p:spPr>
          <a:xfrm>
            <a:off x="8432619" y="1023100"/>
            <a:ext cx="2273513" cy="7779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Report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F33B45-5931-4311-96D3-4AB28BE0D9CB}"/>
              </a:ext>
            </a:extLst>
          </p:cNvPr>
          <p:cNvSpPr/>
          <p:nvPr/>
        </p:nvSpPr>
        <p:spPr>
          <a:xfrm>
            <a:off x="5181652" y="907142"/>
            <a:ext cx="2273512" cy="77795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Vote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87E0B3B-20FD-4724-9297-242C89489EC8}"/>
              </a:ext>
            </a:extLst>
          </p:cNvPr>
          <p:cNvSpPr/>
          <p:nvPr/>
        </p:nvSpPr>
        <p:spPr>
          <a:xfrm>
            <a:off x="8309250" y="2770299"/>
            <a:ext cx="2396882" cy="7701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Question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C764AEC-8A78-4134-A408-F6E84BB703DB}"/>
              </a:ext>
            </a:extLst>
          </p:cNvPr>
          <p:cNvSpPr/>
          <p:nvPr/>
        </p:nvSpPr>
        <p:spPr>
          <a:xfrm>
            <a:off x="5119967" y="3074084"/>
            <a:ext cx="2396882" cy="9047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User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5D0EAEF-250D-4C4E-BB5E-9F94F230DDCB}"/>
              </a:ext>
            </a:extLst>
          </p:cNvPr>
          <p:cNvSpPr/>
          <p:nvPr/>
        </p:nvSpPr>
        <p:spPr>
          <a:xfrm>
            <a:off x="5181652" y="5172908"/>
            <a:ext cx="2273512" cy="7779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ActivityItem</a:t>
            </a:r>
            <a:endParaRPr lang="en-US" sz="24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E8F7E2-BBF6-4139-9BF1-818FAD953FCA}"/>
              </a:ext>
            </a:extLst>
          </p:cNvPr>
          <p:cNvSpPr/>
          <p:nvPr/>
        </p:nvSpPr>
        <p:spPr>
          <a:xfrm>
            <a:off x="2198159" y="4173688"/>
            <a:ext cx="2396882" cy="7701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Voting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0546758-C0FC-467D-B437-FF57D664F367}"/>
              </a:ext>
            </a:extLst>
          </p:cNvPr>
          <p:cNvCxnSpPr>
            <a:cxnSpLocks/>
          </p:cNvCxnSpPr>
          <p:nvPr/>
        </p:nvCxnSpPr>
        <p:spPr>
          <a:xfrm flipV="1">
            <a:off x="3396600" y="3526447"/>
            <a:ext cx="1723367" cy="6472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BC5A7DF-C2A0-4ADE-B5F0-13FE765321C7}"/>
              </a:ext>
            </a:extLst>
          </p:cNvPr>
          <p:cNvCxnSpPr>
            <a:cxnSpLocks/>
          </p:cNvCxnSpPr>
          <p:nvPr/>
        </p:nvCxnSpPr>
        <p:spPr>
          <a:xfrm>
            <a:off x="4204197" y="2035403"/>
            <a:ext cx="915770" cy="14910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4600681-B8A1-4C87-BAFF-150D4F584697}"/>
              </a:ext>
            </a:extLst>
          </p:cNvPr>
          <p:cNvCxnSpPr>
            <a:cxnSpLocks/>
          </p:cNvCxnSpPr>
          <p:nvPr/>
        </p:nvCxnSpPr>
        <p:spPr>
          <a:xfrm>
            <a:off x="6318408" y="1685093"/>
            <a:ext cx="0" cy="13889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A8BCA81-AB7C-43CE-A269-B877ED36DAD4}"/>
              </a:ext>
            </a:extLst>
          </p:cNvPr>
          <p:cNvCxnSpPr>
            <a:cxnSpLocks/>
          </p:cNvCxnSpPr>
          <p:nvPr/>
        </p:nvCxnSpPr>
        <p:spPr>
          <a:xfrm flipH="1">
            <a:off x="7516849" y="3155385"/>
            <a:ext cx="792401" cy="3710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B974C18-746C-4B25-8884-22BD1CFB228D}"/>
              </a:ext>
            </a:extLst>
          </p:cNvPr>
          <p:cNvCxnSpPr>
            <a:cxnSpLocks/>
          </p:cNvCxnSpPr>
          <p:nvPr/>
        </p:nvCxnSpPr>
        <p:spPr>
          <a:xfrm flipV="1">
            <a:off x="6318408" y="3978809"/>
            <a:ext cx="0" cy="11940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D68A64C-8060-4692-B6C6-75B61DA2FCC6}"/>
              </a:ext>
            </a:extLst>
          </p:cNvPr>
          <p:cNvCxnSpPr>
            <a:cxnSpLocks/>
          </p:cNvCxnSpPr>
          <p:nvPr/>
        </p:nvCxnSpPr>
        <p:spPr>
          <a:xfrm flipH="1" flipV="1">
            <a:off x="7516849" y="3526447"/>
            <a:ext cx="407363" cy="1491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D3A76DB-41E2-4063-B056-AE21C42C0209}"/>
              </a:ext>
            </a:extLst>
          </p:cNvPr>
          <p:cNvCxnSpPr>
            <a:cxnSpLocks/>
          </p:cNvCxnSpPr>
          <p:nvPr/>
        </p:nvCxnSpPr>
        <p:spPr>
          <a:xfrm flipH="1">
            <a:off x="6318408" y="1412075"/>
            <a:ext cx="2114211" cy="16620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45C31F30-EF30-48A7-9684-3280E484C724}"/>
              </a:ext>
            </a:extLst>
          </p:cNvPr>
          <p:cNvCxnSpPr>
            <a:stCxn id="10" idx="0"/>
            <a:endCxn id="6" idx="3"/>
          </p:cNvCxnSpPr>
          <p:nvPr/>
        </p:nvCxnSpPr>
        <p:spPr>
          <a:xfrm rot="16200000" flipV="1">
            <a:off x="6488496" y="-248896"/>
            <a:ext cx="734896" cy="5303494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5B2F6A2A-D991-4AE0-A676-DA81AF4BCE80}"/>
              </a:ext>
            </a:extLst>
          </p:cNvPr>
          <p:cNvCxnSpPr>
            <a:stCxn id="14" idx="1"/>
            <a:endCxn id="11" idx="2"/>
          </p:cNvCxnSpPr>
          <p:nvPr/>
        </p:nvCxnSpPr>
        <p:spPr>
          <a:xfrm rot="10800000">
            <a:off x="3396600" y="4943861"/>
            <a:ext cx="1785052" cy="618023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3AF88006-87F8-4624-8E3A-B64F0C5DBBE2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>
            <a:off x="4595042" y="4558775"/>
            <a:ext cx="3329171" cy="33992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3E7E3469-B440-49DC-BA13-1F21B73707EB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646666" y="1488846"/>
            <a:ext cx="809400" cy="491265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FBC3826A-E5ED-472D-A24D-B6776E339ED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5296669" y="-99019"/>
            <a:ext cx="2372638" cy="6172776"/>
          </a:xfrm>
          <a:prstGeom prst="bentConnector3">
            <a:avLst>
              <a:gd name="adj1" fmla="val 34707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7318D16A-2385-4B78-90F7-BEDF3C5F9A9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455164" y="1296118"/>
            <a:ext cx="854086" cy="1859267"/>
          </a:xfrm>
          <a:prstGeom prst="bentConnector3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BC90E-8E43-4717-985C-9BA9D89C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Аватар</a:t>
            </a:r>
            <a:r>
              <a:rPr lang="ru-RU" b="1" dirty="0"/>
              <a:t> пользователя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67AC9E-9975-4C3B-8317-D5E649CCB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29010" r="38104" b="48719"/>
          <a:stretch/>
        </p:blipFill>
        <p:spPr>
          <a:xfrm>
            <a:off x="685801" y="2065867"/>
            <a:ext cx="10290647" cy="32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4E29D-E3E5-40F4-9879-31586368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 delete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F2703-FB40-486D-8085-3D4FE871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2" y="1774805"/>
            <a:ext cx="5515428" cy="3315304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Каждая модель имеет поле </a:t>
            </a:r>
            <a:r>
              <a:rPr lang="en-US" sz="2800" i="1" dirty="0" err="1"/>
              <a:t>is_active</a:t>
            </a:r>
            <a:r>
              <a:rPr lang="en-US" sz="2800" dirty="0"/>
              <a:t>. </a:t>
            </a:r>
            <a:endParaRPr lang="ru-RU" sz="2800" dirty="0"/>
          </a:p>
          <a:p>
            <a:r>
              <a:rPr lang="ru-RU" sz="2800" dirty="0"/>
              <a:t>При «удалении» это поле устанавливается в </a:t>
            </a:r>
            <a:r>
              <a:rPr lang="en-US" sz="2800" dirty="0"/>
              <a:t>False. </a:t>
            </a:r>
            <a:endParaRPr lang="ru-RU" sz="2800" dirty="0"/>
          </a:p>
          <a:p>
            <a:r>
              <a:rPr lang="ru-RU" sz="2800" dirty="0"/>
              <a:t>В дальнейшем объекты с </a:t>
            </a:r>
            <a:r>
              <a:rPr lang="en-US" sz="2800" i="1" dirty="0" err="1"/>
              <a:t>is_active</a:t>
            </a:r>
            <a:r>
              <a:rPr lang="en-US" sz="2800" i="1" dirty="0"/>
              <a:t> = False </a:t>
            </a:r>
            <a:r>
              <a:rPr lang="ru-RU" sz="2800" dirty="0"/>
              <a:t>исключаются фильтрами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3469EA-E43B-4BC5-9575-971EF8306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6" t="59683" r="55476" b="25714"/>
          <a:stretch/>
        </p:blipFill>
        <p:spPr>
          <a:xfrm>
            <a:off x="6096000" y="2246131"/>
            <a:ext cx="5738350" cy="19698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625847-5459-496C-BF48-3A65B7165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90" t="37460" r="43452" b="52886"/>
          <a:stretch/>
        </p:blipFill>
        <p:spPr>
          <a:xfrm>
            <a:off x="1948998" y="5090109"/>
            <a:ext cx="8868228" cy="13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1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634D6-876A-48E2-8B75-9490E080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Виды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DF29A-F186-431F-8862-E9122FBA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32A2A-DEFE-41E7-BAE6-2FBCA4884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1" t="43633" r="85119" b="40688"/>
          <a:stretch/>
        </p:blipFill>
        <p:spPr>
          <a:xfrm>
            <a:off x="3367314" y="1917967"/>
            <a:ext cx="5254171" cy="40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32B34C7-1140-4C2B-BA16-A98872A77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28850"/>
              </p:ext>
            </p:extLst>
          </p:nvPr>
        </p:nvGraphicFramePr>
        <p:xfrm>
          <a:off x="685801" y="812800"/>
          <a:ext cx="11143342" cy="573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26E1D-82B5-46F1-A6B9-15BAF43C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Шаблоны</a:t>
            </a:r>
          </a:p>
        </p:txBody>
      </p:sp>
    </p:spTree>
    <p:extLst>
      <p:ext uri="{BB962C8B-B14F-4D97-AF65-F5344CB8AC3E}">
        <p14:creationId xmlns:p14="http://schemas.microsoft.com/office/powerpoint/2010/main" val="55463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1497A-4B51-4DD1-AED0-7BA909F7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сайта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D8A752-C55A-4B68-888E-76F715DA6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28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1497A-4B51-4DD1-AED0-7BA909F72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8BC303-57B3-43CD-9A6E-704A1EDD8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494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Другая 1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5E35B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231</TotalTime>
  <Words>180</Words>
  <Application>Microsoft Office PowerPoint</Application>
  <PresentationFormat>Широкоэкранный</PresentationFormat>
  <Paragraphs>102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Open Sans</vt:lpstr>
      <vt:lpstr>Небесная</vt:lpstr>
      <vt:lpstr>Votewebxxl</vt:lpstr>
      <vt:lpstr>Модели</vt:lpstr>
      <vt:lpstr>Модели. Foreign key</vt:lpstr>
      <vt:lpstr>Аватар пользователя</vt:lpstr>
      <vt:lpstr>Soft delete</vt:lpstr>
      <vt:lpstr>Виды</vt:lpstr>
      <vt:lpstr>Шаблоны</vt:lpstr>
      <vt:lpstr>Демонстрация сайта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Votewebxxl</dc:title>
  <dc:creator>Михаил Кормановский</dc:creator>
  <cp:lastModifiedBy>Михаил Кормановский</cp:lastModifiedBy>
  <cp:revision>16</cp:revision>
  <dcterms:created xsi:type="dcterms:W3CDTF">2019-02-15T19:04:43Z</dcterms:created>
  <dcterms:modified xsi:type="dcterms:W3CDTF">2019-02-15T22:55:48Z</dcterms:modified>
</cp:coreProperties>
</file>