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8.xml.rels" ContentType="application/vnd.openxmlformats-package.relationships+xml"/>
  <Override PartName="/ppt/slideMasters/slideMaster17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4.xml" ContentType="application/vnd.openxmlformats-officedocument.theme+xml"/>
  <Override PartName="/ppt/theme/theme22.xml" ContentType="application/vnd.openxmlformats-officedocument.theme+xml"/>
  <Override PartName="/ppt/_rels/presentation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83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296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</p:sldMasterIdLst>
  <p:sldIdLst>
    <p:sldId id="256" r:id="rId30"/>
    <p:sldId id="257" r:id="rId31"/>
    <p:sldId id="258" r:id="rId32"/>
    <p:sldId id="259" r:id="rId33"/>
    <p:sldId id="260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ubTitle"/>
          </p:nvPr>
        </p:nvSpPr>
        <p:spPr>
          <a:xfrm>
            <a:off x="4989960" y="534960"/>
            <a:ext cx="3364200" cy="44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1.xml"/><Relationship Id="rId8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152280" y="810360"/>
            <a:ext cx="2531160" cy="467280"/>
            <a:chOff x="152280" y="810360"/>
            <a:chExt cx="2531160" cy="467280"/>
          </a:xfrm>
        </p:grpSpPr>
        <p:sp>
          <p:nvSpPr>
            <p:cNvPr id="1" name="Google Shape;10;p2"/>
            <p:cNvSpPr/>
            <p:nvPr/>
          </p:nvSpPr>
          <p:spPr>
            <a:xfrm>
              <a:off x="152280" y="810360"/>
              <a:ext cx="2531160" cy="467280"/>
            </a:xfrm>
            <a:custGeom>
              <a:avLst/>
              <a:gdLst/>
              <a:ahLst/>
              <a:rect l="l" t="t" r="r" b="b"/>
              <a:pathLst>
                <a:path w="8946" h="1652">
                  <a:moveTo>
                    <a:pt x="1490" y="0"/>
                  </a:moveTo>
                  <a:cubicBezTo>
                    <a:pt x="1489" y="0"/>
                    <a:pt x="1489" y="0"/>
                    <a:pt x="1488" y="0"/>
                  </a:cubicBezTo>
                  <a:cubicBezTo>
                    <a:pt x="1398" y="0"/>
                    <a:pt x="1367" y="94"/>
                    <a:pt x="1343" y="162"/>
                  </a:cubicBezTo>
                  <a:cubicBezTo>
                    <a:pt x="1271" y="362"/>
                    <a:pt x="1237" y="572"/>
                    <a:pt x="1227" y="783"/>
                  </a:cubicBezTo>
                  <a:cubicBezTo>
                    <a:pt x="1196" y="755"/>
                    <a:pt x="1113" y="653"/>
                    <a:pt x="1078" y="628"/>
                  </a:cubicBezTo>
                  <a:cubicBezTo>
                    <a:pt x="1072" y="624"/>
                    <a:pt x="1066" y="622"/>
                    <a:pt x="1062" y="622"/>
                  </a:cubicBezTo>
                  <a:cubicBezTo>
                    <a:pt x="1007" y="622"/>
                    <a:pt x="1050" y="883"/>
                    <a:pt x="1050" y="883"/>
                  </a:cubicBezTo>
                  <a:cubicBezTo>
                    <a:pt x="999" y="823"/>
                    <a:pt x="933" y="769"/>
                    <a:pt x="862" y="769"/>
                  </a:cubicBezTo>
                  <a:cubicBezTo>
                    <a:pt x="831" y="769"/>
                    <a:pt x="800" y="779"/>
                    <a:pt x="768" y="803"/>
                  </a:cubicBezTo>
                  <a:cubicBezTo>
                    <a:pt x="720" y="840"/>
                    <a:pt x="705" y="895"/>
                    <a:pt x="705" y="954"/>
                  </a:cubicBezTo>
                  <a:cubicBezTo>
                    <a:pt x="632" y="896"/>
                    <a:pt x="533" y="864"/>
                    <a:pt x="446" y="851"/>
                  </a:cubicBezTo>
                  <a:cubicBezTo>
                    <a:pt x="442" y="850"/>
                    <a:pt x="438" y="850"/>
                    <a:pt x="435" y="850"/>
                  </a:cubicBezTo>
                  <a:cubicBezTo>
                    <a:pt x="341" y="850"/>
                    <a:pt x="440" y="1057"/>
                    <a:pt x="448" y="1113"/>
                  </a:cubicBezTo>
                  <a:cubicBezTo>
                    <a:pt x="442" y="1113"/>
                    <a:pt x="435" y="1113"/>
                    <a:pt x="429" y="1113"/>
                  </a:cubicBezTo>
                  <a:cubicBezTo>
                    <a:pt x="369" y="1113"/>
                    <a:pt x="299" y="1103"/>
                    <a:pt x="233" y="1103"/>
                  </a:cubicBezTo>
                  <a:cubicBezTo>
                    <a:pt x="144" y="1103"/>
                    <a:pt x="63" y="1123"/>
                    <a:pt x="28" y="1220"/>
                  </a:cubicBezTo>
                  <a:cubicBezTo>
                    <a:pt x="0" y="1298"/>
                    <a:pt x="45" y="1401"/>
                    <a:pt x="119" y="1425"/>
                  </a:cubicBezTo>
                  <a:cubicBezTo>
                    <a:pt x="94" y="1431"/>
                    <a:pt x="69" y="1438"/>
                    <a:pt x="45" y="1447"/>
                  </a:cubicBezTo>
                  <a:cubicBezTo>
                    <a:pt x="34" y="1451"/>
                    <a:pt x="36" y="1466"/>
                    <a:pt x="48" y="1467"/>
                  </a:cubicBezTo>
                  <a:cubicBezTo>
                    <a:pt x="66" y="1468"/>
                    <a:pt x="85" y="1468"/>
                    <a:pt x="104" y="1468"/>
                  </a:cubicBezTo>
                  <a:cubicBezTo>
                    <a:pt x="825" y="1468"/>
                    <a:pt x="1556" y="1334"/>
                    <a:pt x="2276" y="1289"/>
                  </a:cubicBezTo>
                  <a:cubicBezTo>
                    <a:pt x="2865" y="1252"/>
                    <a:pt x="3455" y="1234"/>
                    <a:pt x="4045" y="1234"/>
                  </a:cubicBezTo>
                  <a:cubicBezTo>
                    <a:pt x="4179" y="1234"/>
                    <a:pt x="4314" y="1235"/>
                    <a:pt x="4448" y="1237"/>
                  </a:cubicBezTo>
                  <a:cubicBezTo>
                    <a:pt x="5172" y="1248"/>
                    <a:pt x="5896" y="1292"/>
                    <a:pt x="6616" y="1366"/>
                  </a:cubicBezTo>
                  <a:cubicBezTo>
                    <a:pt x="7027" y="1410"/>
                    <a:pt x="7436" y="1458"/>
                    <a:pt x="7844" y="1518"/>
                  </a:cubicBezTo>
                  <a:cubicBezTo>
                    <a:pt x="8133" y="1559"/>
                    <a:pt x="8820" y="1652"/>
                    <a:pt x="8928" y="1652"/>
                  </a:cubicBezTo>
                  <a:cubicBezTo>
                    <a:pt x="8941" y="1652"/>
                    <a:pt x="8946" y="1650"/>
                    <a:pt x="8940" y="1647"/>
                  </a:cubicBezTo>
                  <a:cubicBezTo>
                    <a:pt x="8943" y="1489"/>
                    <a:pt x="8767" y="1483"/>
                    <a:pt x="8712" y="1464"/>
                  </a:cubicBezTo>
                  <a:cubicBezTo>
                    <a:pt x="8703" y="1376"/>
                    <a:pt x="8669" y="1299"/>
                    <a:pt x="8584" y="1257"/>
                  </a:cubicBezTo>
                  <a:cubicBezTo>
                    <a:pt x="8549" y="1238"/>
                    <a:pt x="8519" y="1231"/>
                    <a:pt x="8492" y="1231"/>
                  </a:cubicBezTo>
                  <a:cubicBezTo>
                    <a:pt x="8433" y="1231"/>
                    <a:pt x="8385" y="1263"/>
                    <a:pt x="8318" y="1287"/>
                  </a:cubicBezTo>
                  <a:cubicBezTo>
                    <a:pt x="8280" y="1237"/>
                    <a:pt x="8195" y="1224"/>
                    <a:pt x="8119" y="1224"/>
                  </a:cubicBezTo>
                  <a:cubicBezTo>
                    <a:pt x="8049" y="1224"/>
                    <a:pt x="7987" y="1235"/>
                    <a:pt x="7975" y="1240"/>
                  </a:cubicBezTo>
                  <a:cubicBezTo>
                    <a:pt x="8054" y="1086"/>
                    <a:pt x="8106" y="908"/>
                    <a:pt x="7999" y="817"/>
                  </a:cubicBezTo>
                  <a:cubicBezTo>
                    <a:pt x="7973" y="795"/>
                    <a:pt x="7945" y="786"/>
                    <a:pt x="7917" y="786"/>
                  </a:cubicBezTo>
                  <a:cubicBezTo>
                    <a:pt x="7871" y="786"/>
                    <a:pt x="7824" y="811"/>
                    <a:pt x="7781" y="837"/>
                  </a:cubicBezTo>
                  <a:cubicBezTo>
                    <a:pt x="7673" y="904"/>
                    <a:pt x="7571" y="989"/>
                    <a:pt x="7471" y="1075"/>
                  </a:cubicBezTo>
                  <a:cubicBezTo>
                    <a:pt x="7471" y="1054"/>
                    <a:pt x="7509" y="822"/>
                    <a:pt x="7358" y="822"/>
                  </a:cubicBezTo>
                  <a:cubicBezTo>
                    <a:pt x="7210" y="822"/>
                    <a:pt x="7101" y="997"/>
                    <a:pt x="6961" y="1118"/>
                  </a:cubicBezTo>
                  <a:cubicBezTo>
                    <a:pt x="6959" y="882"/>
                    <a:pt x="6953" y="492"/>
                    <a:pt x="6781" y="492"/>
                  </a:cubicBezTo>
                  <a:cubicBezTo>
                    <a:pt x="6765" y="492"/>
                    <a:pt x="6747" y="495"/>
                    <a:pt x="6728" y="502"/>
                  </a:cubicBezTo>
                  <a:cubicBezTo>
                    <a:pt x="6557" y="566"/>
                    <a:pt x="6435" y="860"/>
                    <a:pt x="6365" y="954"/>
                  </a:cubicBezTo>
                  <a:cubicBezTo>
                    <a:pt x="6339" y="907"/>
                    <a:pt x="6313" y="863"/>
                    <a:pt x="6287" y="816"/>
                  </a:cubicBezTo>
                  <a:cubicBezTo>
                    <a:pt x="6276" y="796"/>
                    <a:pt x="6252" y="784"/>
                    <a:pt x="6229" y="784"/>
                  </a:cubicBezTo>
                  <a:cubicBezTo>
                    <a:pt x="6213" y="784"/>
                    <a:pt x="6197" y="790"/>
                    <a:pt x="6185" y="803"/>
                  </a:cubicBezTo>
                  <a:cubicBezTo>
                    <a:pt x="6144" y="851"/>
                    <a:pt x="6103" y="890"/>
                    <a:pt x="6058" y="928"/>
                  </a:cubicBezTo>
                  <a:cubicBezTo>
                    <a:pt x="6030" y="847"/>
                    <a:pt x="6099" y="739"/>
                    <a:pt x="6027" y="673"/>
                  </a:cubicBezTo>
                  <a:cubicBezTo>
                    <a:pt x="6013" y="660"/>
                    <a:pt x="5996" y="654"/>
                    <a:pt x="5979" y="654"/>
                  </a:cubicBezTo>
                  <a:cubicBezTo>
                    <a:pt x="5925" y="654"/>
                    <a:pt x="5860" y="712"/>
                    <a:pt x="5809" y="781"/>
                  </a:cubicBezTo>
                  <a:cubicBezTo>
                    <a:pt x="5798" y="553"/>
                    <a:pt x="5729" y="318"/>
                    <a:pt x="5560" y="270"/>
                  </a:cubicBezTo>
                  <a:cubicBezTo>
                    <a:pt x="5544" y="265"/>
                    <a:pt x="5529" y="263"/>
                    <a:pt x="5514" y="263"/>
                  </a:cubicBezTo>
                  <a:cubicBezTo>
                    <a:pt x="5443" y="263"/>
                    <a:pt x="5389" y="313"/>
                    <a:pt x="5349" y="374"/>
                  </a:cubicBezTo>
                  <a:cubicBezTo>
                    <a:pt x="5254" y="524"/>
                    <a:pt x="5199" y="719"/>
                    <a:pt x="5144" y="901"/>
                  </a:cubicBezTo>
                  <a:cubicBezTo>
                    <a:pt x="5096" y="845"/>
                    <a:pt x="5029" y="814"/>
                    <a:pt x="4958" y="814"/>
                  </a:cubicBezTo>
                  <a:cubicBezTo>
                    <a:pt x="4906" y="814"/>
                    <a:pt x="4853" y="830"/>
                    <a:pt x="4803" y="866"/>
                  </a:cubicBezTo>
                  <a:cubicBezTo>
                    <a:pt x="4754" y="796"/>
                    <a:pt x="4679" y="760"/>
                    <a:pt x="4607" y="760"/>
                  </a:cubicBezTo>
                  <a:cubicBezTo>
                    <a:pt x="4538" y="760"/>
                    <a:pt x="4470" y="792"/>
                    <a:pt x="4429" y="861"/>
                  </a:cubicBezTo>
                  <a:cubicBezTo>
                    <a:pt x="4461" y="698"/>
                    <a:pt x="4456" y="487"/>
                    <a:pt x="4293" y="452"/>
                  </a:cubicBezTo>
                  <a:cubicBezTo>
                    <a:pt x="4280" y="449"/>
                    <a:pt x="4266" y="447"/>
                    <a:pt x="4253" y="447"/>
                  </a:cubicBezTo>
                  <a:cubicBezTo>
                    <a:pt x="4078" y="447"/>
                    <a:pt x="3936" y="688"/>
                    <a:pt x="3833" y="854"/>
                  </a:cubicBezTo>
                  <a:cubicBezTo>
                    <a:pt x="3815" y="805"/>
                    <a:pt x="3762" y="657"/>
                    <a:pt x="3732" y="630"/>
                  </a:cubicBezTo>
                  <a:cubicBezTo>
                    <a:pt x="3714" y="613"/>
                    <a:pt x="3693" y="606"/>
                    <a:pt x="3671" y="606"/>
                  </a:cubicBezTo>
                  <a:cubicBezTo>
                    <a:pt x="3608" y="606"/>
                    <a:pt x="3537" y="665"/>
                    <a:pt x="3484" y="699"/>
                  </a:cubicBezTo>
                  <a:cubicBezTo>
                    <a:pt x="3478" y="634"/>
                    <a:pt x="3465" y="431"/>
                    <a:pt x="3380" y="431"/>
                  </a:cubicBezTo>
                  <a:cubicBezTo>
                    <a:pt x="3367" y="431"/>
                    <a:pt x="3353" y="436"/>
                    <a:pt x="3338" y="446"/>
                  </a:cubicBezTo>
                  <a:cubicBezTo>
                    <a:pt x="3248" y="501"/>
                    <a:pt x="3186" y="589"/>
                    <a:pt x="3141" y="677"/>
                  </a:cubicBezTo>
                  <a:cubicBezTo>
                    <a:pt x="3155" y="553"/>
                    <a:pt x="3139" y="426"/>
                    <a:pt x="3100" y="307"/>
                  </a:cubicBezTo>
                  <a:cubicBezTo>
                    <a:pt x="3069" y="217"/>
                    <a:pt x="3015" y="53"/>
                    <a:pt x="2906" y="27"/>
                  </a:cubicBezTo>
                  <a:cubicBezTo>
                    <a:pt x="2894" y="24"/>
                    <a:pt x="2882" y="23"/>
                    <a:pt x="2872" y="23"/>
                  </a:cubicBezTo>
                  <a:cubicBezTo>
                    <a:pt x="2785" y="23"/>
                    <a:pt x="2745" y="114"/>
                    <a:pt x="2707" y="187"/>
                  </a:cubicBezTo>
                  <a:cubicBezTo>
                    <a:pt x="2619" y="355"/>
                    <a:pt x="2545" y="530"/>
                    <a:pt x="2477" y="709"/>
                  </a:cubicBezTo>
                  <a:cubicBezTo>
                    <a:pt x="2397" y="645"/>
                    <a:pt x="2290" y="592"/>
                    <a:pt x="2200" y="592"/>
                  </a:cubicBezTo>
                  <a:cubicBezTo>
                    <a:pt x="2161" y="592"/>
                    <a:pt x="2124" y="602"/>
                    <a:pt x="2095" y="625"/>
                  </a:cubicBezTo>
                  <a:cubicBezTo>
                    <a:pt x="2079" y="571"/>
                    <a:pt x="2095" y="426"/>
                    <a:pt x="2064" y="375"/>
                  </a:cubicBezTo>
                  <a:cubicBezTo>
                    <a:pt x="2056" y="362"/>
                    <a:pt x="2047" y="357"/>
                    <a:pt x="2038" y="357"/>
                  </a:cubicBezTo>
                  <a:cubicBezTo>
                    <a:pt x="1984" y="357"/>
                    <a:pt x="1921" y="563"/>
                    <a:pt x="1914" y="595"/>
                  </a:cubicBezTo>
                  <a:cubicBezTo>
                    <a:pt x="1884" y="487"/>
                    <a:pt x="1834" y="384"/>
                    <a:pt x="1775" y="290"/>
                  </a:cubicBezTo>
                  <a:cubicBezTo>
                    <a:pt x="1722" y="202"/>
                    <a:pt x="1611" y="0"/>
                    <a:pt x="1490" y="0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152280" y="810360"/>
              <a:ext cx="2531160" cy="467280"/>
            </a:xfrm>
            <a:custGeom>
              <a:avLst/>
              <a:gdLst/>
              <a:ahLst/>
              <a:rect l="l" t="t" r="r" b="b"/>
              <a:pathLst>
                <a:path w="8946" h="1652">
                  <a:moveTo>
                    <a:pt x="1490" y="0"/>
                  </a:moveTo>
                  <a:cubicBezTo>
                    <a:pt x="1489" y="0"/>
                    <a:pt x="1489" y="0"/>
                    <a:pt x="1488" y="0"/>
                  </a:cubicBezTo>
                  <a:cubicBezTo>
                    <a:pt x="1398" y="0"/>
                    <a:pt x="1367" y="94"/>
                    <a:pt x="1343" y="162"/>
                  </a:cubicBezTo>
                  <a:cubicBezTo>
                    <a:pt x="1271" y="362"/>
                    <a:pt x="1237" y="572"/>
                    <a:pt x="1227" y="783"/>
                  </a:cubicBezTo>
                  <a:cubicBezTo>
                    <a:pt x="1196" y="755"/>
                    <a:pt x="1113" y="653"/>
                    <a:pt x="1078" y="628"/>
                  </a:cubicBezTo>
                  <a:cubicBezTo>
                    <a:pt x="1072" y="624"/>
                    <a:pt x="1066" y="622"/>
                    <a:pt x="1062" y="622"/>
                  </a:cubicBezTo>
                  <a:cubicBezTo>
                    <a:pt x="1007" y="622"/>
                    <a:pt x="1050" y="883"/>
                    <a:pt x="1050" y="883"/>
                  </a:cubicBezTo>
                  <a:cubicBezTo>
                    <a:pt x="999" y="823"/>
                    <a:pt x="933" y="769"/>
                    <a:pt x="862" y="769"/>
                  </a:cubicBezTo>
                  <a:cubicBezTo>
                    <a:pt x="831" y="769"/>
                    <a:pt x="800" y="779"/>
                    <a:pt x="768" y="803"/>
                  </a:cubicBezTo>
                  <a:cubicBezTo>
                    <a:pt x="720" y="840"/>
                    <a:pt x="705" y="895"/>
                    <a:pt x="705" y="954"/>
                  </a:cubicBezTo>
                  <a:cubicBezTo>
                    <a:pt x="632" y="896"/>
                    <a:pt x="533" y="864"/>
                    <a:pt x="446" y="851"/>
                  </a:cubicBezTo>
                  <a:cubicBezTo>
                    <a:pt x="442" y="850"/>
                    <a:pt x="438" y="850"/>
                    <a:pt x="435" y="850"/>
                  </a:cubicBezTo>
                  <a:cubicBezTo>
                    <a:pt x="341" y="850"/>
                    <a:pt x="440" y="1057"/>
                    <a:pt x="448" y="1113"/>
                  </a:cubicBezTo>
                  <a:cubicBezTo>
                    <a:pt x="442" y="1113"/>
                    <a:pt x="435" y="1113"/>
                    <a:pt x="429" y="1113"/>
                  </a:cubicBezTo>
                  <a:cubicBezTo>
                    <a:pt x="369" y="1113"/>
                    <a:pt x="299" y="1103"/>
                    <a:pt x="233" y="1103"/>
                  </a:cubicBezTo>
                  <a:cubicBezTo>
                    <a:pt x="144" y="1103"/>
                    <a:pt x="63" y="1123"/>
                    <a:pt x="28" y="1220"/>
                  </a:cubicBezTo>
                  <a:cubicBezTo>
                    <a:pt x="0" y="1298"/>
                    <a:pt x="45" y="1401"/>
                    <a:pt x="119" y="1425"/>
                  </a:cubicBezTo>
                  <a:cubicBezTo>
                    <a:pt x="94" y="1431"/>
                    <a:pt x="69" y="1438"/>
                    <a:pt x="45" y="1447"/>
                  </a:cubicBezTo>
                  <a:cubicBezTo>
                    <a:pt x="34" y="1451"/>
                    <a:pt x="36" y="1466"/>
                    <a:pt x="48" y="1467"/>
                  </a:cubicBezTo>
                  <a:cubicBezTo>
                    <a:pt x="66" y="1468"/>
                    <a:pt x="85" y="1468"/>
                    <a:pt x="104" y="1468"/>
                  </a:cubicBezTo>
                  <a:cubicBezTo>
                    <a:pt x="825" y="1468"/>
                    <a:pt x="1556" y="1334"/>
                    <a:pt x="2276" y="1289"/>
                  </a:cubicBezTo>
                  <a:cubicBezTo>
                    <a:pt x="2865" y="1252"/>
                    <a:pt x="3455" y="1234"/>
                    <a:pt x="4045" y="1234"/>
                  </a:cubicBezTo>
                  <a:cubicBezTo>
                    <a:pt x="4179" y="1234"/>
                    <a:pt x="4314" y="1235"/>
                    <a:pt x="4448" y="1237"/>
                  </a:cubicBezTo>
                  <a:cubicBezTo>
                    <a:pt x="5172" y="1248"/>
                    <a:pt x="5896" y="1292"/>
                    <a:pt x="6616" y="1366"/>
                  </a:cubicBezTo>
                  <a:cubicBezTo>
                    <a:pt x="7027" y="1410"/>
                    <a:pt x="7436" y="1458"/>
                    <a:pt x="7844" y="1518"/>
                  </a:cubicBezTo>
                  <a:cubicBezTo>
                    <a:pt x="8133" y="1559"/>
                    <a:pt x="8820" y="1652"/>
                    <a:pt x="8928" y="1652"/>
                  </a:cubicBezTo>
                  <a:cubicBezTo>
                    <a:pt x="8941" y="1652"/>
                    <a:pt x="8946" y="1650"/>
                    <a:pt x="8940" y="1647"/>
                  </a:cubicBezTo>
                  <a:cubicBezTo>
                    <a:pt x="8943" y="1489"/>
                    <a:pt x="8767" y="1483"/>
                    <a:pt x="8712" y="1464"/>
                  </a:cubicBezTo>
                  <a:cubicBezTo>
                    <a:pt x="8703" y="1376"/>
                    <a:pt x="8669" y="1299"/>
                    <a:pt x="8584" y="1257"/>
                  </a:cubicBezTo>
                  <a:cubicBezTo>
                    <a:pt x="8549" y="1238"/>
                    <a:pt x="8519" y="1231"/>
                    <a:pt x="8492" y="1231"/>
                  </a:cubicBezTo>
                  <a:cubicBezTo>
                    <a:pt x="8433" y="1231"/>
                    <a:pt x="8385" y="1263"/>
                    <a:pt x="8318" y="1287"/>
                  </a:cubicBezTo>
                  <a:cubicBezTo>
                    <a:pt x="8280" y="1237"/>
                    <a:pt x="8195" y="1224"/>
                    <a:pt x="8119" y="1224"/>
                  </a:cubicBezTo>
                  <a:cubicBezTo>
                    <a:pt x="8049" y="1224"/>
                    <a:pt x="7987" y="1235"/>
                    <a:pt x="7975" y="1240"/>
                  </a:cubicBezTo>
                  <a:cubicBezTo>
                    <a:pt x="8054" y="1086"/>
                    <a:pt x="8106" y="908"/>
                    <a:pt x="7999" y="817"/>
                  </a:cubicBezTo>
                  <a:cubicBezTo>
                    <a:pt x="7973" y="795"/>
                    <a:pt x="7945" y="786"/>
                    <a:pt x="7917" y="786"/>
                  </a:cubicBezTo>
                  <a:cubicBezTo>
                    <a:pt x="7871" y="786"/>
                    <a:pt x="7824" y="811"/>
                    <a:pt x="7781" y="837"/>
                  </a:cubicBezTo>
                  <a:cubicBezTo>
                    <a:pt x="7673" y="904"/>
                    <a:pt x="7571" y="989"/>
                    <a:pt x="7471" y="1075"/>
                  </a:cubicBezTo>
                  <a:cubicBezTo>
                    <a:pt x="7471" y="1054"/>
                    <a:pt x="7509" y="822"/>
                    <a:pt x="7358" y="822"/>
                  </a:cubicBezTo>
                  <a:cubicBezTo>
                    <a:pt x="7210" y="822"/>
                    <a:pt x="7101" y="997"/>
                    <a:pt x="6961" y="1118"/>
                  </a:cubicBezTo>
                  <a:cubicBezTo>
                    <a:pt x="6959" y="882"/>
                    <a:pt x="6953" y="492"/>
                    <a:pt x="6781" y="492"/>
                  </a:cubicBezTo>
                  <a:cubicBezTo>
                    <a:pt x="6765" y="492"/>
                    <a:pt x="6747" y="495"/>
                    <a:pt x="6728" y="502"/>
                  </a:cubicBezTo>
                  <a:cubicBezTo>
                    <a:pt x="6557" y="566"/>
                    <a:pt x="6435" y="860"/>
                    <a:pt x="6365" y="954"/>
                  </a:cubicBezTo>
                  <a:cubicBezTo>
                    <a:pt x="6339" y="907"/>
                    <a:pt x="6313" y="863"/>
                    <a:pt x="6287" y="816"/>
                  </a:cubicBezTo>
                  <a:cubicBezTo>
                    <a:pt x="6276" y="796"/>
                    <a:pt x="6252" y="784"/>
                    <a:pt x="6229" y="784"/>
                  </a:cubicBezTo>
                  <a:cubicBezTo>
                    <a:pt x="6213" y="784"/>
                    <a:pt x="6197" y="790"/>
                    <a:pt x="6185" y="803"/>
                  </a:cubicBezTo>
                  <a:cubicBezTo>
                    <a:pt x="6144" y="851"/>
                    <a:pt x="6103" y="890"/>
                    <a:pt x="6058" y="928"/>
                  </a:cubicBezTo>
                  <a:cubicBezTo>
                    <a:pt x="6030" y="847"/>
                    <a:pt x="6099" y="739"/>
                    <a:pt x="6027" y="673"/>
                  </a:cubicBezTo>
                  <a:cubicBezTo>
                    <a:pt x="6013" y="660"/>
                    <a:pt x="5996" y="654"/>
                    <a:pt x="5979" y="654"/>
                  </a:cubicBezTo>
                  <a:cubicBezTo>
                    <a:pt x="5925" y="654"/>
                    <a:pt x="5860" y="712"/>
                    <a:pt x="5809" y="781"/>
                  </a:cubicBezTo>
                  <a:cubicBezTo>
                    <a:pt x="5798" y="553"/>
                    <a:pt x="5729" y="318"/>
                    <a:pt x="5560" y="270"/>
                  </a:cubicBezTo>
                  <a:cubicBezTo>
                    <a:pt x="5544" y="265"/>
                    <a:pt x="5529" y="263"/>
                    <a:pt x="5514" y="263"/>
                  </a:cubicBezTo>
                  <a:cubicBezTo>
                    <a:pt x="5443" y="263"/>
                    <a:pt x="5389" y="313"/>
                    <a:pt x="5349" y="374"/>
                  </a:cubicBezTo>
                  <a:cubicBezTo>
                    <a:pt x="5254" y="524"/>
                    <a:pt x="5199" y="719"/>
                    <a:pt x="5144" y="901"/>
                  </a:cubicBezTo>
                  <a:cubicBezTo>
                    <a:pt x="5096" y="845"/>
                    <a:pt x="5029" y="814"/>
                    <a:pt x="4958" y="814"/>
                  </a:cubicBezTo>
                  <a:cubicBezTo>
                    <a:pt x="4906" y="814"/>
                    <a:pt x="4853" y="830"/>
                    <a:pt x="4803" y="866"/>
                  </a:cubicBezTo>
                  <a:cubicBezTo>
                    <a:pt x="4754" y="796"/>
                    <a:pt x="4679" y="760"/>
                    <a:pt x="4607" y="760"/>
                  </a:cubicBezTo>
                  <a:cubicBezTo>
                    <a:pt x="4538" y="760"/>
                    <a:pt x="4470" y="792"/>
                    <a:pt x="4429" y="861"/>
                  </a:cubicBezTo>
                  <a:cubicBezTo>
                    <a:pt x="4461" y="698"/>
                    <a:pt x="4456" y="487"/>
                    <a:pt x="4293" y="452"/>
                  </a:cubicBezTo>
                  <a:cubicBezTo>
                    <a:pt x="4280" y="449"/>
                    <a:pt x="4266" y="447"/>
                    <a:pt x="4253" y="447"/>
                  </a:cubicBezTo>
                  <a:cubicBezTo>
                    <a:pt x="4078" y="447"/>
                    <a:pt x="3936" y="688"/>
                    <a:pt x="3833" y="854"/>
                  </a:cubicBezTo>
                  <a:cubicBezTo>
                    <a:pt x="3815" y="805"/>
                    <a:pt x="3762" y="657"/>
                    <a:pt x="3732" y="630"/>
                  </a:cubicBezTo>
                  <a:cubicBezTo>
                    <a:pt x="3714" y="613"/>
                    <a:pt x="3693" y="606"/>
                    <a:pt x="3671" y="606"/>
                  </a:cubicBezTo>
                  <a:cubicBezTo>
                    <a:pt x="3608" y="606"/>
                    <a:pt x="3537" y="665"/>
                    <a:pt x="3484" y="699"/>
                  </a:cubicBezTo>
                  <a:cubicBezTo>
                    <a:pt x="3478" y="634"/>
                    <a:pt x="3465" y="431"/>
                    <a:pt x="3380" y="431"/>
                  </a:cubicBezTo>
                  <a:cubicBezTo>
                    <a:pt x="3367" y="431"/>
                    <a:pt x="3353" y="436"/>
                    <a:pt x="3338" y="446"/>
                  </a:cubicBezTo>
                  <a:cubicBezTo>
                    <a:pt x="3248" y="501"/>
                    <a:pt x="3186" y="589"/>
                    <a:pt x="3141" y="677"/>
                  </a:cubicBezTo>
                  <a:cubicBezTo>
                    <a:pt x="3155" y="553"/>
                    <a:pt x="3139" y="426"/>
                    <a:pt x="3100" y="307"/>
                  </a:cubicBezTo>
                  <a:cubicBezTo>
                    <a:pt x="3069" y="217"/>
                    <a:pt x="3015" y="53"/>
                    <a:pt x="2906" y="27"/>
                  </a:cubicBezTo>
                  <a:cubicBezTo>
                    <a:pt x="2894" y="24"/>
                    <a:pt x="2882" y="23"/>
                    <a:pt x="2872" y="23"/>
                  </a:cubicBezTo>
                  <a:cubicBezTo>
                    <a:pt x="2785" y="23"/>
                    <a:pt x="2745" y="114"/>
                    <a:pt x="2707" y="187"/>
                  </a:cubicBezTo>
                  <a:cubicBezTo>
                    <a:pt x="2619" y="355"/>
                    <a:pt x="2545" y="530"/>
                    <a:pt x="2477" y="709"/>
                  </a:cubicBezTo>
                  <a:cubicBezTo>
                    <a:pt x="2397" y="645"/>
                    <a:pt x="2290" y="592"/>
                    <a:pt x="2200" y="592"/>
                  </a:cubicBezTo>
                  <a:cubicBezTo>
                    <a:pt x="2161" y="592"/>
                    <a:pt x="2124" y="602"/>
                    <a:pt x="2095" y="625"/>
                  </a:cubicBezTo>
                  <a:cubicBezTo>
                    <a:pt x="2079" y="571"/>
                    <a:pt x="2095" y="426"/>
                    <a:pt x="2064" y="375"/>
                  </a:cubicBezTo>
                  <a:cubicBezTo>
                    <a:pt x="2056" y="362"/>
                    <a:pt x="2047" y="357"/>
                    <a:pt x="2038" y="357"/>
                  </a:cubicBezTo>
                  <a:cubicBezTo>
                    <a:pt x="1984" y="357"/>
                    <a:pt x="1921" y="563"/>
                    <a:pt x="1914" y="595"/>
                  </a:cubicBezTo>
                  <a:cubicBezTo>
                    <a:pt x="1884" y="487"/>
                    <a:pt x="1834" y="384"/>
                    <a:pt x="1775" y="290"/>
                  </a:cubicBezTo>
                  <a:cubicBezTo>
                    <a:pt x="1722" y="202"/>
                    <a:pt x="1611" y="0"/>
                    <a:pt x="1490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oogle Shape;12;p2"/>
          <p:cNvGrpSpPr/>
          <p:nvPr/>
        </p:nvGrpSpPr>
        <p:grpSpPr>
          <a:xfrm>
            <a:off x="3192840" y="776160"/>
            <a:ext cx="2379960" cy="640440"/>
            <a:chOff x="3192840" y="776160"/>
            <a:chExt cx="2379960" cy="640440"/>
          </a:xfrm>
        </p:grpSpPr>
        <p:sp>
          <p:nvSpPr>
            <p:cNvPr id="4" name="Google Shape;13;p2"/>
            <p:cNvSpPr/>
            <p:nvPr/>
          </p:nvSpPr>
          <p:spPr>
            <a:xfrm rot="21478800">
              <a:off x="3201840" y="817560"/>
              <a:ext cx="2361600" cy="557280"/>
            </a:xfrm>
            <a:custGeom>
              <a:avLst/>
              <a:gdLst/>
              <a:ahLst/>
              <a:rect l="l" t="t" r="r" b="b"/>
              <a:pathLst>
                <a:path w="8347" h="1971">
                  <a:moveTo>
                    <a:pt x="530" y="0"/>
                  </a:moveTo>
                  <a:cubicBezTo>
                    <a:pt x="512" y="0"/>
                    <a:pt x="495" y="9"/>
                    <a:pt x="485" y="29"/>
                  </a:cubicBezTo>
                  <a:cubicBezTo>
                    <a:pt x="344" y="312"/>
                    <a:pt x="220" y="599"/>
                    <a:pt x="166" y="909"/>
                  </a:cubicBezTo>
                  <a:cubicBezTo>
                    <a:pt x="155" y="872"/>
                    <a:pt x="144" y="837"/>
                    <a:pt x="131" y="801"/>
                  </a:cubicBezTo>
                  <a:cubicBezTo>
                    <a:pt x="123" y="779"/>
                    <a:pt x="101" y="768"/>
                    <a:pt x="80" y="768"/>
                  </a:cubicBezTo>
                  <a:cubicBezTo>
                    <a:pt x="56" y="768"/>
                    <a:pt x="33" y="783"/>
                    <a:pt x="35" y="815"/>
                  </a:cubicBezTo>
                  <a:cubicBezTo>
                    <a:pt x="57" y="1170"/>
                    <a:pt x="78" y="1501"/>
                    <a:pt x="13" y="1853"/>
                  </a:cubicBezTo>
                  <a:cubicBezTo>
                    <a:pt x="1" y="1916"/>
                    <a:pt x="43" y="1970"/>
                    <a:pt x="104" y="1970"/>
                  </a:cubicBezTo>
                  <a:cubicBezTo>
                    <a:pt x="112" y="1970"/>
                    <a:pt x="119" y="1969"/>
                    <a:pt x="127" y="1968"/>
                  </a:cubicBezTo>
                  <a:cubicBezTo>
                    <a:pt x="1531" y="1662"/>
                    <a:pt x="2955" y="1580"/>
                    <a:pt x="4389" y="1563"/>
                  </a:cubicBezTo>
                  <a:cubicBezTo>
                    <a:pt x="5077" y="1553"/>
                    <a:pt x="5766" y="1554"/>
                    <a:pt x="6455" y="1544"/>
                  </a:cubicBezTo>
                  <a:cubicBezTo>
                    <a:pt x="6483" y="1544"/>
                    <a:pt x="6512" y="1543"/>
                    <a:pt x="6541" y="1543"/>
                  </a:cubicBezTo>
                  <a:cubicBezTo>
                    <a:pt x="6757" y="1543"/>
                    <a:pt x="6992" y="1555"/>
                    <a:pt x="7228" y="1555"/>
                  </a:cubicBezTo>
                  <a:cubicBezTo>
                    <a:pt x="7600" y="1555"/>
                    <a:pt x="7975" y="1527"/>
                    <a:pt x="8281" y="1384"/>
                  </a:cubicBezTo>
                  <a:cubicBezTo>
                    <a:pt x="8346" y="1352"/>
                    <a:pt x="8336" y="1265"/>
                    <a:pt x="8285" y="1234"/>
                  </a:cubicBezTo>
                  <a:cubicBezTo>
                    <a:pt x="8170" y="1162"/>
                    <a:pt x="8051" y="1123"/>
                    <a:pt x="7932" y="1123"/>
                  </a:cubicBezTo>
                  <a:cubicBezTo>
                    <a:pt x="7911" y="1123"/>
                    <a:pt x="7891" y="1124"/>
                    <a:pt x="7871" y="1127"/>
                  </a:cubicBezTo>
                  <a:cubicBezTo>
                    <a:pt x="7713" y="1038"/>
                    <a:pt x="7549" y="994"/>
                    <a:pt x="7385" y="994"/>
                  </a:cubicBezTo>
                  <a:cubicBezTo>
                    <a:pt x="7237" y="994"/>
                    <a:pt x="7091" y="1030"/>
                    <a:pt x="6951" y="1104"/>
                  </a:cubicBezTo>
                  <a:cubicBezTo>
                    <a:pt x="6943" y="905"/>
                    <a:pt x="6841" y="830"/>
                    <a:pt x="6703" y="830"/>
                  </a:cubicBezTo>
                  <a:cubicBezTo>
                    <a:pt x="6572" y="830"/>
                    <a:pt x="6409" y="897"/>
                    <a:pt x="6261" y="991"/>
                  </a:cubicBezTo>
                  <a:cubicBezTo>
                    <a:pt x="6239" y="934"/>
                    <a:pt x="6188" y="910"/>
                    <a:pt x="6126" y="910"/>
                  </a:cubicBezTo>
                  <a:cubicBezTo>
                    <a:pt x="6032" y="910"/>
                    <a:pt x="5912" y="965"/>
                    <a:pt x="5825" y="1038"/>
                  </a:cubicBezTo>
                  <a:cubicBezTo>
                    <a:pt x="5822" y="1032"/>
                    <a:pt x="5818" y="1025"/>
                    <a:pt x="5813" y="1020"/>
                  </a:cubicBezTo>
                  <a:cubicBezTo>
                    <a:pt x="5782" y="987"/>
                    <a:pt x="5604" y="890"/>
                    <a:pt x="5502" y="890"/>
                  </a:cubicBezTo>
                  <a:cubicBezTo>
                    <a:pt x="5463" y="890"/>
                    <a:pt x="5435" y="904"/>
                    <a:pt x="5430" y="940"/>
                  </a:cubicBezTo>
                  <a:lnTo>
                    <a:pt x="5430" y="940"/>
                  </a:lnTo>
                  <a:cubicBezTo>
                    <a:pt x="5434" y="906"/>
                    <a:pt x="5407" y="865"/>
                    <a:pt x="5373" y="865"/>
                  </a:cubicBezTo>
                  <a:cubicBezTo>
                    <a:pt x="5364" y="865"/>
                    <a:pt x="5354" y="868"/>
                    <a:pt x="5344" y="876"/>
                  </a:cubicBezTo>
                  <a:lnTo>
                    <a:pt x="5234" y="953"/>
                  </a:lnTo>
                  <a:cubicBezTo>
                    <a:pt x="5216" y="859"/>
                    <a:pt x="5135" y="807"/>
                    <a:pt x="5048" y="807"/>
                  </a:cubicBezTo>
                  <a:cubicBezTo>
                    <a:pt x="5006" y="807"/>
                    <a:pt x="4962" y="819"/>
                    <a:pt x="4923" y="845"/>
                  </a:cubicBezTo>
                  <a:cubicBezTo>
                    <a:pt x="4899" y="538"/>
                    <a:pt x="4810" y="91"/>
                    <a:pt x="4524" y="67"/>
                  </a:cubicBezTo>
                  <a:cubicBezTo>
                    <a:pt x="4519" y="66"/>
                    <a:pt x="4514" y="66"/>
                    <a:pt x="4509" y="66"/>
                  </a:cubicBezTo>
                  <a:cubicBezTo>
                    <a:pt x="4434" y="66"/>
                    <a:pt x="4370" y="111"/>
                    <a:pt x="4323" y="169"/>
                  </a:cubicBezTo>
                  <a:cubicBezTo>
                    <a:pt x="4278" y="226"/>
                    <a:pt x="4275" y="297"/>
                    <a:pt x="4260" y="365"/>
                  </a:cubicBezTo>
                  <a:cubicBezTo>
                    <a:pt x="4222" y="543"/>
                    <a:pt x="4221" y="697"/>
                    <a:pt x="4163" y="865"/>
                  </a:cubicBezTo>
                  <a:cubicBezTo>
                    <a:pt x="4138" y="840"/>
                    <a:pt x="4121" y="829"/>
                    <a:pt x="4055" y="781"/>
                  </a:cubicBezTo>
                  <a:cubicBezTo>
                    <a:pt x="4045" y="774"/>
                    <a:pt x="4034" y="771"/>
                    <a:pt x="4022" y="771"/>
                  </a:cubicBezTo>
                  <a:cubicBezTo>
                    <a:pt x="4003" y="771"/>
                    <a:pt x="3984" y="778"/>
                    <a:pt x="3973" y="791"/>
                  </a:cubicBezTo>
                  <a:cubicBezTo>
                    <a:pt x="3907" y="864"/>
                    <a:pt x="3844" y="936"/>
                    <a:pt x="3764" y="936"/>
                  </a:cubicBezTo>
                  <a:cubicBezTo>
                    <a:pt x="3762" y="936"/>
                    <a:pt x="3761" y="936"/>
                    <a:pt x="3759" y="935"/>
                  </a:cubicBezTo>
                  <a:cubicBezTo>
                    <a:pt x="3709" y="934"/>
                    <a:pt x="3668" y="877"/>
                    <a:pt x="3604" y="877"/>
                  </a:cubicBezTo>
                  <a:cubicBezTo>
                    <a:pt x="3469" y="877"/>
                    <a:pt x="3384" y="995"/>
                    <a:pt x="3325" y="1102"/>
                  </a:cubicBezTo>
                  <a:cubicBezTo>
                    <a:pt x="3277" y="949"/>
                    <a:pt x="3173" y="894"/>
                    <a:pt x="3051" y="894"/>
                  </a:cubicBezTo>
                  <a:cubicBezTo>
                    <a:pt x="2903" y="894"/>
                    <a:pt x="2731" y="976"/>
                    <a:pt x="2606" y="1065"/>
                  </a:cubicBezTo>
                  <a:cubicBezTo>
                    <a:pt x="2571" y="1022"/>
                    <a:pt x="2529" y="995"/>
                    <a:pt x="2464" y="976"/>
                  </a:cubicBezTo>
                  <a:cubicBezTo>
                    <a:pt x="2429" y="965"/>
                    <a:pt x="2389" y="959"/>
                    <a:pt x="2348" y="959"/>
                  </a:cubicBezTo>
                  <a:cubicBezTo>
                    <a:pt x="2296" y="959"/>
                    <a:pt x="2240" y="968"/>
                    <a:pt x="2187" y="986"/>
                  </a:cubicBezTo>
                  <a:cubicBezTo>
                    <a:pt x="2181" y="959"/>
                    <a:pt x="2159" y="863"/>
                    <a:pt x="2103" y="863"/>
                  </a:cubicBezTo>
                  <a:cubicBezTo>
                    <a:pt x="2098" y="863"/>
                    <a:pt x="2093" y="864"/>
                    <a:pt x="2087" y="865"/>
                  </a:cubicBezTo>
                  <a:cubicBezTo>
                    <a:pt x="1985" y="896"/>
                    <a:pt x="1952" y="986"/>
                    <a:pt x="1886" y="1057"/>
                  </a:cubicBezTo>
                  <a:cubicBezTo>
                    <a:pt x="1885" y="873"/>
                    <a:pt x="1817" y="697"/>
                    <a:pt x="1717" y="537"/>
                  </a:cubicBezTo>
                  <a:cubicBezTo>
                    <a:pt x="1703" y="515"/>
                    <a:pt x="1680" y="504"/>
                    <a:pt x="1657" y="504"/>
                  </a:cubicBezTo>
                  <a:cubicBezTo>
                    <a:pt x="1634" y="504"/>
                    <a:pt x="1612" y="514"/>
                    <a:pt x="1600" y="537"/>
                  </a:cubicBezTo>
                  <a:cubicBezTo>
                    <a:pt x="1482" y="741"/>
                    <a:pt x="1363" y="945"/>
                    <a:pt x="1245" y="1149"/>
                  </a:cubicBezTo>
                  <a:cubicBezTo>
                    <a:pt x="1217" y="1083"/>
                    <a:pt x="1178" y="1024"/>
                    <a:pt x="1123" y="963"/>
                  </a:cubicBezTo>
                  <a:cubicBezTo>
                    <a:pt x="1111" y="948"/>
                    <a:pt x="1093" y="942"/>
                    <a:pt x="1075" y="942"/>
                  </a:cubicBezTo>
                  <a:cubicBezTo>
                    <a:pt x="1049" y="942"/>
                    <a:pt x="1023" y="955"/>
                    <a:pt x="1010" y="977"/>
                  </a:cubicBezTo>
                  <a:lnTo>
                    <a:pt x="977" y="1012"/>
                  </a:lnTo>
                  <a:cubicBezTo>
                    <a:pt x="969" y="974"/>
                    <a:pt x="963" y="934"/>
                    <a:pt x="955" y="896"/>
                  </a:cubicBezTo>
                  <a:cubicBezTo>
                    <a:pt x="950" y="865"/>
                    <a:pt x="914" y="841"/>
                    <a:pt x="881" y="841"/>
                  </a:cubicBezTo>
                  <a:cubicBezTo>
                    <a:pt x="868" y="841"/>
                    <a:pt x="856" y="844"/>
                    <a:pt x="846" y="852"/>
                  </a:cubicBezTo>
                  <a:cubicBezTo>
                    <a:pt x="814" y="877"/>
                    <a:pt x="785" y="901"/>
                    <a:pt x="762" y="925"/>
                  </a:cubicBezTo>
                  <a:cubicBezTo>
                    <a:pt x="758" y="624"/>
                    <a:pt x="707" y="330"/>
                    <a:pt x="592" y="44"/>
                  </a:cubicBezTo>
                  <a:cubicBezTo>
                    <a:pt x="583" y="18"/>
                    <a:pt x="555" y="0"/>
                    <a:pt x="530" y="0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 rot="21478800">
              <a:off x="3201840" y="817560"/>
              <a:ext cx="2361600" cy="557280"/>
            </a:xfrm>
            <a:custGeom>
              <a:avLst/>
              <a:gdLst/>
              <a:ahLst/>
              <a:rect l="l" t="t" r="r" b="b"/>
              <a:pathLst>
                <a:path w="8347" h="1971">
                  <a:moveTo>
                    <a:pt x="530" y="0"/>
                  </a:moveTo>
                  <a:cubicBezTo>
                    <a:pt x="512" y="0"/>
                    <a:pt x="495" y="9"/>
                    <a:pt x="485" y="29"/>
                  </a:cubicBezTo>
                  <a:cubicBezTo>
                    <a:pt x="344" y="312"/>
                    <a:pt x="220" y="599"/>
                    <a:pt x="166" y="909"/>
                  </a:cubicBezTo>
                  <a:cubicBezTo>
                    <a:pt x="155" y="872"/>
                    <a:pt x="144" y="837"/>
                    <a:pt x="131" y="801"/>
                  </a:cubicBezTo>
                  <a:cubicBezTo>
                    <a:pt x="123" y="779"/>
                    <a:pt x="101" y="768"/>
                    <a:pt x="80" y="768"/>
                  </a:cubicBezTo>
                  <a:cubicBezTo>
                    <a:pt x="56" y="768"/>
                    <a:pt x="33" y="783"/>
                    <a:pt x="35" y="815"/>
                  </a:cubicBezTo>
                  <a:cubicBezTo>
                    <a:pt x="57" y="1170"/>
                    <a:pt x="78" y="1501"/>
                    <a:pt x="13" y="1853"/>
                  </a:cubicBezTo>
                  <a:cubicBezTo>
                    <a:pt x="1" y="1916"/>
                    <a:pt x="43" y="1970"/>
                    <a:pt x="104" y="1970"/>
                  </a:cubicBezTo>
                  <a:cubicBezTo>
                    <a:pt x="112" y="1970"/>
                    <a:pt x="119" y="1969"/>
                    <a:pt x="127" y="1968"/>
                  </a:cubicBezTo>
                  <a:cubicBezTo>
                    <a:pt x="1531" y="1662"/>
                    <a:pt x="2955" y="1580"/>
                    <a:pt x="4389" y="1563"/>
                  </a:cubicBezTo>
                  <a:cubicBezTo>
                    <a:pt x="5077" y="1553"/>
                    <a:pt x="5766" y="1554"/>
                    <a:pt x="6455" y="1544"/>
                  </a:cubicBezTo>
                  <a:cubicBezTo>
                    <a:pt x="6483" y="1544"/>
                    <a:pt x="6512" y="1543"/>
                    <a:pt x="6541" y="1543"/>
                  </a:cubicBezTo>
                  <a:cubicBezTo>
                    <a:pt x="6757" y="1543"/>
                    <a:pt x="6992" y="1555"/>
                    <a:pt x="7228" y="1555"/>
                  </a:cubicBezTo>
                  <a:cubicBezTo>
                    <a:pt x="7600" y="1555"/>
                    <a:pt x="7975" y="1527"/>
                    <a:pt x="8281" y="1384"/>
                  </a:cubicBezTo>
                  <a:cubicBezTo>
                    <a:pt x="8346" y="1352"/>
                    <a:pt x="8336" y="1265"/>
                    <a:pt x="8285" y="1234"/>
                  </a:cubicBezTo>
                  <a:cubicBezTo>
                    <a:pt x="8170" y="1162"/>
                    <a:pt x="8051" y="1123"/>
                    <a:pt x="7932" y="1123"/>
                  </a:cubicBezTo>
                  <a:cubicBezTo>
                    <a:pt x="7911" y="1123"/>
                    <a:pt x="7891" y="1124"/>
                    <a:pt x="7871" y="1127"/>
                  </a:cubicBezTo>
                  <a:cubicBezTo>
                    <a:pt x="7713" y="1038"/>
                    <a:pt x="7549" y="994"/>
                    <a:pt x="7385" y="994"/>
                  </a:cubicBezTo>
                  <a:cubicBezTo>
                    <a:pt x="7237" y="994"/>
                    <a:pt x="7091" y="1030"/>
                    <a:pt x="6951" y="1104"/>
                  </a:cubicBezTo>
                  <a:cubicBezTo>
                    <a:pt x="6943" y="905"/>
                    <a:pt x="6841" y="830"/>
                    <a:pt x="6703" y="830"/>
                  </a:cubicBezTo>
                  <a:cubicBezTo>
                    <a:pt x="6572" y="830"/>
                    <a:pt x="6409" y="897"/>
                    <a:pt x="6261" y="991"/>
                  </a:cubicBezTo>
                  <a:cubicBezTo>
                    <a:pt x="6239" y="934"/>
                    <a:pt x="6188" y="910"/>
                    <a:pt x="6126" y="910"/>
                  </a:cubicBezTo>
                  <a:cubicBezTo>
                    <a:pt x="6032" y="910"/>
                    <a:pt x="5912" y="965"/>
                    <a:pt x="5825" y="1038"/>
                  </a:cubicBezTo>
                  <a:cubicBezTo>
                    <a:pt x="5822" y="1032"/>
                    <a:pt x="5818" y="1025"/>
                    <a:pt x="5813" y="1020"/>
                  </a:cubicBezTo>
                  <a:cubicBezTo>
                    <a:pt x="5782" y="987"/>
                    <a:pt x="5604" y="890"/>
                    <a:pt x="5502" y="890"/>
                  </a:cubicBezTo>
                  <a:cubicBezTo>
                    <a:pt x="5463" y="890"/>
                    <a:pt x="5435" y="904"/>
                    <a:pt x="5430" y="940"/>
                  </a:cubicBezTo>
                  <a:lnTo>
                    <a:pt x="5430" y="940"/>
                  </a:lnTo>
                  <a:cubicBezTo>
                    <a:pt x="5434" y="906"/>
                    <a:pt x="5407" y="865"/>
                    <a:pt x="5373" y="865"/>
                  </a:cubicBezTo>
                  <a:cubicBezTo>
                    <a:pt x="5364" y="865"/>
                    <a:pt x="5354" y="868"/>
                    <a:pt x="5344" y="876"/>
                  </a:cubicBezTo>
                  <a:lnTo>
                    <a:pt x="5234" y="953"/>
                  </a:lnTo>
                  <a:cubicBezTo>
                    <a:pt x="5216" y="859"/>
                    <a:pt x="5135" y="807"/>
                    <a:pt x="5048" y="807"/>
                  </a:cubicBezTo>
                  <a:cubicBezTo>
                    <a:pt x="5006" y="807"/>
                    <a:pt x="4962" y="819"/>
                    <a:pt x="4923" y="845"/>
                  </a:cubicBezTo>
                  <a:cubicBezTo>
                    <a:pt x="4899" y="538"/>
                    <a:pt x="4810" y="91"/>
                    <a:pt x="4524" y="67"/>
                  </a:cubicBezTo>
                  <a:cubicBezTo>
                    <a:pt x="4519" y="66"/>
                    <a:pt x="4514" y="66"/>
                    <a:pt x="4509" y="66"/>
                  </a:cubicBezTo>
                  <a:cubicBezTo>
                    <a:pt x="4434" y="66"/>
                    <a:pt x="4370" y="111"/>
                    <a:pt x="4323" y="169"/>
                  </a:cubicBezTo>
                  <a:cubicBezTo>
                    <a:pt x="4278" y="226"/>
                    <a:pt x="4275" y="297"/>
                    <a:pt x="4260" y="365"/>
                  </a:cubicBezTo>
                  <a:cubicBezTo>
                    <a:pt x="4222" y="543"/>
                    <a:pt x="4221" y="697"/>
                    <a:pt x="4163" y="865"/>
                  </a:cubicBezTo>
                  <a:cubicBezTo>
                    <a:pt x="4138" y="840"/>
                    <a:pt x="4121" y="829"/>
                    <a:pt x="4055" y="781"/>
                  </a:cubicBezTo>
                  <a:cubicBezTo>
                    <a:pt x="4045" y="774"/>
                    <a:pt x="4034" y="771"/>
                    <a:pt x="4022" y="771"/>
                  </a:cubicBezTo>
                  <a:cubicBezTo>
                    <a:pt x="4003" y="771"/>
                    <a:pt x="3984" y="778"/>
                    <a:pt x="3973" y="791"/>
                  </a:cubicBezTo>
                  <a:cubicBezTo>
                    <a:pt x="3907" y="864"/>
                    <a:pt x="3844" y="936"/>
                    <a:pt x="3764" y="936"/>
                  </a:cubicBezTo>
                  <a:cubicBezTo>
                    <a:pt x="3762" y="936"/>
                    <a:pt x="3761" y="936"/>
                    <a:pt x="3759" y="935"/>
                  </a:cubicBezTo>
                  <a:cubicBezTo>
                    <a:pt x="3709" y="934"/>
                    <a:pt x="3668" y="877"/>
                    <a:pt x="3604" y="877"/>
                  </a:cubicBezTo>
                  <a:cubicBezTo>
                    <a:pt x="3469" y="877"/>
                    <a:pt x="3384" y="995"/>
                    <a:pt x="3325" y="1102"/>
                  </a:cubicBezTo>
                  <a:cubicBezTo>
                    <a:pt x="3277" y="949"/>
                    <a:pt x="3173" y="894"/>
                    <a:pt x="3051" y="894"/>
                  </a:cubicBezTo>
                  <a:cubicBezTo>
                    <a:pt x="2903" y="894"/>
                    <a:pt x="2731" y="976"/>
                    <a:pt x="2606" y="1065"/>
                  </a:cubicBezTo>
                  <a:cubicBezTo>
                    <a:pt x="2571" y="1022"/>
                    <a:pt x="2529" y="995"/>
                    <a:pt x="2464" y="976"/>
                  </a:cubicBezTo>
                  <a:cubicBezTo>
                    <a:pt x="2429" y="965"/>
                    <a:pt x="2389" y="959"/>
                    <a:pt x="2348" y="959"/>
                  </a:cubicBezTo>
                  <a:cubicBezTo>
                    <a:pt x="2296" y="959"/>
                    <a:pt x="2240" y="968"/>
                    <a:pt x="2187" y="986"/>
                  </a:cubicBezTo>
                  <a:cubicBezTo>
                    <a:pt x="2181" y="959"/>
                    <a:pt x="2159" y="863"/>
                    <a:pt x="2103" y="863"/>
                  </a:cubicBezTo>
                  <a:cubicBezTo>
                    <a:pt x="2098" y="863"/>
                    <a:pt x="2093" y="864"/>
                    <a:pt x="2087" y="865"/>
                  </a:cubicBezTo>
                  <a:cubicBezTo>
                    <a:pt x="1985" y="896"/>
                    <a:pt x="1952" y="986"/>
                    <a:pt x="1886" y="1057"/>
                  </a:cubicBezTo>
                  <a:cubicBezTo>
                    <a:pt x="1885" y="873"/>
                    <a:pt x="1817" y="697"/>
                    <a:pt x="1717" y="537"/>
                  </a:cubicBezTo>
                  <a:cubicBezTo>
                    <a:pt x="1703" y="515"/>
                    <a:pt x="1680" y="504"/>
                    <a:pt x="1657" y="504"/>
                  </a:cubicBezTo>
                  <a:cubicBezTo>
                    <a:pt x="1634" y="504"/>
                    <a:pt x="1612" y="514"/>
                    <a:pt x="1600" y="537"/>
                  </a:cubicBezTo>
                  <a:cubicBezTo>
                    <a:pt x="1482" y="741"/>
                    <a:pt x="1363" y="945"/>
                    <a:pt x="1245" y="1149"/>
                  </a:cubicBezTo>
                  <a:cubicBezTo>
                    <a:pt x="1217" y="1083"/>
                    <a:pt x="1178" y="1024"/>
                    <a:pt x="1123" y="963"/>
                  </a:cubicBezTo>
                  <a:cubicBezTo>
                    <a:pt x="1111" y="948"/>
                    <a:pt x="1093" y="942"/>
                    <a:pt x="1075" y="942"/>
                  </a:cubicBezTo>
                  <a:cubicBezTo>
                    <a:pt x="1049" y="942"/>
                    <a:pt x="1023" y="955"/>
                    <a:pt x="1010" y="977"/>
                  </a:cubicBezTo>
                  <a:lnTo>
                    <a:pt x="977" y="1012"/>
                  </a:lnTo>
                  <a:cubicBezTo>
                    <a:pt x="969" y="974"/>
                    <a:pt x="963" y="934"/>
                    <a:pt x="955" y="896"/>
                  </a:cubicBezTo>
                  <a:cubicBezTo>
                    <a:pt x="950" y="865"/>
                    <a:pt x="914" y="841"/>
                    <a:pt x="881" y="841"/>
                  </a:cubicBezTo>
                  <a:cubicBezTo>
                    <a:pt x="868" y="841"/>
                    <a:pt x="856" y="844"/>
                    <a:pt x="846" y="852"/>
                  </a:cubicBezTo>
                  <a:cubicBezTo>
                    <a:pt x="814" y="877"/>
                    <a:pt x="785" y="901"/>
                    <a:pt x="762" y="925"/>
                  </a:cubicBezTo>
                  <a:cubicBezTo>
                    <a:pt x="758" y="624"/>
                    <a:pt x="707" y="330"/>
                    <a:pt x="592" y="44"/>
                  </a:cubicBezTo>
                  <a:cubicBezTo>
                    <a:pt x="583" y="18"/>
                    <a:pt x="555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" name="Google Shape;15;p2"/>
          <p:cNvGrpSpPr/>
          <p:nvPr/>
        </p:nvGrpSpPr>
        <p:grpSpPr>
          <a:xfrm>
            <a:off x="0" y="1159560"/>
            <a:ext cx="9143640" cy="3983400"/>
            <a:chOff x="0" y="1159560"/>
            <a:chExt cx="9143640" cy="3983400"/>
          </a:xfrm>
        </p:grpSpPr>
        <p:sp>
          <p:nvSpPr>
            <p:cNvPr id="7" name="Google Shape;16;p2"/>
            <p:cNvSpPr/>
            <p:nvPr/>
          </p:nvSpPr>
          <p:spPr>
            <a:xfrm>
              <a:off x="0" y="1159560"/>
              <a:ext cx="9143640" cy="3983400"/>
            </a:xfrm>
            <a:custGeom>
              <a:avLst/>
              <a:gdLst/>
              <a:ahLst/>
              <a:rect l="l" t="t" r="r" b="b"/>
              <a:pathLst>
                <a:path w="32622" h="16309">
                  <a:moveTo>
                    <a:pt x="0" y="0"/>
                  </a:moveTo>
                  <a:lnTo>
                    <a:pt x="0" y="16308"/>
                  </a:lnTo>
                  <a:lnTo>
                    <a:pt x="32621" y="16308"/>
                  </a:lnTo>
                  <a:lnTo>
                    <a:pt x="32621" y="0"/>
                  </a:ln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7200" y="1159560"/>
              <a:ext cx="5702760" cy="274176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6118560" y="3277080"/>
              <a:ext cx="3025080" cy="18658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1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88440" y="1371600"/>
            <a:ext cx="6599160" cy="25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</a:t>
            </a: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21;p2"/>
          <p:cNvSpPr/>
          <p:nvPr/>
        </p:nvSpPr>
        <p:spPr>
          <a:xfrm>
            <a:off x="7935840" y="-68544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" name="Google Shape;22;p2"/>
          <p:cNvGrpSpPr/>
          <p:nvPr/>
        </p:nvGrpSpPr>
        <p:grpSpPr>
          <a:xfrm>
            <a:off x="8124120" y="792720"/>
            <a:ext cx="1490760" cy="2196360"/>
            <a:chOff x="8124120" y="792720"/>
            <a:chExt cx="1490760" cy="2196360"/>
          </a:xfrm>
        </p:grpSpPr>
        <p:sp>
          <p:nvSpPr>
            <p:cNvPr id="13" name="Google Shape;23;p2"/>
            <p:cNvSpPr/>
            <p:nvPr/>
          </p:nvSpPr>
          <p:spPr>
            <a:xfrm>
              <a:off x="8421840" y="2418480"/>
              <a:ext cx="896040" cy="57060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8794440" y="1648440"/>
              <a:ext cx="148680" cy="108288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" name="Google Shape;25;p2"/>
            <p:cNvGrpSpPr/>
            <p:nvPr/>
          </p:nvGrpSpPr>
          <p:grpSpPr>
            <a:xfrm>
              <a:off x="8124120" y="792720"/>
              <a:ext cx="1490760" cy="1497600"/>
              <a:chOff x="8124120" y="792720"/>
              <a:chExt cx="1490760" cy="1497600"/>
            </a:xfrm>
          </p:grpSpPr>
          <p:sp>
            <p:nvSpPr>
              <p:cNvPr id="16" name="Google Shape;26;p2"/>
              <p:cNvSpPr/>
              <p:nvPr/>
            </p:nvSpPr>
            <p:spPr>
              <a:xfrm>
                <a:off x="8124120" y="79272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Google Shape;27;p2"/>
              <p:cNvSpPr/>
              <p:nvPr/>
            </p:nvSpPr>
            <p:spPr>
              <a:xfrm>
                <a:off x="8124120" y="79272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" name="Google Shape;28;p2"/>
            <p:cNvGrpSpPr/>
            <p:nvPr/>
          </p:nvGrpSpPr>
          <p:grpSpPr>
            <a:xfrm>
              <a:off x="8238960" y="852120"/>
              <a:ext cx="1202760" cy="1209600"/>
              <a:chOff x="8238960" y="852120"/>
              <a:chExt cx="1202760" cy="1209600"/>
            </a:xfrm>
          </p:grpSpPr>
          <p:sp>
            <p:nvSpPr>
              <p:cNvPr id="19" name="Google Shape;29;p2"/>
              <p:cNvSpPr/>
              <p:nvPr/>
            </p:nvSpPr>
            <p:spPr>
              <a:xfrm>
                <a:off x="8238960" y="85212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Google Shape;30;p2"/>
              <p:cNvSpPr/>
              <p:nvPr/>
            </p:nvSpPr>
            <p:spPr>
              <a:xfrm>
                <a:off x="8238960" y="85212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" name="Google Shape;31;p2"/>
            <p:cNvSpPr/>
            <p:nvPr/>
          </p:nvSpPr>
          <p:spPr>
            <a:xfrm>
              <a:off x="8283960" y="878400"/>
              <a:ext cx="977040" cy="98280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" name="Google Shape;32;p2"/>
          <p:cNvGrpSpPr/>
          <p:nvPr/>
        </p:nvGrpSpPr>
        <p:grpSpPr>
          <a:xfrm>
            <a:off x="8065800" y="2733120"/>
            <a:ext cx="2032920" cy="1319040"/>
            <a:chOff x="8065800" y="2733120"/>
            <a:chExt cx="2032920" cy="1319040"/>
          </a:xfrm>
        </p:grpSpPr>
        <p:sp>
          <p:nvSpPr>
            <p:cNvPr id="23" name="Google Shape;33;p2"/>
            <p:cNvSpPr/>
            <p:nvPr/>
          </p:nvSpPr>
          <p:spPr>
            <a:xfrm>
              <a:off x="8065800" y="3534480"/>
              <a:ext cx="2032920" cy="51768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" name="Google Shape;34;p2"/>
            <p:cNvGrpSpPr/>
            <p:nvPr/>
          </p:nvGrpSpPr>
          <p:grpSpPr>
            <a:xfrm>
              <a:off x="8336520" y="2733120"/>
              <a:ext cx="1490760" cy="1265040"/>
              <a:chOff x="8336520" y="2733120"/>
              <a:chExt cx="1490760" cy="1265040"/>
            </a:xfrm>
          </p:grpSpPr>
          <p:sp>
            <p:nvSpPr>
              <p:cNvPr id="25" name="Google Shape;35;p2"/>
              <p:cNvSpPr/>
              <p:nvPr/>
            </p:nvSpPr>
            <p:spPr>
              <a:xfrm>
                <a:off x="8871120" y="3173040"/>
                <a:ext cx="353880" cy="74808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Google Shape;36;p2"/>
              <p:cNvSpPr/>
              <p:nvPr/>
            </p:nvSpPr>
            <p:spPr>
              <a:xfrm>
                <a:off x="8524440" y="3120120"/>
                <a:ext cx="244800" cy="69984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" name="Google Shape;37;p2"/>
              <p:cNvGrpSpPr/>
              <p:nvPr/>
            </p:nvGrpSpPr>
            <p:grpSpPr>
              <a:xfrm>
                <a:off x="8702640" y="3160080"/>
                <a:ext cx="305280" cy="761040"/>
                <a:chOff x="8702640" y="3160080"/>
                <a:chExt cx="305280" cy="761040"/>
              </a:xfrm>
            </p:grpSpPr>
            <p:sp>
              <p:nvSpPr>
                <p:cNvPr id="28" name="Google Shape;38;p2"/>
                <p:cNvSpPr/>
                <p:nvPr/>
              </p:nvSpPr>
              <p:spPr>
                <a:xfrm>
                  <a:off x="8702640" y="3160080"/>
                  <a:ext cx="305280" cy="76104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" name="Google Shape;39;p2"/>
                <p:cNvSpPr/>
                <p:nvPr/>
              </p:nvSpPr>
              <p:spPr>
                <a:xfrm>
                  <a:off x="8702640" y="3160080"/>
                  <a:ext cx="305280" cy="76104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" name="Google Shape;40;p2"/>
              <p:cNvGrpSpPr/>
              <p:nvPr/>
            </p:nvGrpSpPr>
            <p:grpSpPr>
              <a:xfrm>
                <a:off x="8336520" y="3120120"/>
                <a:ext cx="262440" cy="699840"/>
                <a:chOff x="8336520" y="3120120"/>
                <a:chExt cx="262440" cy="699840"/>
              </a:xfrm>
            </p:grpSpPr>
            <p:sp>
              <p:nvSpPr>
                <p:cNvPr id="31" name="Google Shape;41;p2"/>
                <p:cNvSpPr/>
                <p:nvPr/>
              </p:nvSpPr>
              <p:spPr>
                <a:xfrm>
                  <a:off x="8336520" y="3120120"/>
                  <a:ext cx="262440" cy="6998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Google Shape;42;p2"/>
                <p:cNvSpPr/>
                <p:nvPr/>
              </p:nvSpPr>
              <p:spPr>
                <a:xfrm>
                  <a:off x="8336520" y="3120120"/>
                  <a:ext cx="262440" cy="6998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3" name="Google Shape;43;p2"/>
              <p:cNvSpPr/>
              <p:nvPr/>
            </p:nvSpPr>
            <p:spPr>
              <a:xfrm>
                <a:off x="9463680" y="2955960"/>
                <a:ext cx="192240" cy="15012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4" name="Google Shape;44;p2"/>
              <p:cNvGrpSpPr/>
              <p:nvPr/>
            </p:nvGrpSpPr>
            <p:grpSpPr>
              <a:xfrm>
                <a:off x="9159840" y="3066840"/>
                <a:ext cx="369000" cy="882000"/>
                <a:chOff x="9159840" y="3066840"/>
                <a:chExt cx="369000" cy="882000"/>
              </a:xfrm>
            </p:grpSpPr>
            <p:sp>
              <p:nvSpPr>
                <p:cNvPr id="35" name="Google Shape;45;p2"/>
                <p:cNvSpPr/>
                <p:nvPr/>
              </p:nvSpPr>
              <p:spPr>
                <a:xfrm>
                  <a:off x="9159840" y="3066840"/>
                  <a:ext cx="369000" cy="88200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Google Shape;46;p2"/>
                <p:cNvSpPr/>
                <p:nvPr/>
              </p:nvSpPr>
              <p:spPr>
                <a:xfrm>
                  <a:off x="9159840" y="3066840"/>
                  <a:ext cx="369000" cy="88200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" name="Google Shape;47;p2"/>
              <p:cNvSpPr/>
              <p:nvPr/>
            </p:nvSpPr>
            <p:spPr>
              <a:xfrm>
                <a:off x="9384840" y="3097440"/>
                <a:ext cx="299160" cy="85104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Google Shape;48;p2"/>
              <p:cNvSpPr/>
              <p:nvPr/>
            </p:nvSpPr>
            <p:spPr>
              <a:xfrm>
                <a:off x="9564120" y="3097440"/>
                <a:ext cx="263160" cy="7657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9" name="Google Shape;49;p2"/>
              <p:cNvGrpSpPr/>
              <p:nvPr/>
            </p:nvGrpSpPr>
            <p:grpSpPr>
              <a:xfrm>
                <a:off x="8521560" y="2733120"/>
                <a:ext cx="1162440" cy="817200"/>
                <a:chOff x="8521560" y="2733120"/>
                <a:chExt cx="1162440" cy="817200"/>
              </a:xfrm>
            </p:grpSpPr>
            <p:sp>
              <p:nvSpPr>
                <p:cNvPr id="40" name="Google Shape;50;p2"/>
                <p:cNvSpPr/>
                <p:nvPr/>
              </p:nvSpPr>
              <p:spPr>
                <a:xfrm>
                  <a:off x="8521560" y="2733120"/>
                  <a:ext cx="1162440" cy="81720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" name="Google Shape;51;p2"/>
                <p:cNvSpPr/>
                <p:nvPr/>
              </p:nvSpPr>
              <p:spPr>
                <a:xfrm>
                  <a:off x="8521560" y="2733120"/>
                  <a:ext cx="1162440" cy="81720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2" name="Google Shape;52;p2"/>
              <p:cNvGrpSpPr/>
              <p:nvPr/>
            </p:nvGrpSpPr>
            <p:grpSpPr>
              <a:xfrm>
                <a:off x="8336520" y="2945160"/>
                <a:ext cx="271080" cy="786240"/>
                <a:chOff x="8336520" y="2945160"/>
                <a:chExt cx="271080" cy="786240"/>
              </a:xfrm>
            </p:grpSpPr>
            <p:sp>
              <p:nvSpPr>
                <p:cNvPr id="43" name="Google Shape;53;p2"/>
                <p:cNvSpPr/>
                <p:nvPr/>
              </p:nvSpPr>
              <p:spPr>
                <a:xfrm>
                  <a:off x="8336520" y="2945160"/>
                  <a:ext cx="271080" cy="7862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" name="Google Shape;54;p2"/>
                <p:cNvSpPr/>
                <p:nvPr/>
              </p:nvSpPr>
              <p:spPr>
                <a:xfrm>
                  <a:off x="8336520" y="2945160"/>
                  <a:ext cx="271080" cy="7862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" name="Google Shape;55;p2"/>
              <p:cNvSpPr/>
              <p:nvPr/>
            </p:nvSpPr>
            <p:spPr>
              <a:xfrm>
                <a:off x="9159840" y="3471120"/>
                <a:ext cx="245160" cy="52704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6" name="Google Shape;56;p2"/>
              <p:cNvGrpSpPr/>
              <p:nvPr/>
            </p:nvGrpSpPr>
            <p:grpSpPr>
              <a:xfrm>
                <a:off x="9159840" y="3549960"/>
                <a:ext cx="105480" cy="448200"/>
                <a:chOff x="9159840" y="3549960"/>
                <a:chExt cx="105480" cy="448200"/>
              </a:xfrm>
            </p:grpSpPr>
            <p:sp>
              <p:nvSpPr>
                <p:cNvPr id="47" name="Google Shape;57;p2"/>
                <p:cNvSpPr/>
                <p:nvPr/>
              </p:nvSpPr>
              <p:spPr>
                <a:xfrm>
                  <a:off x="9159840" y="3549960"/>
                  <a:ext cx="105480" cy="448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" name="Google Shape;58;p2"/>
                <p:cNvSpPr/>
                <p:nvPr/>
              </p:nvSpPr>
              <p:spPr>
                <a:xfrm>
                  <a:off x="9159840" y="3549960"/>
                  <a:ext cx="105480" cy="448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49" name="Google Shape;59;p2"/>
          <p:cNvGrpSpPr/>
          <p:nvPr/>
        </p:nvGrpSpPr>
        <p:grpSpPr>
          <a:xfrm>
            <a:off x="20880" y="77040"/>
            <a:ext cx="1089720" cy="1996920"/>
            <a:chOff x="20880" y="77040"/>
            <a:chExt cx="1089720" cy="1996920"/>
          </a:xfrm>
        </p:grpSpPr>
        <p:sp>
          <p:nvSpPr>
            <p:cNvPr id="50" name="Google Shape;60;p2"/>
            <p:cNvSpPr/>
            <p:nvPr/>
          </p:nvSpPr>
          <p:spPr>
            <a:xfrm>
              <a:off x="238320" y="165744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61;p2"/>
            <p:cNvSpPr/>
            <p:nvPr/>
          </p:nvSpPr>
          <p:spPr>
            <a:xfrm>
              <a:off x="511560" y="109512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" name="Google Shape;62;p2"/>
            <p:cNvGrpSpPr/>
            <p:nvPr/>
          </p:nvGrpSpPr>
          <p:grpSpPr>
            <a:xfrm>
              <a:off x="20880" y="77040"/>
              <a:ext cx="1089720" cy="1511280"/>
              <a:chOff x="20880" y="77040"/>
              <a:chExt cx="1089720" cy="1511280"/>
            </a:xfrm>
          </p:grpSpPr>
          <p:sp>
            <p:nvSpPr>
              <p:cNvPr id="53" name="Google Shape;63;p2"/>
              <p:cNvSpPr/>
              <p:nvPr/>
            </p:nvSpPr>
            <p:spPr>
              <a:xfrm>
                <a:off x="20880" y="7704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Google Shape;64;p2"/>
              <p:cNvSpPr/>
              <p:nvPr/>
            </p:nvSpPr>
            <p:spPr>
              <a:xfrm>
                <a:off x="20880" y="7704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" name="Google Shape;65;p2"/>
            <p:cNvGrpSpPr/>
            <p:nvPr/>
          </p:nvGrpSpPr>
          <p:grpSpPr>
            <a:xfrm>
              <a:off x="104760" y="137520"/>
              <a:ext cx="879480" cy="1219680"/>
              <a:chOff x="104760" y="137520"/>
              <a:chExt cx="879480" cy="1219680"/>
            </a:xfrm>
          </p:grpSpPr>
          <p:sp>
            <p:nvSpPr>
              <p:cNvPr id="56" name="Google Shape;66;p2"/>
              <p:cNvSpPr/>
              <p:nvPr/>
            </p:nvSpPr>
            <p:spPr>
              <a:xfrm>
                <a:off x="104760" y="13752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Google Shape;67;p2"/>
              <p:cNvSpPr/>
              <p:nvPr/>
            </p:nvSpPr>
            <p:spPr>
              <a:xfrm>
                <a:off x="104760" y="13752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" name="Google Shape;68;p2"/>
            <p:cNvSpPr/>
            <p:nvPr/>
          </p:nvSpPr>
          <p:spPr>
            <a:xfrm>
              <a:off x="137880" y="16416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1036;p22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915" name="Google Shape;1037;p22"/>
            <p:cNvGrpSpPr/>
            <p:nvPr/>
          </p:nvGrpSpPr>
          <p:grpSpPr>
            <a:xfrm>
              <a:off x="3145680" y="68760"/>
              <a:ext cx="2399760" cy="645840"/>
              <a:chOff x="3145680" y="68760"/>
              <a:chExt cx="2399760" cy="645840"/>
            </a:xfrm>
          </p:grpSpPr>
          <p:sp>
            <p:nvSpPr>
              <p:cNvPr id="916" name="Google Shape;1038;p22"/>
              <p:cNvSpPr/>
              <p:nvPr/>
            </p:nvSpPr>
            <p:spPr>
              <a:xfrm rot="21478800">
                <a:off x="3154680" y="11052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Google Shape;1039;p22"/>
              <p:cNvSpPr/>
              <p:nvPr/>
            </p:nvSpPr>
            <p:spPr>
              <a:xfrm rot="21478800">
                <a:off x="3154680" y="11052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18" name="Google Shape;1040;p22"/>
            <p:cNvGrpSpPr/>
            <p:nvPr/>
          </p:nvGrpSpPr>
          <p:grpSpPr>
            <a:xfrm>
              <a:off x="7086960" y="242640"/>
              <a:ext cx="1595160" cy="298080"/>
              <a:chOff x="7086960" y="242640"/>
              <a:chExt cx="1595160" cy="298080"/>
            </a:xfrm>
          </p:grpSpPr>
          <p:sp>
            <p:nvSpPr>
              <p:cNvPr id="919" name="Google Shape;1041;p22"/>
              <p:cNvSpPr/>
              <p:nvPr/>
            </p:nvSpPr>
            <p:spPr>
              <a:xfrm flipH="1">
                <a:off x="7086600" y="24264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Google Shape;1042;p22"/>
              <p:cNvSpPr/>
              <p:nvPr/>
            </p:nvSpPr>
            <p:spPr>
              <a:xfrm flipH="1">
                <a:off x="7086600" y="24264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21" name="Google Shape;1043;p22"/>
            <p:cNvGrpSpPr/>
            <p:nvPr/>
          </p:nvGrpSpPr>
          <p:grpSpPr>
            <a:xfrm>
              <a:off x="185760" y="163080"/>
              <a:ext cx="2552400" cy="470880"/>
              <a:chOff x="185760" y="163080"/>
              <a:chExt cx="2552400" cy="470880"/>
            </a:xfrm>
          </p:grpSpPr>
          <p:sp>
            <p:nvSpPr>
              <p:cNvPr id="922" name="Google Shape;1044;p22"/>
              <p:cNvSpPr/>
              <p:nvPr/>
            </p:nvSpPr>
            <p:spPr>
              <a:xfrm>
                <a:off x="185760" y="16308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Google Shape;1045;p22"/>
              <p:cNvSpPr/>
              <p:nvPr/>
            </p:nvSpPr>
            <p:spPr>
              <a:xfrm>
                <a:off x="185760" y="16308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24" name="Google Shape;1046;p22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925" name="Google Shape;1047;p22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Google Shape;1048;p22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Google Shape;1049;p22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9" name="Google Shape;1059;p22"/>
          <p:cNvGrpSpPr/>
          <p:nvPr/>
        </p:nvGrpSpPr>
        <p:grpSpPr>
          <a:xfrm>
            <a:off x="8083440" y="309960"/>
            <a:ext cx="1490760" cy="2196360"/>
            <a:chOff x="8083440" y="309960"/>
            <a:chExt cx="1490760" cy="2196360"/>
          </a:xfrm>
        </p:grpSpPr>
        <p:sp>
          <p:nvSpPr>
            <p:cNvPr id="930" name="Google Shape;1060;p22"/>
            <p:cNvSpPr/>
            <p:nvPr/>
          </p:nvSpPr>
          <p:spPr>
            <a:xfrm>
              <a:off x="8381160" y="1935720"/>
              <a:ext cx="896040" cy="57060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061;p22"/>
            <p:cNvSpPr/>
            <p:nvPr/>
          </p:nvSpPr>
          <p:spPr>
            <a:xfrm>
              <a:off x="8754120" y="1165680"/>
              <a:ext cx="148680" cy="108288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2" name="Google Shape;1062;p22"/>
            <p:cNvGrpSpPr/>
            <p:nvPr/>
          </p:nvGrpSpPr>
          <p:grpSpPr>
            <a:xfrm>
              <a:off x="8083440" y="309960"/>
              <a:ext cx="1490760" cy="1497600"/>
              <a:chOff x="8083440" y="309960"/>
              <a:chExt cx="1490760" cy="1497600"/>
            </a:xfrm>
          </p:grpSpPr>
          <p:sp>
            <p:nvSpPr>
              <p:cNvPr id="933" name="Google Shape;1063;p22"/>
              <p:cNvSpPr/>
              <p:nvPr/>
            </p:nvSpPr>
            <p:spPr>
              <a:xfrm>
                <a:off x="8083440" y="30996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Google Shape;1064;p22"/>
              <p:cNvSpPr/>
              <p:nvPr/>
            </p:nvSpPr>
            <p:spPr>
              <a:xfrm>
                <a:off x="8083440" y="30996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5" name="Google Shape;1065;p22"/>
            <p:cNvGrpSpPr/>
            <p:nvPr/>
          </p:nvGrpSpPr>
          <p:grpSpPr>
            <a:xfrm>
              <a:off x="8198280" y="369360"/>
              <a:ext cx="1202760" cy="1209600"/>
              <a:chOff x="8198280" y="369360"/>
              <a:chExt cx="1202760" cy="1209600"/>
            </a:xfrm>
          </p:grpSpPr>
          <p:sp>
            <p:nvSpPr>
              <p:cNvPr id="936" name="Google Shape;1066;p22"/>
              <p:cNvSpPr/>
              <p:nvPr/>
            </p:nvSpPr>
            <p:spPr>
              <a:xfrm>
                <a:off x="8198280" y="36936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Google Shape;1067;p22"/>
              <p:cNvSpPr/>
              <p:nvPr/>
            </p:nvSpPr>
            <p:spPr>
              <a:xfrm>
                <a:off x="8198280" y="36936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8" name="Google Shape;1068;p22"/>
            <p:cNvSpPr/>
            <p:nvPr/>
          </p:nvSpPr>
          <p:spPr>
            <a:xfrm>
              <a:off x="8243280" y="395640"/>
              <a:ext cx="977040" cy="98280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oogle Shape;1069;p22"/>
          <p:cNvGrpSpPr/>
          <p:nvPr/>
        </p:nvGrpSpPr>
        <p:grpSpPr>
          <a:xfrm>
            <a:off x="-298440" y="1368360"/>
            <a:ext cx="1296720" cy="841320"/>
            <a:chOff x="-298440" y="1368360"/>
            <a:chExt cx="1296720" cy="841320"/>
          </a:xfrm>
        </p:grpSpPr>
        <p:sp>
          <p:nvSpPr>
            <p:cNvPr id="940" name="Google Shape;1070;p22"/>
            <p:cNvSpPr/>
            <p:nvPr/>
          </p:nvSpPr>
          <p:spPr>
            <a:xfrm>
              <a:off x="-298440" y="1879560"/>
              <a:ext cx="129672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1" name="Google Shape;1071;p22"/>
            <p:cNvGrpSpPr/>
            <p:nvPr/>
          </p:nvGrpSpPr>
          <p:grpSpPr>
            <a:xfrm>
              <a:off x="-125640" y="1368360"/>
              <a:ext cx="950760" cy="807120"/>
              <a:chOff x="-125640" y="1368360"/>
              <a:chExt cx="950760" cy="807120"/>
            </a:xfrm>
          </p:grpSpPr>
          <p:sp>
            <p:nvSpPr>
              <p:cNvPr id="942" name="Google Shape;1072;p22"/>
              <p:cNvSpPr/>
              <p:nvPr/>
            </p:nvSpPr>
            <p:spPr>
              <a:xfrm>
                <a:off x="215280" y="1649160"/>
                <a:ext cx="225720" cy="477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Google Shape;1073;p22"/>
              <p:cNvSpPr/>
              <p:nvPr/>
            </p:nvSpPr>
            <p:spPr>
              <a:xfrm>
                <a:off x="-5760" y="1615320"/>
                <a:ext cx="155880" cy="44640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44" name="Google Shape;1074;p22"/>
              <p:cNvGrpSpPr/>
              <p:nvPr/>
            </p:nvGrpSpPr>
            <p:grpSpPr>
              <a:xfrm>
                <a:off x="107640" y="1640880"/>
                <a:ext cx="194760" cy="485280"/>
                <a:chOff x="107640" y="1640880"/>
                <a:chExt cx="194760" cy="485280"/>
              </a:xfrm>
            </p:grpSpPr>
            <p:sp>
              <p:nvSpPr>
                <p:cNvPr id="945" name="Google Shape;1075;p22"/>
                <p:cNvSpPr/>
                <p:nvPr/>
              </p:nvSpPr>
              <p:spPr>
                <a:xfrm>
                  <a:off x="107640" y="164088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6" name="Google Shape;1076;p22"/>
                <p:cNvSpPr/>
                <p:nvPr/>
              </p:nvSpPr>
              <p:spPr>
                <a:xfrm>
                  <a:off x="107640" y="164088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47" name="Google Shape;1077;p22"/>
              <p:cNvGrpSpPr/>
              <p:nvPr/>
            </p:nvGrpSpPr>
            <p:grpSpPr>
              <a:xfrm>
                <a:off x="-125640" y="1615320"/>
                <a:ext cx="167400" cy="446400"/>
                <a:chOff x="-125640" y="1615320"/>
                <a:chExt cx="167400" cy="446400"/>
              </a:xfrm>
            </p:grpSpPr>
            <p:sp>
              <p:nvSpPr>
                <p:cNvPr id="948" name="Google Shape;1078;p22"/>
                <p:cNvSpPr/>
                <p:nvPr/>
              </p:nvSpPr>
              <p:spPr>
                <a:xfrm>
                  <a:off x="-125640" y="161532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9" name="Google Shape;1079;p22"/>
                <p:cNvSpPr/>
                <p:nvPr/>
              </p:nvSpPr>
              <p:spPr>
                <a:xfrm>
                  <a:off x="-125640" y="161532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50" name="Google Shape;1080;p22"/>
              <p:cNvSpPr/>
              <p:nvPr/>
            </p:nvSpPr>
            <p:spPr>
              <a:xfrm>
                <a:off x="593280" y="1510560"/>
                <a:ext cx="122760" cy="957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51" name="Google Shape;1081;p22"/>
              <p:cNvGrpSpPr/>
              <p:nvPr/>
            </p:nvGrpSpPr>
            <p:grpSpPr>
              <a:xfrm>
                <a:off x="399600" y="1581480"/>
                <a:ext cx="235080" cy="562320"/>
                <a:chOff x="399600" y="1581480"/>
                <a:chExt cx="235080" cy="562320"/>
              </a:xfrm>
            </p:grpSpPr>
            <p:sp>
              <p:nvSpPr>
                <p:cNvPr id="952" name="Google Shape;1082;p22"/>
                <p:cNvSpPr/>
                <p:nvPr/>
              </p:nvSpPr>
              <p:spPr>
                <a:xfrm>
                  <a:off x="399600" y="158148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Google Shape;1083;p22"/>
                <p:cNvSpPr/>
                <p:nvPr/>
              </p:nvSpPr>
              <p:spPr>
                <a:xfrm>
                  <a:off x="399600" y="158148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54" name="Google Shape;1084;p22"/>
              <p:cNvSpPr/>
              <p:nvPr/>
            </p:nvSpPr>
            <p:spPr>
              <a:xfrm>
                <a:off x="543240" y="1600920"/>
                <a:ext cx="190800" cy="5428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Google Shape;1085;p22"/>
              <p:cNvSpPr/>
              <p:nvPr/>
            </p:nvSpPr>
            <p:spPr>
              <a:xfrm>
                <a:off x="657360" y="1600920"/>
                <a:ext cx="167760" cy="4885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56" name="Google Shape;1086;p22"/>
              <p:cNvGrpSpPr/>
              <p:nvPr/>
            </p:nvGrpSpPr>
            <p:grpSpPr>
              <a:xfrm>
                <a:off x="-7560" y="1368360"/>
                <a:ext cx="741600" cy="521280"/>
                <a:chOff x="-7560" y="1368360"/>
                <a:chExt cx="741600" cy="521280"/>
              </a:xfrm>
            </p:grpSpPr>
            <p:sp>
              <p:nvSpPr>
                <p:cNvPr id="957" name="Google Shape;1087;p22"/>
                <p:cNvSpPr/>
                <p:nvPr/>
              </p:nvSpPr>
              <p:spPr>
                <a:xfrm>
                  <a:off x="-7560" y="136836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8" name="Google Shape;1088;p22"/>
                <p:cNvSpPr/>
                <p:nvPr/>
              </p:nvSpPr>
              <p:spPr>
                <a:xfrm>
                  <a:off x="-7560" y="136836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59" name="Google Shape;1089;p22"/>
              <p:cNvGrpSpPr/>
              <p:nvPr/>
            </p:nvGrpSpPr>
            <p:grpSpPr>
              <a:xfrm>
                <a:off x="-125640" y="1503720"/>
                <a:ext cx="172800" cy="501480"/>
                <a:chOff x="-125640" y="1503720"/>
                <a:chExt cx="172800" cy="501480"/>
              </a:xfrm>
            </p:grpSpPr>
            <p:sp>
              <p:nvSpPr>
                <p:cNvPr id="960" name="Google Shape;1090;p22"/>
                <p:cNvSpPr/>
                <p:nvPr/>
              </p:nvSpPr>
              <p:spPr>
                <a:xfrm>
                  <a:off x="-125640" y="150372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1" name="Google Shape;1091;p22"/>
                <p:cNvSpPr/>
                <p:nvPr/>
              </p:nvSpPr>
              <p:spPr>
                <a:xfrm>
                  <a:off x="-125640" y="150372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62" name="Google Shape;1092;p22"/>
              <p:cNvSpPr/>
              <p:nvPr/>
            </p:nvSpPr>
            <p:spPr>
              <a:xfrm>
                <a:off x="399600" y="1839240"/>
                <a:ext cx="156240" cy="33624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63" name="Google Shape;1093;p22"/>
              <p:cNvGrpSpPr/>
              <p:nvPr/>
            </p:nvGrpSpPr>
            <p:grpSpPr>
              <a:xfrm>
                <a:off x="399600" y="1889640"/>
                <a:ext cx="67320" cy="285840"/>
                <a:chOff x="399600" y="1889640"/>
                <a:chExt cx="67320" cy="285840"/>
              </a:xfrm>
            </p:grpSpPr>
            <p:sp>
              <p:nvSpPr>
                <p:cNvPr id="964" name="Google Shape;1094;p22"/>
                <p:cNvSpPr/>
                <p:nvPr/>
              </p:nvSpPr>
              <p:spPr>
                <a:xfrm>
                  <a:off x="399600" y="188964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5" name="Google Shape;1095;p22"/>
                <p:cNvSpPr/>
                <p:nvPr/>
              </p:nvSpPr>
              <p:spPr>
                <a:xfrm>
                  <a:off x="399600" y="188964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97;p23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1004" name="Google Shape;1098;p23"/>
            <p:cNvGrpSpPr/>
            <p:nvPr/>
          </p:nvGrpSpPr>
          <p:grpSpPr>
            <a:xfrm>
              <a:off x="0" y="68760"/>
              <a:ext cx="8949600" cy="645840"/>
              <a:chOff x="0" y="68760"/>
              <a:chExt cx="8949600" cy="645840"/>
            </a:xfrm>
          </p:grpSpPr>
          <p:grpSp>
            <p:nvGrpSpPr>
              <p:cNvPr id="1005" name="Google Shape;1099;p23"/>
              <p:cNvGrpSpPr/>
              <p:nvPr/>
            </p:nvGrpSpPr>
            <p:grpSpPr>
              <a:xfrm>
                <a:off x="0" y="68760"/>
                <a:ext cx="2399760" cy="645840"/>
                <a:chOff x="0" y="68760"/>
                <a:chExt cx="2399760" cy="645840"/>
              </a:xfrm>
            </p:grpSpPr>
            <p:sp>
              <p:nvSpPr>
                <p:cNvPr id="1006" name="Google Shape;1100;p23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7" name="Google Shape;1101;p23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08" name="Google Shape;1102;p23"/>
              <p:cNvGrpSpPr/>
              <p:nvPr/>
            </p:nvGrpSpPr>
            <p:grpSpPr>
              <a:xfrm>
                <a:off x="3544920" y="242640"/>
                <a:ext cx="1595160" cy="298080"/>
                <a:chOff x="3544920" y="242640"/>
                <a:chExt cx="1595160" cy="298080"/>
              </a:xfrm>
            </p:grpSpPr>
            <p:sp>
              <p:nvSpPr>
                <p:cNvPr id="1009" name="Google Shape;1103;p23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0" name="Google Shape;1104;p23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11" name="Google Shape;1105;p23"/>
              <p:cNvGrpSpPr/>
              <p:nvPr/>
            </p:nvGrpSpPr>
            <p:grpSpPr>
              <a:xfrm>
                <a:off x="6397200" y="152280"/>
                <a:ext cx="2552400" cy="470880"/>
                <a:chOff x="6397200" y="152280"/>
                <a:chExt cx="2552400" cy="470880"/>
              </a:xfrm>
            </p:grpSpPr>
            <p:sp>
              <p:nvSpPr>
                <p:cNvPr id="1012" name="Google Shape;1106;p23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3" name="Google Shape;1107;p23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014" name="Google Shape;1108;p23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1015" name="Google Shape;1109;p23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Google Shape;1110;p23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Google Shape;1111;p23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19" name="Google Shape;1125;p23"/>
          <p:cNvGrpSpPr/>
          <p:nvPr/>
        </p:nvGrpSpPr>
        <p:grpSpPr>
          <a:xfrm>
            <a:off x="-991800" y="3429360"/>
            <a:ext cx="2274480" cy="2007360"/>
            <a:chOff x="-991800" y="3429360"/>
            <a:chExt cx="2274480" cy="2007360"/>
          </a:xfrm>
        </p:grpSpPr>
        <p:grpSp>
          <p:nvGrpSpPr>
            <p:cNvPr id="1020" name="Google Shape;1126;p23"/>
            <p:cNvGrpSpPr/>
            <p:nvPr/>
          </p:nvGrpSpPr>
          <p:grpSpPr>
            <a:xfrm>
              <a:off x="-991800" y="3933000"/>
              <a:ext cx="2274480" cy="1503720"/>
              <a:chOff x="-991800" y="3933000"/>
              <a:chExt cx="2274480" cy="1503720"/>
            </a:xfrm>
          </p:grpSpPr>
          <p:sp>
            <p:nvSpPr>
              <p:cNvPr id="1021" name="Google Shape;1127;p23"/>
              <p:cNvSpPr/>
              <p:nvPr/>
            </p:nvSpPr>
            <p:spPr>
              <a:xfrm rot="1200">
                <a:off x="-991440" y="4669920"/>
                <a:ext cx="2274120" cy="766440"/>
              </a:xfrm>
              <a:prstGeom prst="ellipse">
                <a:avLst/>
              </a:pr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22" name="Google Shape;1128;p23"/>
              <p:cNvGrpSpPr/>
              <p:nvPr/>
            </p:nvGrpSpPr>
            <p:grpSpPr>
              <a:xfrm>
                <a:off x="-835560" y="3933000"/>
                <a:ext cx="1925640" cy="1355040"/>
                <a:chOff x="-835560" y="3933000"/>
                <a:chExt cx="1925640" cy="1355040"/>
              </a:xfrm>
            </p:grpSpPr>
            <p:grpSp>
              <p:nvGrpSpPr>
                <p:cNvPr id="1023" name="Google Shape;1129;p23"/>
                <p:cNvGrpSpPr/>
                <p:nvPr/>
              </p:nvGrpSpPr>
              <p:grpSpPr>
                <a:xfrm>
                  <a:off x="-370080" y="4454640"/>
                  <a:ext cx="689760" cy="772920"/>
                  <a:chOff x="-370080" y="4454640"/>
                  <a:chExt cx="689760" cy="772920"/>
                </a:xfrm>
              </p:grpSpPr>
              <p:sp>
                <p:nvSpPr>
                  <p:cNvPr id="1024" name="Google Shape;1130;p23"/>
                  <p:cNvSpPr/>
                  <p:nvPr/>
                </p:nvSpPr>
                <p:spPr>
                  <a:xfrm>
                    <a:off x="-370080" y="4454640"/>
                    <a:ext cx="689760" cy="7729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5" name="Google Shape;1131;p23"/>
                  <p:cNvSpPr/>
                  <p:nvPr/>
                </p:nvSpPr>
                <p:spPr>
                  <a:xfrm>
                    <a:off x="-370080" y="4454640"/>
                    <a:ext cx="689760" cy="7729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26" name="Google Shape;1132;p23"/>
                <p:cNvGrpSpPr/>
                <p:nvPr/>
              </p:nvGrpSpPr>
              <p:grpSpPr>
                <a:xfrm>
                  <a:off x="439560" y="4458600"/>
                  <a:ext cx="287280" cy="592920"/>
                  <a:chOff x="439560" y="4458600"/>
                  <a:chExt cx="287280" cy="592920"/>
                </a:xfrm>
              </p:grpSpPr>
              <p:sp>
                <p:nvSpPr>
                  <p:cNvPr id="1027" name="Google Shape;1133;p23"/>
                  <p:cNvSpPr/>
                  <p:nvPr/>
                </p:nvSpPr>
                <p:spPr>
                  <a:xfrm>
                    <a:off x="439560" y="4458600"/>
                    <a:ext cx="287280" cy="5929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8" name="Google Shape;1134;p23"/>
                  <p:cNvSpPr/>
                  <p:nvPr/>
                </p:nvSpPr>
                <p:spPr>
                  <a:xfrm>
                    <a:off x="439560" y="4458600"/>
                    <a:ext cx="287280" cy="5929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29" name="Google Shape;1135;p23"/>
                <p:cNvSpPr/>
                <p:nvPr/>
              </p:nvSpPr>
              <p:spPr>
                <a:xfrm>
                  <a:off x="224280" y="4458600"/>
                  <a:ext cx="293760" cy="76896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0" name="Google Shape;1136;p23"/>
                <p:cNvSpPr/>
                <p:nvPr/>
              </p:nvSpPr>
              <p:spPr>
                <a:xfrm>
                  <a:off x="629640" y="4255920"/>
                  <a:ext cx="460440" cy="71532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1" name="Google Shape;1137;p23"/>
                <p:cNvSpPr/>
                <p:nvPr/>
              </p:nvSpPr>
              <p:spPr>
                <a:xfrm>
                  <a:off x="608760" y="4415400"/>
                  <a:ext cx="340200" cy="63612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2" name="Google Shape;1138;p23"/>
                <p:cNvSpPr/>
                <p:nvPr/>
              </p:nvSpPr>
              <p:spPr>
                <a:xfrm>
                  <a:off x="-288720" y="4453920"/>
                  <a:ext cx="398160" cy="83304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3" name="Google Shape;1139;p23"/>
                <p:cNvSpPr/>
                <p:nvPr/>
              </p:nvSpPr>
              <p:spPr>
                <a:xfrm>
                  <a:off x="-469440" y="4365720"/>
                  <a:ext cx="485640" cy="92232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34" name="Google Shape;1140;p23"/>
                <p:cNvGrpSpPr/>
                <p:nvPr/>
              </p:nvGrpSpPr>
              <p:grpSpPr>
                <a:xfrm>
                  <a:off x="-713880" y="4365720"/>
                  <a:ext cx="433440" cy="872280"/>
                  <a:chOff x="-713880" y="4365720"/>
                  <a:chExt cx="433440" cy="872280"/>
                </a:xfrm>
              </p:grpSpPr>
              <p:sp>
                <p:nvSpPr>
                  <p:cNvPr id="1035" name="Google Shape;1141;p23"/>
                  <p:cNvSpPr/>
                  <p:nvPr/>
                </p:nvSpPr>
                <p:spPr>
                  <a:xfrm>
                    <a:off x="-713880" y="4365720"/>
                    <a:ext cx="433440" cy="87228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6" name="Google Shape;1142;p23"/>
                  <p:cNvSpPr/>
                  <p:nvPr/>
                </p:nvSpPr>
                <p:spPr>
                  <a:xfrm>
                    <a:off x="-713880" y="4365720"/>
                    <a:ext cx="433440" cy="87228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37" name="Google Shape;1143;p23"/>
                <p:cNvGrpSpPr/>
                <p:nvPr/>
              </p:nvGrpSpPr>
              <p:grpSpPr>
                <a:xfrm>
                  <a:off x="-835560" y="4395240"/>
                  <a:ext cx="341280" cy="781920"/>
                  <a:chOff x="-835560" y="4395240"/>
                  <a:chExt cx="341280" cy="781920"/>
                </a:xfrm>
              </p:grpSpPr>
              <p:sp>
                <p:nvSpPr>
                  <p:cNvPr id="1038" name="Google Shape;1144;p23"/>
                  <p:cNvSpPr/>
                  <p:nvPr/>
                </p:nvSpPr>
                <p:spPr>
                  <a:xfrm>
                    <a:off x="-835560" y="4395240"/>
                    <a:ext cx="341280" cy="7819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9" name="Google Shape;1145;p23"/>
                  <p:cNvSpPr/>
                  <p:nvPr/>
                </p:nvSpPr>
                <p:spPr>
                  <a:xfrm>
                    <a:off x="-835560" y="4395240"/>
                    <a:ext cx="341280" cy="7819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40" name="Google Shape;1146;p23"/>
                <p:cNvGrpSpPr/>
                <p:nvPr/>
              </p:nvGrpSpPr>
              <p:grpSpPr>
                <a:xfrm>
                  <a:off x="-635400" y="3933000"/>
                  <a:ext cx="1365480" cy="617400"/>
                  <a:chOff x="-635400" y="3933000"/>
                  <a:chExt cx="1365480" cy="617400"/>
                </a:xfrm>
              </p:grpSpPr>
              <p:sp>
                <p:nvSpPr>
                  <p:cNvPr id="1041" name="Google Shape;1147;p23"/>
                  <p:cNvSpPr/>
                  <p:nvPr/>
                </p:nvSpPr>
                <p:spPr>
                  <a:xfrm>
                    <a:off x="-635400" y="3933000"/>
                    <a:ext cx="1365480" cy="61740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2" name="Google Shape;1148;p23"/>
                  <p:cNvSpPr/>
                  <p:nvPr/>
                </p:nvSpPr>
                <p:spPr>
                  <a:xfrm>
                    <a:off x="-635400" y="3933000"/>
                    <a:ext cx="1365480" cy="61740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1043" name="Google Shape;1149;p23"/>
            <p:cNvGrpSpPr/>
            <p:nvPr/>
          </p:nvGrpSpPr>
          <p:grpSpPr>
            <a:xfrm>
              <a:off x="-470160" y="3429360"/>
              <a:ext cx="1206360" cy="1023480"/>
              <a:chOff x="-470160" y="3429360"/>
              <a:chExt cx="1206360" cy="1023480"/>
            </a:xfrm>
          </p:grpSpPr>
          <p:sp>
            <p:nvSpPr>
              <p:cNvPr id="1044" name="Google Shape;1150;p23"/>
              <p:cNvSpPr/>
              <p:nvPr/>
            </p:nvSpPr>
            <p:spPr>
              <a:xfrm>
                <a:off x="-37440" y="3785040"/>
                <a:ext cx="286200" cy="60516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Google Shape;1151;p23"/>
              <p:cNvSpPr/>
              <p:nvPr/>
            </p:nvSpPr>
            <p:spPr>
              <a:xfrm>
                <a:off x="-317880" y="3742560"/>
                <a:ext cx="198000" cy="56628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46" name="Google Shape;1152;p23"/>
              <p:cNvGrpSpPr/>
              <p:nvPr/>
            </p:nvGrpSpPr>
            <p:grpSpPr>
              <a:xfrm>
                <a:off x="-173880" y="3774600"/>
                <a:ext cx="246960" cy="615600"/>
                <a:chOff x="-173880" y="3774600"/>
                <a:chExt cx="246960" cy="615600"/>
              </a:xfrm>
            </p:grpSpPr>
            <p:sp>
              <p:nvSpPr>
                <p:cNvPr id="1047" name="Google Shape;1153;p23"/>
                <p:cNvSpPr/>
                <p:nvPr/>
              </p:nvSpPr>
              <p:spPr>
                <a:xfrm>
                  <a:off x="-173880" y="3774600"/>
                  <a:ext cx="246960" cy="6156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8" name="Google Shape;1154;p23"/>
                <p:cNvSpPr/>
                <p:nvPr/>
              </p:nvSpPr>
              <p:spPr>
                <a:xfrm>
                  <a:off x="-173880" y="3774600"/>
                  <a:ext cx="246960" cy="6156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49" name="Google Shape;1155;p23"/>
              <p:cNvGrpSpPr/>
              <p:nvPr/>
            </p:nvGrpSpPr>
            <p:grpSpPr>
              <a:xfrm>
                <a:off x="-470160" y="3742560"/>
                <a:ext cx="212400" cy="566280"/>
                <a:chOff x="-470160" y="3742560"/>
                <a:chExt cx="212400" cy="566280"/>
              </a:xfrm>
            </p:grpSpPr>
            <p:sp>
              <p:nvSpPr>
                <p:cNvPr id="1050" name="Google Shape;1156;p23"/>
                <p:cNvSpPr/>
                <p:nvPr/>
              </p:nvSpPr>
              <p:spPr>
                <a:xfrm>
                  <a:off x="-470160" y="3742560"/>
                  <a:ext cx="212400" cy="56628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1" name="Google Shape;1157;p23"/>
                <p:cNvSpPr/>
                <p:nvPr/>
              </p:nvSpPr>
              <p:spPr>
                <a:xfrm>
                  <a:off x="-470160" y="3742560"/>
                  <a:ext cx="212400" cy="56628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52" name="Google Shape;1158;p23"/>
              <p:cNvSpPr/>
              <p:nvPr/>
            </p:nvSpPr>
            <p:spPr>
              <a:xfrm>
                <a:off x="442080" y="3609720"/>
                <a:ext cx="155520" cy="12168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53" name="Google Shape;1159;p23"/>
              <p:cNvGrpSpPr/>
              <p:nvPr/>
            </p:nvGrpSpPr>
            <p:grpSpPr>
              <a:xfrm>
                <a:off x="196200" y="3699000"/>
                <a:ext cx="298440" cy="713520"/>
                <a:chOff x="196200" y="3699000"/>
                <a:chExt cx="298440" cy="713520"/>
              </a:xfrm>
            </p:grpSpPr>
            <p:sp>
              <p:nvSpPr>
                <p:cNvPr id="1054" name="Google Shape;1160;p23"/>
                <p:cNvSpPr/>
                <p:nvPr/>
              </p:nvSpPr>
              <p:spPr>
                <a:xfrm>
                  <a:off x="196200" y="3699000"/>
                  <a:ext cx="298440" cy="7135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5" name="Google Shape;1161;p23"/>
                <p:cNvSpPr/>
                <p:nvPr/>
              </p:nvSpPr>
              <p:spPr>
                <a:xfrm>
                  <a:off x="196200" y="3699000"/>
                  <a:ext cx="298440" cy="7135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56" name="Google Shape;1162;p23"/>
              <p:cNvSpPr/>
              <p:nvPr/>
            </p:nvSpPr>
            <p:spPr>
              <a:xfrm>
                <a:off x="378360" y="3724200"/>
                <a:ext cx="241920" cy="6886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Google Shape;1163;p23"/>
              <p:cNvSpPr/>
              <p:nvPr/>
            </p:nvSpPr>
            <p:spPr>
              <a:xfrm>
                <a:off x="523440" y="3724200"/>
                <a:ext cx="212760" cy="61956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58" name="Google Shape;1164;p23"/>
              <p:cNvGrpSpPr/>
              <p:nvPr/>
            </p:nvGrpSpPr>
            <p:grpSpPr>
              <a:xfrm>
                <a:off x="-320400" y="3429360"/>
                <a:ext cx="940680" cy="660960"/>
                <a:chOff x="-320400" y="3429360"/>
                <a:chExt cx="940680" cy="660960"/>
              </a:xfrm>
            </p:grpSpPr>
            <p:sp>
              <p:nvSpPr>
                <p:cNvPr id="1059" name="Google Shape;1165;p23"/>
                <p:cNvSpPr/>
                <p:nvPr/>
              </p:nvSpPr>
              <p:spPr>
                <a:xfrm>
                  <a:off x="-320400" y="3429360"/>
                  <a:ext cx="940680" cy="66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0" name="Google Shape;1166;p23"/>
                <p:cNvSpPr/>
                <p:nvPr/>
              </p:nvSpPr>
              <p:spPr>
                <a:xfrm>
                  <a:off x="-320400" y="3429360"/>
                  <a:ext cx="940680" cy="66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61" name="Google Shape;1167;p23"/>
              <p:cNvGrpSpPr/>
              <p:nvPr/>
            </p:nvGrpSpPr>
            <p:grpSpPr>
              <a:xfrm>
                <a:off x="-470160" y="3600720"/>
                <a:ext cx="219240" cy="636120"/>
                <a:chOff x="-470160" y="3600720"/>
                <a:chExt cx="219240" cy="636120"/>
              </a:xfrm>
            </p:grpSpPr>
            <p:sp>
              <p:nvSpPr>
                <p:cNvPr id="1062" name="Google Shape;1168;p23"/>
                <p:cNvSpPr/>
                <p:nvPr/>
              </p:nvSpPr>
              <p:spPr>
                <a:xfrm>
                  <a:off x="-470160" y="3600720"/>
                  <a:ext cx="219240" cy="6361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3" name="Google Shape;1169;p23"/>
                <p:cNvSpPr/>
                <p:nvPr/>
              </p:nvSpPr>
              <p:spPr>
                <a:xfrm>
                  <a:off x="-470160" y="3600720"/>
                  <a:ext cx="219240" cy="6361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64" name="Google Shape;1170;p23"/>
              <p:cNvSpPr/>
              <p:nvPr/>
            </p:nvSpPr>
            <p:spPr>
              <a:xfrm>
                <a:off x="196200" y="4026240"/>
                <a:ext cx="198360" cy="42660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65" name="Google Shape;1171;p23"/>
              <p:cNvGrpSpPr/>
              <p:nvPr/>
            </p:nvGrpSpPr>
            <p:grpSpPr>
              <a:xfrm>
                <a:off x="196200" y="4089960"/>
                <a:ext cx="85320" cy="362520"/>
                <a:chOff x="196200" y="4089960"/>
                <a:chExt cx="85320" cy="362520"/>
              </a:xfrm>
            </p:grpSpPr>
            <p:sp>
              <p:nvSpPr>
                <p:cNvPr id="1066" name="Google Shape;1172;p23"/>
                <p:cNvSpPr/>
                <p:nvPr/>
              </p:nvSpPr>
              <p:spPr>
                <a:xfrm>
                  <a:off x="196200" y="4089960"/>
                  <a:ext cx="85320" cy="36252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7" name="Google Shape;1173;p23"/>
                <p:cNvSpPr/>
                <p:nvPr/>
              </p:nvSpPr>
              <p:spPr>
                <a:xfrm>
                  <a:off x="196200" y="4089960"/>
                  <a:ext cx="85320" cy="36252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068" name="Google Shape;1174;p23"/>
          <p:cNvGrpSpPr/>
          <p:nvPr/>
        </p:nvGrpSpPr>
        <p:grpSpPr>
          <a:xfrm>
            <a:off x="-245880" y="791280"/>
            <a:ext cx="996120" cy="1060560"/>
            <a:chOff x="-245880" y="791280"/>
            <a:chExt cx="996120" cy="1060560"/>
          </a:xfrm>
        </p:grpSpPr>
        <p:sp>
          <p:nvSpPr>
            <p:cNvPr id="1069" name="Google Shape;1175;p23"/>
            <p:cNvSpPr/>
            <p:nvPr/>
          </p:nvSpPr>
          <p:spPr>
            <a:xfrm>
              <a:off x="-129600" y="147060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0" name="Google Shape;1176;p23"/>
            <p:cNvGrpSpPr/>
            <p:nvPr/>
          </p:nvGrpSpPr>
          <p:grpSpPr>
            <a:xfrm>
              <a:off x="-245880" y="791280"/>
              <a:ext cx="996120" cy="1000800"/>
              <a:chOff x="-245880" y="791280"/>
              <a:chExt cx="996120" cy="1000800"/>
            </a:xfrm>
          </p:grpSpPr>
          <p:sp>
            <p:nvSpPr>
              <p:cNvPr id="1071" name="Google Shape;1177;p23"/>
              <p:cNvSpPr/>
              <p:nvPr/>
            </p:nvSpPr>
            <p:spPr>
              <a:xfrm>
                <a:off x="-245880" y="79128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Google Shape;1178;p23"/>
              <p:cNvSpPr/>
              <p:nvPr/>
            </p:nvSpPr>
            <p:spPr>
              <a:xfrm>
                <a:off x="-245880" y="79128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3" name="Google Shape;1179;p23"/>
            <p:cNvGrpSpPr/>
            <p:nvPr/>
          </p:nvGrpSpPr>
          <p:grpSpPr>
            <a:xfrm>
              <a:off x="-169200" y="830880"/>
              <a:ext cx="803880" cy="808200"/>
              <a:chOff x="-169200" y="830880"/>
              <a:chExt cx="803880" cy="808200"/>
            </a:xfrm>
          </p:grpSpPr>
          <p:sp>
            <p:nvSpPr>
              <p:cNvPr id="1074" name="Google Shape;1180;p23"/>
              <p:cNvSpPr/>
              <p:nvPr/>
            </p:nvSpPr>
            <p:spPr>
              <a:xfrm>
                <a:off x="-169200" y="83088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Google Shape;1181;p23"/>
              <p:cNvSpPr/>
              <p:nvPr/>
            </p:nvSpPr>
            <p:spPr>
              <a:xfrm>
                <a:off x="-169200" y="83088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6" name="Google Shape;1182;p23"/>
            <p:cNvSpPr/>
            <p:nvPr/>
          </p:nvSpPr>
          <p:spPr>
            <a:xfrm>
              <a:off x="-138960" y="84852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3473280" y="1683720"/>
            <a:ext cx="495648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5" name="Google Shape;259;p8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1116" name="Google Shape;260;p8"/>
            <p:cNvGrpSpPr/>
            <p:nvPr/>
          </p:nvGrpSpPr>
          <p:grpSpPr>
            <a:xfrm>
              <a:off x="187560" y="750600"/>
              <a:ext cx="8292240" cy="645840"/>
              <a:chOff x="187560" y="750600"/>
              <a:chExt cx="8292240" cy="645840"/>
            </a:xfrm>
          </p:grpSpPr>
          <p:grpSp>
            <p:nvGrpSpPr>
              <p:cNvPr id="1117" name="Google Shape;261;p8"/>
              <p:cNvGrpSpPr/>
              <p:nvPr/>
            </p:nvGrpSpPr>
            <p:grpSpPr>
              <a:xfrm>
                <a:off x="187560" y="838080"/>
                <a:ext cx="2552400" cy="470880"/>
                <a:chOff x="187560" y="838080"/>
                <a:chExt cx="2552400" cy="470880"/>
              </a:xfrm>
            </p:grpSpPr>
            <p:sp>
              <p:nvSpPr>
                <p:cNvPr id="1118" name="Google Shape;262;p8"/>
                <p:cNvSpPr/>
                <p:nvPr/>
              </p:nvSpPr>
              <p:spPr>
                <a:xfrm flipH="1">
                  <a:off x="187560" y="8380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9" name="Google Shape;263;p8"/>
                <p:cNvSpPr/>
                <p:nvPr/>
              </p:nvSpPr>
              <p:spPr>
                <a:xfrm flipH="1">
                  <a:off x="187560" y="8380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20" name="Google Shape;264;p8"/>
              <p:cNvGrpSpPr/>
              <p:nvPr/>
            </p:nvGrpSpPr>
            <p:grpSpPr>
              <a:xfrm>
                <a:off x="3835080" y="927000"/>
                <a:ext cx="1595160" cy="298080"/>
                <a:chOff x="3835080" y="927000"/>
                <a:chExt cx="1595160" cy="298080"/>
              </a:xfrm>
            </p:grpSpPr>
            <p:sp>
              <p:nvSpPr>
                <p:cNvPr id="1121" name="Google Shape;265;p8"/>
                <p:cNvSpPr/>
                <p:nvPr/>
              </p:nvSpPr>
              <p:spPr>
                <a:xfrm>
                  <a:off x="3835080" y="92700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2" name="Google Shape;266;p8"/>
                <p:cNvSpPr/>
                <p:nvPr/>
              </p:nvSpPr>
              <p:spPr>
                <a:xfrm>
                  <a:off x="3835080" y="92700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23" name="Google Shape;267;p8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1124" name="Google Shape;268;p8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5" name="Google Shape;269;p8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26" name="Google Shape;270;p8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127" name="Google Shape;271;p8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272;p8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273;p8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30" name="Google Shape;274;p8"/>
          <p:cNvSpPr/>
          <p:nvPr/>
        </p:nvSpPr>
        <p:spPr>
          <a:xfrm>
            <a:off x="716760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1" name="Google Shape;275;p8"/>
          <p:cNvGrpSpPr/>
          <p:nvPr/>
        </p:nvGrpSpPr>
        <p:grpSpPr>
          <a:xfrm>
            <a:off x="8255160" y="369360"/>
            <a:ext cx="1089720" cy="1996920"/>
            <a:chOff x="8255160" y="369360"/>
            <a:chExt cx="1089720" cy="1996920"/>
          </a:xfrm>
        </p:grpSpPr>
        <p:sp>
          <p:nvSpPr>
            <p:cNvPr id="1132" name="Google Shape;276;p8"/>
            <p:cNvSpPr/>
            <p:nvPr/>
          </p:nvSpPr>
          <p:spPr>
            <a:xfrm>
              <a:off x="8472600" y="194976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277;p8"/>
            <p:cNvSpPr/>
            <p:nvPr/>
          </p:nvSpPr>
          <p:spPr>
            <a:xfrm>
              <a:off x="8745840" y="138744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4" name="Google Shape;278;p8"/>
            <p:cNvGrpSpPr/>
            <p:nvPr/>
          </p:nvGrpSpPr>
          <p:grpSpPr>
            <a:xfrm>
              <a:off x="8255160" y="369360"/>
              <a:ext cx="1089720" cy="1511280"/>
              <a:chOff x="8255160" y="369360"/>
              <a:chExt cx="1089720" cy="1511280"/>
            </a:xfrm>
          </p:grpSpPr>
          <p:sp>
            <p:nvSpPr>
              <p:cNvPr id="1135" name="Google Shape;279;p8"/>
              <p:cNvSpPr/>
              <p:nvPr/>
            </p:nvSpPr>
            <p:spPr>
              <a:xfrm>
                <a:off x="8255160" y="36936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280;p8"/>
              <p:cNvSpPr/>
              <p:nvPr/>
            </p:nvSpPr>
            <p:spPr>
              <a:xfrm>
                <a:off x="8255160" y="36936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7" name="Google Shape;281;p8"/>
            <p:cNvGrpSpPr/>
            <p:nvPr/>
          </p:nvGrpSpPr>
          <p:grpSpPr>
            <a:xfrm>
              <a:off x="8339040" y="429840"/>
              <a:ext cx="879480" cy="1219680"/>
              <a:chOff x="8339040" y="429840"/>
              <a:chExt cx="879480" cy="1219680"/>
            </a:xfrm>
          </p:grpSpPr>
          <p:sp>
            <p:nvSpPr>
              <p:cNvPr id="1138" name="Google Shape;282;p8"/>
              <p:cNvSpPr/>
              <p:nvPr/>
            </p:nvSpPr>
            <p:spPr>
              <a:xfrm>
                <a:off x="8339040" y="42984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Google Shape;283;p8"/>
              <p:cNvSpPr/>
              <p:nvPr/>
            </p:nvSpPr>
            <p:spPr>
              <a:xfrm>
                <a:off x="8339040" y="42984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0" name="Google Shape;284;p8"/>
            <p:cNvSpPr/>
            <p:nvPr/>
          </p:nvSpPr>
          <p:spPr>
            <a:xfrm>
              <a:off x="8372160" y="45648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456;p14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1179" name="Google Shape;457;p14"/>
            <p:cNvGrpSpPr/>
            <p:nvPr/>
          </p:nvGrpSpPr>
          <p:grpSpPr>
            <a:xfrm>
              <a:off x="636120" y="750600"/>
              <a:ext cx="7843680" cy="645840"/>
              <a:chOff x="636120" y="750600"/>
              <a:chExt cx="7843680" cy="645840"/>
            </a:xfrm>
          </p:grpSpPr>
          <p:grpSp>
            <p:nvGrpSpPr>
              <p:cNvPr id="1180" name="Google Shape;458;p14"/>
              <p:cNvGrpSpPr/>
              <p:nvPr/>
            </p:nvGrpSpPr>
            <p:grpSpPr>
              <a:xfrm>
                <a:off x="2917080" y="866880"/>
                <a:ext cx="2552400" cy="470880"/>
                <a:chOff x="2917080" y="866880"/>
                <a:chExt cx="2552400" cy="470880"/>
              </a:xfrm>
            </p:grpSpPr>
            <p:sp>
              <p:nvSpPr>
                <p:cNvPr id="1181" name="Google Shape;459;p14"/>
                <p:cNvSpPr/>
                <p:nvPr/>
              </p:nvSpPr>
              <p:spPr>
                <a:xfrm flipH="1">
                  <a:off x="291708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2" name="Google Shape;460;p14"/>
                <p:cNvSpPr/>
                <p:nvPr/>
              </p:nvSpPr>
              <p:spPr>
                <a:xfrm flipH="1">
                  <a:off x="291708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83" name="Google Shape;461;p14"/>
              <p:cNvGrpSpPr/>
              <p:nvPr/>
            </p:nvGrpSpPr>
            <p:grpSpPr>
              <a:xfrm>
                <a:off x="636120" y="924480"/>
                <a:ext cx="1595160" cy="298080"/>
                <a:chOff x="636120" y="924480"/>
                <a:chExt cx="1595160" cy="298080"/>
              </a:xfrm>
            </p:grpSpPr>
            <p:sp>
              <p:nvSpPr>
                <p:cNvPr id="1184" name="Google Shape;462;p14"/>
                <p:cNvSpPr/>
                <p:nvPr/>
              </p:nvSpPr>
              <p:spPr>
                <a:xfrm>
                  <a:off x="63612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5" name="Google Shape;463;p14"/>
                <p:cNvSpPr/>
                <p:nvPr/>
              </p:nvSpPr>
              <p:spPr>
                <a:xfrm>
                  <a:off x="63612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86" name="Google Shape;464;p14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1187" name="Google Shape;465;p14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8" name="Google Shape;466;p14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89" name="Google Shape;467;p14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190" name="Google Shape;468;p14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Google Shape;469;p14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Google Shape;470;p14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2299320" y="3466440"/>
            <a:ext cx="456372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4" name="Google Shape;473;p14"/>
          <p:cNvGrpSpPr/>
          <p:nvPr/>
        </p:nvGrpSpPr>
        <p:grpSpPr>
          <a:xfrm>
            <a:off x="8156880" y="68760"/>
            <a:ext cx="1490760" cy="2196360"/>
            <a:chOff x="8156880" y="68760"/>
            <a:chExt cx="1490760" cy="2196360"/>
          </a:xfrm>
        </p:grpSpPr>
        <p:sp>
          <p:nvSpPr>
            <p:cNvPr id="1195" name="Google Shape;474;p14"/>
            <p:cNvSpPr/>
            <p:nvPr/>
          </p:nvSpPr>
          <p:spPr>
            <a:xfrm>
              <a:off x="8454600" y="1694520"/>
              <a:ext cx="896040" cy="57060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475;p14"/>
            <p:cNvSpPr/>
            <p:nvPr/>
          </p:nvSpPr>
          <p:spPr>
            <a:xfrm>
              <a:off x="8827560" y="924480"/>
              <a:ext cx="148680" cy="108288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7" name="Google Shape;476;p14"/>
            <p:cNvGrpSpPr/>
            <p:nvPr/>
          </p:nvGrpSpPr>
          <p:grpSpPr>
            <a:xfrm>
              <a:off x="8156880" y="68760"/>
              <a:ext cx="1490760" cy="1497600"/>
              <a:chOff x="8156880" y="68760"/>
              <a:chExt cx="1490760" cy="1497600"/>
            </a:xfrm>
          </p:grpSpPr>
          <p:sp>
            <p:nvSpPr>
              <p:cNvPr id="1198" name="Google Shape;477;p14"/>
              <p:cNvSpPr/>
              <p:nvPr/>
            </p:nvSpPr>
            <p:spPr>
              <a:xfrm>
                <a:off x="8156880" y="6876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Google Shape;478;p14"/>
              <p:cNvSpPr/>
              <p:nvPr/>
            </p:nvSpPr>
            <p:spPr>
              <a:xfrm>
                <a:off x="8156880" y="6876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0" name="Google Shape;479;p14"/>
            <p:cNvGrpSpPr/>
            <p:nvPr/>
          </p:nvGrpSpPr>
          <p:grpSpPr>
            <a:xfrm>
              <a:off x="8271720" y="128160"/>
              <a:ext cx="1202760" cy="1209600"/>
              <a:chOff x="8271720" y="128160"/>
              <a:chExt cx="1202760" cy="1209600"/>
            </a:xfrm>
          </p:grpSpPr>
          <p:sp>
            <p:nvSpPr>
              <p:cNvPr id="1201" name="Google Shape;480;p14"/>
              <p:cNvSpPr/>
              <p:nvPr/>
            </p:nvSpPr>
            <p:spPr>
              <a:xfrm>
                <a:off x="8271720" y="12816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Google Shape;481;p14"/>
              <p:cNvSpPr/>
              <p:nvPr/>
            </p:nvSpPr>
            <p:spPr>
              <a:xfrm>
                <a:off x="8271720" y="12816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3" name="Google Shape;482;p14"/>
            <p:cNvSpPr/>
            <p:nvPr/>
          </p:nvSpPr>
          <p:spPr>
            <a:xfrm>
              <a:off x="8316720" y="154440"/>
              <a:ext cx="977040" cy="98280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4" name="Google Shape;483;p14"/>
          <p:cNvSpPr/>
          <p:nvPr/>
        </p:nvSpPr>
        <p:spPr>
          <a:xfrm>
            <a:off x="62712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3701880" y="536400"/>
            <a:ext cx="4732560" cy="13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43" name="Google Shape;319;p10"/>
          <p:cNvGrpSpPr/>
          <p:nvPr/>
        </p:nvGrpSpPr>
        <p:grpSpPr>
          <a:xfrm>
            <a:off x="-4680" y="0"/>
            <a:ext cx="9148320" cy="5143320"/>
            <a:chOff x="-4680" y="0"/>
            <a:chExt cx="9148320" cy="5143320"/>
          </a:xfrm>
        </p:grpSpPr>
        <p:sp>
          <p:nvSpPr>
            <p:cNvPr id="1244" name="Google Shape;320;p10"/>
            <p:cNvSpPr/>
            <p:nvPr/>
          </p:nvSpPr>
          <p:spPr>
            <a:xfrm>
              <a:off x="-4680" y="0"/>
              <a:ext cx="5712840" cy="274680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4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321;p10"/>
            <p:cNvSpPr/>
            <p:nvPr/>
          </p:nvSpPr>
          <p:spPr>
            <a:xfrm>
              <a:off x="6113160" y="3273840"/>
              <a:ext cx="3030480" cy="18694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4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02;p4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1284" name="Google Shape;103;p4"/>
            <p:cNvGrpSpPr/>
            <p:nvPr/>
          </p:nvGrpSpPr>
          <p:grpSpPr>
            <a:xfrm>
              <a:off x="636120" y="750600"/>
              <a:ext cx="7843680" cy="645840"/>
              <a:chOff x="636120" y="750600"/>
              <a:chExt cx="7843680" cy="645840"/>
            </a:xfrm>
          </p:grpSpPr>
          <p:grpSp>
            <p:nvGrpSpPr>
              <p:cNvPr id="1285" name="Google Shape;104;p4"/>
              <p:cNvGrpSpPr/>
              <p:nvPr/>
            </p:nvGrpSpPr>
            <p:grpSpPr>
              <a:xfrm>
                <a:off x="636120" y="866880"/>
                <a:ext cx="4833360" cy="470880"/>
                <a:chOff x="636120" y="866880"/>
                <a:chExt cx="4833360" cy="470880"/>
              </a:xfrm>
            </p:grpSpPr>
            <p:grpSp>
              <p:nvGrpSpPr>
                <p:cNvPr id="1286" name="Google Shape;105;p4"/>
                <p:cNvGrpSpPr/>
                <p:nvPr/>
              </p:nvGrpSpPr>
              <p:grpSpPr>
                <a:xfrm>
                  <a:off x="2917080" y="866880"/>
                  <a:ext cx="2552400" cy="470880"/>
                  <a:chOff x="2917080" y="866880"/>
                  <a:chExt cx="2552400" cy="470880"/>
                </a:xfrm>
              </p:grpSpPr>
              <p:sp>
                <p:nvSpPr>
                  <p:cNvPr id="1287" name="Google Shape;106;p4"/>
                  <p:cNvSpPr/>
                  <p:nvPr/>
                </p:nvSpPr>
                <p:spPr>
                  <a:xfrm flipH="1">
                    <a:off x="2917080" y="866880"/>
                    <a:ext cx="2552400" cy="470880"/>
                  </a:xfrm>
                  <a:custGeom>
                    <a:avLst/>
                    <a:gdLst/>
                    <a:ahLst/>
                    <a:rect l="l" t="t" r="r" b="b"/>
                    <a:pathLst>
                      <a:path w="8946" h="1652">
                        <a:moveTo>
                          <a:pt x="1490" y="0"/>
                        </a:moveTo>
                        <a:cubicBezTo>
                          <a:pt x="1489" y="0"/>
                          <a:pt x="1489" y="0"/>
                          <a:pt x="1488" y="0"/>
                        </a:cubicBezTo>
                        <a:cubicBezTo>
                          <a:pt x="1398" y="0"/>
                          <a:pt x="1367" y="94"/>
                          <a:pt x="1343" y="162"/>
                        </a:cubicBezTo>
                        <a:cubicBezTo>
                          <a:pt x="1271" y="362"/>
                          <a:pt x="1237" y="572"/>
                          <a:pt x="1227" y="783"/>
                        </a:cubicBezTo>
                        <a:cubicBezTo>
                          <a:pt x="1196" y="755"/>
                          <a:pt x="1113" y="653"/>
                          <a:pt x="1078" y="628"/>
                        </a:cubicBezTo>
                        <a:cubicBezTo>
                          <a:pt x="1072" y="624"/>
                          <a:pt x="1066" y="622"/>
                          <a:pt x="1062" y="622"/>
                        </a:cubicBezTo>
                        <a:cubicBezTo>
                          <a:pt x="1007" y="622"/>
                          <a:pt x="1050" y="883"/>
                          <a:pt x="1050" y="883"/>
                        </a:cubicBezTo>
                        <a:cubicBezTo>
                          <a:pt x="999" y="823"/>
                          <a:pt x="933" y="769"/>
                          <a:pt x="862" y="769"/>
                        </a:cubicBezTo>
                        <a:cubicBezTo>
                          <a:pt x="831" y="769"/>
                          <a:pt x="800" y="779"/>
                          <a:pt x="768" y="803"/>
                        </a:cubicBezTo>
                        <a:cubicBezTo>
                          <a:pt x="720" y="840"/>
                          <a:pt x="705" y="895"/>
                          <a:pt x="705" y="954"/>
                        </a:cubicBezTo>
                        <a:cubicBezTo>
                          <a:pt x="632" y="896"/>
                          <a:pt x="533" y="864"/>
                          <a:pt x="446" y="851"/>
                        </a:cubicBezTo>
                        <a:cubicBezTo>
                          <a:pt x="442" y="850"/>
                          <a:pt x="438" y="850"/>
                          <a:pt x="435" y="850"/>
                        </a:cubicBezTo>
                        <a:cubicBezTo>
                          <a:pt x="341" y="850"/>
                          <a:pt x="440" y="1057"/>
                          <a:pt x="448" y="1113"/>
                        </a:cubicBezTo>
                        <a:cubicBezTo>
                          <a:pt x="442" y="1113"/>
                          <a:pt x="435" y="1113"/>
                          <a:pt x="429" y="1113"/>
                        </a:cubicBezTo>
                        <a:cubicBezTo>
                          <a:pt x="369" y="1113"/>
                          <a:pt x="299" y="1103"/>
                          <a:pt x="233" y="1103"/>
                        </a:cubicBezTo>
                        <a:cubicBezTo>
                          <a:pt x="144" y="1103"/>
                          <a:pt x="63" y="1123"/>
                          <a:pt x="28" y="1220"/>
                        </a:cubicBezTo>
                        <a:cubicBezTo>
                          <a:pt x="0" y="1298"/>
                          <a:pt x="45" y="1401"/>
                          <a:pt x="119" y="1425"/>
                        </a:cubicBezTo>
                        <a:cubicBezTo>
                          <a:pt x="94" y="1431"/>
                          <a:pt x="69" y="1438"/>
                          <a:pt x="45" y="1447"/>
                        </a:cubicBezTo>
                        <a:cubicBezTo>
                          <a:pt x="34" y="1451"/>
                          <a:pt x="36" y="1466"/>
                          <a:pt x="48" y="1467"/>
                        </a:cubicBezTo>
                        <a:cubicBezTo>
                          <a:pt x="66" y="1468"/>
                          <a:pt x="85" y="1468"/>
                          <a:pt x="104" y="1468"/>
                        </a:cubicBezTo>
                        <a:cubicBezTo>
                          <a:pt x="825" y="1468"/>
                          <a:pt x="1556" y="1334"/>
                          <a:pt x="2276" y="1289"/>
                        </a:cubicBezTo>
                        <a:cubicBezTo>
                          <a:pt x="2865" y="1252"/>
                          <a:pt x="3455" y="1234"/>
                          <a:pt x="4045" y="1234"/>
                        </a:cubicBezTo>
                        <a:cubicBezTo>
                          <a:pt x="4179" y="1234"/>
                          <a:pt x="4314" y="1235"/>
                          <a:pt x="4448" y="1237"/>
                        </a:cubicBezTo>
                        <a:cubicBezTo>
                          <a:pt x="5172" y="1248"/>
                          <a:pt x="5896" y="1292"/>
                          <a:pt x="6616" y="1366"/>
                        </a:cubicBezTo>
                        <a:cubicBezTo>
                          <a:pt x="7027" y="1410"/>
                          <a:pt x="7436" y="1458"/>
                          <a:pt x="7844" y="1518"/>
                        </a:cubicBezTo>
                        <a:cubicBezTo>
                          <a:pt x="8133" y="1559"/>
                          <a:pt x="8820" y="1652"/>
                          <a:pt x="8928" y="1652"/>
                        </a:cubicBezTo>
                        <a:cubicBezTo>
                          <a:pt x="8941" y="1652"/>
                          <a:pt x="8946" y="1650"/>
                          <a:pt x="8940" y="1647"/>
                        </a:cubicBezTo>
                        <a:cubicBezTo>
                          <a:pt x="8943" y="1489"/>
                          <a:pt x="8767" y="1483"/>
                          <a:pt x="8712" y="1464"/>
                        </a:cubicBezTo>
                        <a:cubicBezTo>
                          <a:pt x="8703" y="1376"/>
                          <a:pt x="8669" y="1299"/>
                          <a:pt x="8584" y="1257"/>
                        </a:cubicBezTo>
                        <a:cubicBezTo>
                          <a:pt x="8549" y="1238"/>
                          <a:pt x="8519" y="1231"/>
                          <a:pt x="8492" y="1231"/>
                        </a:cubicBezTo>
                        <a:cubicBezTo>
                          <a:pt x="8433" y="1231"/>
                          <a:pt x="8385" y="1263"/>
                          <a:pt x="8318" y="1287"/>
                        </a:cubicBezTo>
                        <a:cubicBezTo>
                          <a:pt x="8280" y="1237"/>
                          <a:pt x="8195" y="1224"/>
                          <a:pt x="8119" y="1224"/>
                        </a:cubicBezTo>
                        <a:cubicBezTo>
                          <a:pt x="8049" y="1224"/>
                          <a:pt x="7987" y="1235"/>
                          <a:pt x="7975" y="1240"/>
                        </a:cubicBezTo>
                        <a:cubicBezTo>
                          <a:pt x="8054" y="1086"/>
                          <a:pt x="8106" y="908"/>
                          <a:pt x="7999" y="817"/>
                        </a:cubicBezTo>
                        <a:cubicBezTo>
                          <a:pt x="7973" y="795"/>
                          <a:pt x="7945" y="786"/>
                          <a:pt x="7917" y="786"/>
                        </a:cubicBezTo>
                        <a:cubicBezTo>
                          <a:pt x="7871" y="786"/>
                          <a:pt x="7824" y="811"/>
                          <a:pt x="7781" y="837"/>
                        </a:cubicBezTo>
                        <a:cubicBezTo>
                          <a:pt x="7673" y="904"/>
                          <a:pt x="7571" y="989"/>
                          <a:pt x="7471" y="1075"/>
                        </a:cubicBezTo>
                        <a:cubicBezTo>
                          <a:pt x="7471" y="1054"/>
                          <a:pt x="7509" y="822"/>
                          <a:pt x="7358" y="822"/>
                        </a:cubicBezTo>
                        <a:cubicBezTo>
                          <a:pt x="7210" y="822"/>
                          <a:pt x="7101" y="997"/>
                          <a:pt x="6961" y="1118"/>
                        </a:cubicBezTo>
                        <a:cubicBezTo>
                          <a:pt x="6959" y="882"/>
                          <a:pt x="6953" y="492"/>
                          <a:pt x="6781" y="492"/>
                        </a:cubicBezTo>
                        <a:cubicBezTo>
                          <a:pt x="6765" y="492"/>
                          <a:pt x="6747" y="495"/>
                          <a:pt x="6728" y="502"/>
                        </a:cubicBezTo>
                        <a:cubicBezTo>
                          <a:pt x="6557" y="566"/>
                          <a:pt x="6435" y="860"/>
                          <a:pt x="6365" y="954"/>
                        </a:cubicBezTo>
                        <a:cubicBezTo>
                          <a:pt x="6339" y="907"/>
                          <a:pt x="6313" y="863"/>
                          <a:pt x="6287" y="816"/>
                        </a:cubicBezTo>
                        <a:cubicBezTo>
                          <a:pt x="6276" y="796"/>
                          <a:pt x="6252" y="784"/>
                          <a:pt x="6229" y="784"/>
                        </a:cubicBezTo>
                        <a:cubicBezTo>
                          <a:pt x="6213" y="784"/>
                          <a:pt x="6197" y="790"/>
                          <a:pt x="6185" y="803"/>
                        </a:cubicBezTo>
                        <a:cubicBezTo>
                          <a:pt x="6144" y="851"/>
                          <a:pt x="6103" y="890"/>
                          <a:pt x="6058" y="928"/>
                        </a:cubicBezTo>
                        <a:cubicBezTo>
                          <a:pt x="6030" y="847"/>
                          <a:pt x="6099" y="739"/>
                          <a:pt x="6027" y="673"/>
                        </a:cubicBezTo>
                        <a:cubicBezTo>
                          <a:pt x="6013" y="660"/>
                          <a:pt x="5996" y="654"/>
                          <a:pt x="5979" y="654"/>
                        </a:cubicBezTo>
                        <a:cubicBezTo>
                          <a:pt x="5925" y="654"/>
                          <a:pt x="5860" y="712"/>
                          <a:pt x="5809" y="781"/>
                        </a:cubicBezTo>
                        <a:cubicBezTo>
                          <a:pt x="5798" y="553"/>
                          <a:pt x="5729" y="318"/>
                          <a:pt x="5560" y="270"/>
                        </a:cubicBezTo>
                        <a:cubicBezTo>
                          <a:pt x="5544" y="265"/>
                          <a:pt x="5529" y="263"/>
                          <a:pt x="5514" y="263"/>
                        </a:cubicBezTo>
                        <a:cubicBezTo>
                          <a:pt x="5443" y="263"/>
                          <a:pt x="5389" y="313"/>
                          <a:pt x="5349" y="374"/>
                        </a:cubicBezTo>
                        <a:cubicBezTo>
                          <a:pt x="5254" y="524"/>
                          <a:pt x="5199" y="719"/>
                          <a:pt x="5144" y="901"/>
                        </a:cubicBezTo>
                        <a:cubicBezTo>
                          <a:pt x="5096" y="845"/>
                          <a:pt x="5029" y="814"/>
                          <a:pt x="4958" y="814"/>
                        </a:cubicBezTo>
                        <a:cubicBezTo>
                          <a:pt x="4906" y="814"/>
                          <a:pt x="4853" y="830"/>
                          <a:pt x="4803" y="866"/>
                        </a:cubicBezTo>
                        <a:cubicBezTo>
                          <a:pt x="4754" y="796"/>
                          <a:pt x="4679" y="760"/>
                          <a:pt x="4607" y="760"/>
                        </a:cubicBezTo>
                        <a:cubicBezTo>
                          <a:pt x="4538" y="760"/>
                          <a:pt x="4470" y="792"/>
                          <a:pt x="4429" y="861"/>
                        </a:cubicBezTo>
                        <a:cubicBezTo>
                          <a:pt x="4461" y="698"/>
                          <a:pt x="4456" y="487"/>
                          <a:pt x="4293" y="452"/>
                        </a:cubicBezTo>
                        <a:cubicBezTo>
                          <a:pt x="4280" y="449"/>
                          <a:pt x="4266" y="447"/>
                          <a:pt x="4253" y="447"/>
                        </a:cubicBezTo>
                        <a:cubicBezTo>
                          <a:pt x="4078" y="447"/>
                          <a:pt x="3936" y="688"/>
                          <a:pt x="3833" y="854"/>
                        </a:cubicBezTo>
                        <a:cubicBezTo>
                          <a:pt x="3815" y="805"/>
                          <a:pt x="3762" y="657"/>
                          <a:pt x="3732" y="630"/>
                        </a:cubicBezTo>
                        <a:cubicBezTo>
                          <a:pt x="3714" y="613"/>
                          <a:pt x="3693" y="606"/>
                          <a:pt x="3671" y="606"/>
                        </a:cubicBezTo>
                        <a:cubicBezTo>
                          <a:pt x="3608" y="606"/>
                          <a:pt x="3537" y="665"/>
                          <a:pt x="3484" y="699"/>
                        </a:cubicBezTo>
                        <a:cubicBezTo>
                          <a:pt x="3478" y="634"/>
                          <a:pt x="3465" y="431"/>
                          <a:pt x="3380" y="431"/>
                        </a:cubicBezTo>
                        <a:cubicBezTo>
                          <a:pt x="3367" y="431"/>
                          <a:pt x="3353" y="436"/>
                          <a:pt x="3338" y="446"/>
                        </a:cubicBezTo>
                        <a:cubicBezTo>
                          <a:pt x="3248" y="501"/>
                          <a:pt x="3186" y="589"/>
                          <a:pt x="3141" y="677"/>
                        </a:cubicBezTo>
                        <a:cubicBezTo>
                          <a:pt x="3155" y="553"/>
                          <a:pt x="3139" y="426"/>
                          <a:pt x="3100" y="307"/>
                        </a:cubicBezTo>
                        <a:cubicBezTo>
                          <a:pt x="3069" y="217"/>
                          <a:pt x="3015" y="53"/>
                          <a:pt x="2906" y="27"/>
                        </a:cubicBezTo>
                        <a:cubicBezTo>
                          <a:pt x="2894" y="24"/>
                          <a:pt x="2882" y="23"/>
                          <a:pt x="2872" y="23"/>
                        </a:cubicBezTo>
                        <a:cubicBezTo>
                          <a:pt x="2785" y="23"/>
                          <a:pt x="2745" y="114"/>
                          <a:pt x="2707" y="187"/>
                        </a:cubicBezTo>
                        <a:cubicBezTo>
                          <a:pt x="2619" y="355"/>
                          <a:pt x="2545" y="530"/>
                          <a:pt x="2477" y="709"/>
                        </a:cubicBezTo>
                        <a:cubicBezTo>
                          <a:pt x="2397" y="645"/>
                          <a:pt x="2290" y="592"/>
                          <a:pt x="2200" y="592"/>
                        </a:cubicBezTo>
                        <a:cubicBezTo>
                          <a:pt x="2161" y="592"/>
                          <a:pt x="2124" y="602"/>
                          <a:pt x="2095" y="625"/>
                        </a:cubicBezTo>
                        <a:cubicBezTo>
                          <a:pt x="2079" y="571"/>
                          <a:pt x="2095" y="426"/>
                          <a:pt x="2064" y="375"/>
                        </a:cubicBezTo>
                        <a:cubicBezTo>
                          <a:pt x="2056" y="362"/>
                          <a:pt x="2047" y="357"/>
                          <a:pt x="2038" y="357"/>
                        </a:cubicBezTo>
                        <a:cubicBezTo>
                          <a:pt x="1984" y="357"/>
                          <a:pt x="1921" y="563"/>
                          <a:pt x="1914" y="595"/>
                        </a:cubicBezTo>
                        <a:cubicBezTo>
                          <a:pt x="1884" y="487"/>
                          <a:pt x="1834" y="384"/>
                          <a:pt x="1775" y="290"/>
                        </a:cubicBezTo>
                        <a:cubicBezTo>
                          <a:pt x="1722" y="202"/>
                          <a:pt x="1611" y="0"/>
                          <a:pt x="1490" y="0"/>
                        </a:cubicBezTo>
                        <a:close/>
                      </a:path>
                    </a:pathLst>
                  </a:custGeom>
                  <a:solidFill>
                    <a:srgbClr val="8dba3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88" name="Google Shape;107;p4"/>
                  <p:cNvSpPr/>
                  <p:nvPr/>
                </p:nvSpPr>
                <p:spPr>
                  <a:xfrm flipH="1">
                    <a:off x="2917080" y="866880"/>
                    <a:ext cx="2552400" cy="470880"/>
                  </a:xfrm>
                  <a:custGeom>
                    <a:avLst/>
                    <a:gdLst/>
                    <a:ahLst/>
                    <a:rect l="l" t="t" r="r" b="b"/>
                    <a:pathLst>
                      <a:path w="8946" h="1652">
                        <a:moveTo>
                          <a:pt x="1490" y="0"/>
                        </a:moveTo>
                        <a:cubicBezTo>
                          <a:pt x="1489" y="0"/>
                          <a:pt x="1489" y="0"/>
                          <a:pt x="1488" y="0"/>
                        </a:cubicBezTo>
                        <a:cubicBezTo>
                          <a:pt x="1398" y="0"/>
                          <a:pt x="1367" y="94"/>
                          <a:pt x="1343" y="162"/>
                        </a:cubicBezTo>
                        <a:cubicBezTo>
                          <a:pt x="1271" y="362"/>
                          <a:pt x="1237" y="572"/>
                          <a:pt x="1227" y="783"/>
                        </a:cubicBezTo>
                        <a:cubicBezTo>
                          <a:pt x="1196" y="755"/>
                          <a:pt x="1113" y="653"/>
                          <a:pt x="1078" y="628"/>
                        </a:cubicBezTo>
                        <a:cubicBezTo>
                          <a:pt x="1072" y="624"/>
                          <a:pt x="1066" y="622"/>
                          <a:pt x="1062" y="622"/>
                        </a:cubicBezTo>
                        <a:cubicBezTo>
                          <a:pt x="1007" y="622"/>
                          <a:pt x="1050" y="883"/>
                          <a:pt x="1050" y="883"/>
                        </a:cubicBezTo>
                        <a:cubicBezTo>
                          <a:pt x="999" y="823"/>
                          <a:pt x="933" y="769"/>
                          <a:pt x="862" y="769"/>
                        </a:cubicBezTo>
                        <a:cubicBezTo>
                          <a:pt x="831" y="769"/>
                          <a:pt x="800" y="779"/>
                          <a:pt x="768" y="803"/>
                        </a:cubicBezTo>
                        <a:cubicBezTo>
                          <a:pt x="720" y="840"/>
                          <a:pt x="705" y="895"/>
                          <a:pt x="705" y="954"/>
                        </a:cubicBezTo>
                        <a:cubicBezTo>
                          <a:pt x="632" y="896"/>
                          <a:pt x="533" y="864"/>
                          <a:pt x="446" y="851"/>
                        </a:cubicBezTo>
                        <a:cubicBezTo>
                          <a:pt x="442" y="850"/>
                          <a:pt x="438" y="850"/>
                          <a:pt x="435" y="850"/>
                        </a:cubicBezTo>
                        <a:cubicBezTo>
                          <a:pt x="341" y="850"/>
                          <a:pt x="440" y="1057"/>
                          <a:pt x="448" y="1113"/>
                        </a:cubicBezTo>
                        <a:cubicBezTo>
                          <a:pt x="442" y="1113"/>
                          <a:pt x="435" y="1113"/>
                          <a:pt x="429" y="1113"/>
                        </a:cubicBezTo>
                        <a:cubicBezTo>
                          <a:pt x="369" y="1113"/>
                          <a:pt x="299" y="1103"/>
                          <a:pt x="233" y="1103"/>
                        </a:cubicBezTo>
                        <a:cubicBezTo>
                          <a:pt x="144" y="1103"/>
                          <a:pt x="63" y="1123"/>
                          <a:pt x="28" y="1220"/>
                        </a:cubicBezTo>
                        <a:cubicBezTo>
                          <a:pt x="0" y="1298"/>
                          <a:pt x="45" y="1401"/>
                          <a:pt x="119" y="1425"/>
                        </a:cubicBezTo>
                        <a:cubicBezTo>
                          <a:pt x="94" y="1431"/>
                          <a:pt x="69" y="1438"/>
                          <a:pt x="45" y="1447"/>
                        </a:cubicBezTo>
                        <a:cubicBezTo>
                          <a:pt x="34" y="1451"/>
                          <a:pt x="36" y="1466"/>
                          <a:pt x="48" y="1467"/>
                        </a:cubicBezTo>
                        <a:cubicBezTo>
                          <a:pt x="66" y="1468"/>
                          <a:pt x="85" y="1468"/>
                          <a:pt x="104" y="1468"/>
                        </a:cubicBezTo>
                        <a:cubicBezTo>
                          <a:pt x="825" y="1468"/>
                          <a:pt x="1556" y="1334"/>
                          <a:pt x="2276" y="1289"/>
                        </a:cubicBezTo>
                        <a:cubicBezTo>
                          <a:pt x="2865" y="1252"/>
                          <a:pt x="3455" y="1234"/>
                          <a:pt x="4045" y="1234"/>
                        </a:cubicBezTo>
                        <a:cubicBezTo>
                          <a:pt x="4179" y="1234"/>
                          <a:pt x="4314" y="1235"/>
                          <a:pt x="4448" y="1237"/>
                        </a:cubicBezTo>
                        <a:cubicBezTo>
                          <a:pt x="5172" y="1248"/>
                          <a:pt x="5896" y="1292"/>
                          <a:pt x="6616" y="1366"/>
                        </a:cubicBezTo>
                        <a:cubicBezTo>
                          <a:pt x="7027" y="1410"/>
                          <a:pt x="7436" y="1458"/>
                          <a:pt x="7844" y="1518"/>
                        </a:cubicBezTo>
                        <a:cubicBezTo>
                          <a:pt x="8133" y="1559"/>
                          <a:pt x="8820" y="1652"/>
                          <a:pt x="8928" y="1652"/>
                        </a:cubicBezTo>
                        <a:cubicBezTo>
                          <a:pt x="8941" y="1652"/>
                          <a:pt x="8946" y="1650"/>
                          <a:pt x="8940" y="1647"/>
                        </a:cubicBezTo>
                        <a:cubicBezTo>
                          <a:pt x="8943" y="1489"/>
                          <a:pt x="8767" y="1483"/>
                          <a:pt x="8712" y="1464"/>
                        </a:cubicBezTo>
                        <a:cubicBezTo>
                          <a:pt x="8703" y="1376"/>
                          <a:pt x="8669" y="1299"/>
                          <a:pt x="8584" y="1257"/>
                        </a:cubicBezTo>
                        <a:cubicBezTo>
                          <a:pt x="8549" y="1238"/>
                          <a:pt x="8519" y="1231"/>
                          <a:pt x="8492" y="1231"/>
                        </a:cubicBezTo>
                        <a:cubicBezTo>
                          <a:pt x="8433" y="1231"/>
                          <a:pt x="8385" y="1263"/>
                          <a:pt x="8318" y="1287"/>
                        </a:cubicBezTo>
                        <a:cubicBezTo>
                          <a:pt x="8280" y="1237"/>
                          <a:pt x="8195" y="1224"/>
                          <a:pt x="8119" y="1224"/>
                        </a:cubicBezTo>
                        <a:cubicBezTo>
                          <a:pt x="8049" y="1224"/>
                          <a:pt x="7987" y="1235"/>
                          <a:pt x="7975" y="1240"/>
                        </a:cubicBezTo>
                        <a:cubicBezTo>
                          <a:pt x="8054" y="1086"/>
                          <a:pt x="8106" y="908"/>
                          <a:pt x="7999" y="817"/>
                        </a:cubicBezTo>
                        <a:cubicBezTo>
                          <a:pt x="7973" y="795"/>
                          <a:pt x="7945" y="786"/>
                          <a:pt x="7917" y="786"/>
                        </a:cubicBezTo>
                        <a:cubicBezTo>
                          <a:pt x="7871" y="786"/>
                          <a:pt x="7824" y="811"/>
                          <a:pt x="7781" y="837"/>
                        </a:cubicBezTo>
                        <a:cubicBezTo>
                          <a:pt x="7673" y="904"/>
                          <a:pt x="7571" y="989"/>
                          <a:pt x="7471" y="1075"/>
                        </a:cubicBezTo>
                        <a:cubicBezTo>
                          <a:pt x="7471" y="1054"/>
                          <a:pt x="7509" y="822"/>
                          <a:pt x="7358" y="822"/>
                        </a:cubicBezTo>
                        <a:cubicBezTo>
                          <a:pt x="7210" y="822"/>
                          <a:pt x="7101" y="997"/>
                          <a:pt x="6961" y="1118"/>
                        </a:cubicBezTo>
                        <a:cubicBezTo>
                          <a:pt x="6959" y="882"/>
                          <a:pt x="6953" y="492"/>
                          <a:pt x="6781" y="492"/>
                        </a:cubicBezTo>
                        <a:cubicBezTo>
                          <a:pt x="6765" y="492"/>
                          <a:pt x="6747" y="495"/>
                          <a:pt x="6728" y="502"/>
                        </a:cubicBezTo>
                        <a:cubicBezTo>
                          <a:pt x="6557" y="566"/>
                          <a:pt x="6435" y="860"/>
                          <a:pt x="6365" y="954"/>
                        </a:cubicBezTo>
                        <a:cubicBezTo>
                          <a:pt x="6339" y="907"/>
                          <a:pt x="6313" y="863"/>
                          <a:pt x="6287" y="816"/>
                        </a:cubicBezTo>
                        <a:cubicBezTo>
                          <a:pt x="6276" y="796"/>
                          <a:pt x="6252" y="784"/>
                          <a:pt x="6229" y="784"/>
                        </a:cubicBezTo>
                        <a:cubicBezTo>
                          <a:pt x="6213" y="784"/>
                          <a:pt x="6197" y="790"/>
                          <a:pt x="6185" y="803"/>
                        </a:cubicBezTo>
                        <a:cubicBezTo>
                          <a:pt x="6144" y="851"/>
                          <a:pt x="6103" y="890"/>
                          <a:pt x="6058" y="928"/>
                        </a:cubicBezTo>
                        <a:cubicBezTo>
                          <a:pt x="6030" y="847"/>
                          <a:pt x="6099" y="739"/>
                          <a:pt x="6027" y="673"/>
                        </a:cubicBezTo>
                        <a:cubicBezTo>
                          <a:pt x="6013" y="660"/>
                          <a:pt x="5996" y="654"/>
                          <a:pt x="5979" y="654"/>
                        </a:cubicBezTo>
                        <a:cubicBezTo>
                          <a:pt x="5925" y="654"/>
                          <a:pt x="5860" y="712"/>
                          <a:pt x="5809" y="781"/>
                        </a:cubicBezTo>
                        <a:cubicBezTo>
                          <a:pt x="5798" y="553"/>
                          <a:pt x="5729" y="318"/>
                          <a:pt x="5560" y="270"/>
                        </a:cubicBezTo>
                        <a:cubicBezTo>
                          <a:pt x="5544" y="265"/>
                          <a:pt x="5529" y="263"/>
                          <a:pt x="5514" y="263"/>
                        </a:cubicBezTo>
                        <a:cubicBezTo>
                          <a:pt x="5443" y="263"/>
                          <a:pt x="5389" y="313"/>
                          <a:pt x="5349" y="374"/>
                        </a:cubicBezTo>
                        <a:cubicBezTo>
                          <a:pt x="5254" y="524"/>
                          <a:pt x="5199" y="719"/>
                          <a:pt x="5144" y="901"/>
                        </a:cubicBezTo>
                        <a:cubicBezTo>
                          <a:pt x="5096" y="845"/>
                          <a:pt x="5029" y="814"/>
                          <a:pt x="4958" y="814"/>
                        </a:cubicBezTo>
                        <a:cubicBezTo>
                          <a:pt x="4906" y="814"/>
                          <a:pt x="4853" y="830"/>
                          <a:pt x="4803" y="866"/>
                        </a:cubicBezTo>
                        <a:cubicBezTo>
                          <a:pt x="4754" y="796"/>
                          <a:pt x="4679" y="760"/>
                          <a:pt x="4607" y="760"/>
                        </a:cubicBezTo>
                        <a:cubicBezTo>
                          <a:pt x="4538" y="760"/>
                          <a:pt x="4470" y="792"/>
                          <a:pt x="4429" y="861"/>
                        </a:cubicBezTo>
                        <a:cubicBezTo>
                          <a:pt x="4461" y="698"/>
                          <a:pt x="4456" y="487"/>
                          <a:pt x="4293" y="452"/>
                        </a:cubicBezTo>
                        <a:cubicBezTo>
                          <a:pt x="4280" y="449"/>
                          <a:pt x="4266" y="447"/>
                          <a:pt x="4253" y="447"/>
                        </a:cubicBezTo>
                        <a:cubicBezTo>
                          <a:pt x="4078" y="447"/>
                          <a:pt x="3936" y="688"/>
                          <a:pt x="3833" y="854"/>
                        </a:cubicBezTo>
                        <a:cubicBezTo>
                          <a:pt x="3815" y="805"/>
                          <a:pt x="3762" y="657"/>
                          <a:pt x="3732" y="630"/>
                        </a:cubicBezTo>
                        <a:cubicBezTo>
                          <a:pt x="3714" y="613"/>
                          <a:pt x="3693" y="606"/>
                          <a:pt x="3671" y="606"/>
                        </a:cubicBezTo>
                        <a:cubicBezTo>
                          <a:pt x="3608" y="606"/>
                          <a:pt x="3537" y="665"/>
                          <a:pt x="3484" y="699"/>
                        </a:cubicBezTo>
                        <a:cubicBezTo>
                          <a:pt x="3478" y="634"/>
                          <a:pt x="3465" y="431"/>
                          <a:pt x="3380" y="431"/>
                        </a:cubicBezTo>
                        <a:cubicBezTo>
                          <a:pt x="3367" y="431"/>
                          <a:pt x="3353" y="436"/>
                          <a:pt x="3338" y="446"/>
                        </a:cubicBezTo>
                        <a:cubicBezTo>
                          <a:pt x="3248" y="501"/>
                          <a:pt x="3186" y="589"/>
                          <a:pt x="3141" y="677"/>
                        </a:cubicBezTo>
                        <a:cubicBezTo>
                          <a:pt x="3155" y="553"/>
                          <a:pt x="3139" y="426"/>
                          <a:pt x="3100" y="307"/>
                        </a:cubicBezTo>
                        <a:cubicBezTo>
                          <a:pt x="3069" y="217"/>
                          <a:pt x="3015" y="53"/>
                          <a:pt x="2906" y="27"/>
                        </a:cubicBezTo>
                        <a:cubicBezTo>
                          <a:pt x="2894" y="24"/>
                          <a:pt x="2882" y="23"/>
                          <a:pt x="2872" y="23"/>
                        </a:cubicBezTo>
                        <a:cubicBezTo>
                          <a:pt x="2785" y="23"/>
                          <a:pt x="2745" y="114"/>
                          <a:pt x="2707" y="187"/>
                        </a:cubicBezTo>
                        <a:cubicBezTo>
                          <a:pt x="2619" y="355"/>
                          <a:pt x="2545" y="530"/>
                          <a:pt x="2477" y="709"/>
                        </a:cubicBezTo>
                        <a:cubicBezTo>
                          <a:pt x="2397" y="645"/>
                          <a:pt x="2290" y="592"/>
                          <a:pt x="2200" y="592"/>
                        </a:cubicBezTo>
                        <a:cubicBezTo>
                          <a:pt x="2161" y="592"/>
                          <a:pt x="2124" y="602"/>
                          <a:pt x="2095" y="625"/>
                        </a:cubicBezTo>
                        <a:cubicBezTo>
                          <a:pt x="2079" y="571"/>
                          <a:pt x="2095" y="426"/>
                          <a:pt x="2064" y="375"/>
                        </a:cubicBezTo>
                        <a:cubicBezTo>
                          <a:pt x="2056" y="362"/>
                          <a:pt x="2047" y="357"/>
                          <a:pt x="2038" y="357"/>
                        </a:cubicBezTo>
                        <a:cubicBezTo>
                          <a:pt x="1984" y="357"/>
                          <a:pt x="1921" y="563"/>
                          <a:pt x="1914" y="595"/>
                        </a:cubicBezTo>
                        <a:cubicBezTo>
                          <a:pt x="1884" y="487"/>
                          <a:pt x="1834" y="384"/>
                          <a:pt x="1775" y="290"/>
                        </a:cubicBezTo>
                        <a:cubicBezTo>
                          <a:pt x="1722" y="202"/>
                          <a:pt x="1611" y="0"/>
                          <a:pt x="149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289" name="Google Shape;108;p4"/>
                <p:cNvGrpSpPr/>
                <p:nvPr/>
              </p:nvGrpSpPr>
              <p:grpSpPr>
                <a:xfrm>
                  <a:off x="636120" y="924480"/>
                  <a:ext cx="1595160" cy="298080"/>
                  <a:chOff x="636120" y="924480"/>
                  <a:chExt cx="1595160" cy="298080"/>
                </a:xfrm>
              </p:grpSpPr>
              <p:sp>
                <p:nvSpPr>
                  <p:cNvPr id="1290" name="Google Shape;109;p4"/>
                  <p:cNvSpPr/>
                  <p:nvPr/>
                </p:nvSpPr>
                <p:spPr>
                  <a:xfrm>
                    <a:off x="636120" y="924480"/>
                    <a:ext cx="1595160" cy="298080"/>
                  </a:xfrm>
                  <a:custGeom>
                    <a:avLst/>
                    <a:gdLst/>
                    <a:ahLst/>
                    <a:rect l="l" t="t" r="r" b="b"/>
                    <a:pathLst>
                      <a:path w="5591" h="1046">
                        <a:moveTo>
                          <a:pt x="1556" y="0"/>
                        </a:moveTo>
                        <a:cubicBezTo>
                          <a:pt x="1535" y="0"/>
                          <a:pt x="1514" y="12"/>
                          <a:pt x="1510" y="34"/>
                        </a:cubicBezTo>
                        <a:cubicBezTo>
                          <a:pt x="1473" y="226"/>
                          <a:pt x="1452" y="417"/>
                          <a:pt x="1450" y="611"/>
                        </a:cubicBezTo>
                        <a:cubicBezTo>
                          <a:pt x="1396" y="552"/>
                          <a:pt x="1341" y="356"/>
                          <a:pt x="1294" y="291"/>
                        </a:cubicBezTo>
                        <a:cubicBezTo>
                          <a:pt x="1285" y="278"/>
                          <a:pt x="1277" y="272"/>
                          <a:pt x="1270" y="272"/>
                        </a:cubicBezTo>
                        <a:cubicBezTo>
                          <a:pt x="1218" y="272"/>
                          <a:pt x="1207" y="555"/>
                          <a:pt x="1202" y="595"/>
                        </a:cubicBezTo>
                        <a:cubicBezTo>
                          <a:pt x="1132" y="498"/>
                          <a:pt x="1112" y="327"/>
                          <a:pt x="970" y="316"/>
                        </a:cubicBezTo>
                        <a:cubicBezTo>
                          <a:pt x="965" y="316"/>
                          <a:pt x="961" y="316"/>
                          <a:pt x="957" y="316"/>
                        </a:cubicBezTo>
                        <a:cubicBezTo>
                          <a:pt x="864" y="316"/>
                          <a:pt x="868" y="403"/>
                          <a:pt x="793" y="421"/>
                        </a:cubicBezTo>
                        <a:cubicBezTo>
                          <a:pt x="788" y="422"/>
                          <a:pt x="782" y="423"/>
                          <a:pt x="777" y="423"/>
                        </a:cubicBezTo>
                        <a:cubicBezTo>
                          <a:pt x="711" y="423"/>
                          <a:pt x="656" y="329"/>
                          <a:pt x="563" y="329"/>
                        </a:cubicBezTo>
                        <a:cubicBezTo>
                          <a:pt x="546" y="329"/>
                          <a:pt x="527" y="332"/>
                          <a:pt x="507" y="340"/>
                        </a:cubicBezTo>
                        <a:cubicBezTo>
                          <a:pt x="420" y="375"/>
                          <a:pt x="391" y="444"/>
                          <a:pt x="397" y="524"/>
                        </a:cubicBezTo>
                        <a:lnTo>
                          <a:pt x="262" y="524"/>
                        </a:lnTo>
                        <a:cubicBezTo>
                          <a:pt x="235" y="524"/>
                          <a:pt x="215" y="546"/>
                          <a:pt x="215" y="572"/>
                        </a:cubicBezTo>
                        <a:cubicBezTo>
                          <a:pt x="213" y="624"/>
                          <a:pt x="212" y="676"/>
                          <a:pt x="209" y="730"/>
                        </a:cubicBezTo>
                        <a:cubicBezTo>
                          <a:pt x="175" y="710"/>
                          <a:pt x="141" y="689"/>
                          <a:pt x="106" y="670"/>
                        </a:cubicBezTo>
                        <a:cubicBezTo>
                          <a:pt x="98" y="665"/>
                          <a:pt x="90" y="663"/>
                          <a:pt x="82" y="663"/>
                        </a:cubicBezTo>
                        <a:cubicBezTo>
                          <a:pt x="61" y="663"/>
                          <a:pt x="41" y="678"/>
                          <a:pt x="34" y="700"/>
                        </a:cubicBezTo>
                        <a:cubicBezTo>
                          <a:pt x="22" y="732"/>
                          <a:pt x="13" y="766"/>
                          <a:pt x="4" y="798"/>
                        </a:cubicBezTo>
                        <a:cubicBezTo>
                          <a:pt x="1" y="798"/>
                          <a:pt x="1" y="803"/>
                          <a:pt x="3" y="804"/>
                        </a:cubicBezTo>
                        <a:cubicBezTo>
                          <a:pt x="113" y="831"/>
                          <a:pt x="2308" y="1046"/>
                          <a:pt x="4100" y="1046"/>
                        </a:cubicBezTo>
                        <a:cubicBezTo>
                          <a:pt x="4635" y="1046"/>
                          <a:pt x="5134" y="1027"/>
                          <a:pt x="5531" y="978"/>
                        </a:cubicBezTo>
                        <a:cubicBezTo>
                          <a:pt x="5572" y="973"/>
                          <a:pt x="5590" y="904"/>
                          <a:pt x="5538" y="889"/>
                        </a:cubicBezTo>
                        <a:cubicBezTo>
                          <a:pt x="5350" y="834"/>
                          <a:pt x="5171" y="809"/>
                          <a:pt x="4984" y="809"/>
                        </a:cubicBezTo>
                        <a:cubicBezTo>
                          <a:pt x="4966" y="809"/>
                          <a:pt x="4949" y="809"/>
                          <a:pt x="4931" y="809"/>
                        </a:cubicBezTo>
                        <a:cubicBezTo>
                          <a:pt x="4985" y="771"/>
                          <a:pt x="5038" y="731"/>
                          <a:pt x="5090" y="693"/>
                        </a:cubicBezTo>
                        <a:cubicBezTo>
                          <a:pt x="5121" y="669"/>
                          <a:pt x="5109" y="627"/>
                          <a:pt x="5073" y="623"/>
                        </a:cubicBezTo>
                        <a:cubicBezTo>
                          <a:pt x="4980" y="611"/>
                          <a:pt x="4890" y="605"/>
                          <a:pt x="4800" y="605"/>
                        </a:cubicBezTo>
                        <a:cubicBezTo>
                          <a:pt x="4747" y="605"/>
                          <a:pt x="4695" y="607"/>
                          <a:pt x="4642" y="611"/>
                        </a:cubicBezTo>
                        <a:cubicBezTo>
                          <a:pt x="4712" y="549"/>
                          <a:pt x="4755" y="466"/>
                          <a:pt x="4677" y="380"/>
                        </a:cubicBezTo>
                        <a:cubicBezTo>
                          <a:pt x="4648" y="349"/>
                          <a:pt x="4606" y="336"/>
                          <a:pt x="4555" y="336"/>
                        </a:cubicBezTo>
                        <a:cubicBezTo>
                          <a:pt x="4402" y="336"/>
                          <a:pt x="4173" y="457"/>
                          <a:pt x="4007" y="555"/>
                        </a:cubicBezTo>
                        <a:cubicBezTo>
                          <a:pt x="4068" y="453"/>
                          <a:pt x="4106" y="343"/>
                          <a:pt x="4126" y="209"/>
                        </a:cubicBezTo>
                        <a:cubicBezTo>
                          <a:pt x="4130" y="187"/>
                          <a:pt x="4115" y="160"/>
                          <a:pt x="4091" y="160"/>
                        </a:cubicBezTo>
                        <a:cubicBezTo>
                          <a:pt x="4088" y="160"/>
                          <a:pt x="4084" y="161"/>
                          <a:pt x="4080" y="162"/>
                        </a:cubicBezTo>
                        <a:cubicBezTo>
                          <a:pt x="3813" y="260"/>
                          <a:pt x="3603" y="407"/>
                          <a:pt x="3442" y="633"/>
                        </a:cubicBezTo>
                        <a:cubicBezTo>
                          <a:pt x="3395" y="507"/>
                          <a:pt x="3295" y="452"/>
                          <a:pt x="3208" y="452"/>
                        </a:cubicBezTo>
                        <a:cubicBezTo>
                          <a:pt x="3140" y="452"/>
                          <a:pt x="3079" y="485"/>
                          <a:pt x="3056" y="544"/>
                        </a:cubicBezTo>
                        <a:cubicBezTo>
                          <a:pt x="3038" y="521"/>
                          <a:pt x="3018" y="502"/>
                          <a:pt x="3000" y="479"/>
                        </a:cubicBezTo>
                        <a:cubicBezTo>
                          <a:pt x="2994" y="471"/>
                          <a:pt x="2982" y="466"/>
                          <a:pt x="2972" y="466"/>
                        </a:cubicBezTo>
                        <a:cubicBezTo>
                          <a:pt x="2968" y="466"/>
                          <a:pt x="2964" y="467"/>
                          <a:pt x="2961" y="468"/>
                        </a:cubicBezTo>
                        <a:cubicBezTo>
                          <a:pt x="2880" y="499"/>
                          <a:pt x="2826" y="539"/>
                          <a:pt x="2790" y="593"/>
                        </a:cubicBezTo>
                        <a:cubicBezTo>
                          <a:pt x="2771" y="521"/>
                          <a:pt x="2704" y="481"/>
                          <a:pt x="2632" y="481"/>
                        </a:cubicBezTo>
                        <a:cubicBezTo>
                          <a:pt x="2561" y="481"/>
                          <a:pt x="2486" y="521"/>
                          <a:pt x="2450" y="606"/>
                        </a:cubicBezTo>
                        <a:cubicBezTo>
                          <a:pt x="2402" y="568"/>
                          <a:pt x="2346" y="549"/>
                          <a:pt x="2289" y="549"/>
                        </a:cubicBezTo>
                        <a:cubicBezTo>
                          <a:pt x="2229" y="549"/>
                          <a:pt x="2169" y="571"/>
                          <a:pt x="2121" y="614"/>
                        </a:cubicBezTo>
                        <a:cubicBezTo>
                          <a:pt x="2008" y="355"/>
                          <a:pt x="1829" y="151"/>
                          <a:pt x="1579" y="6"/>
                        </a:cubicBezTo>
                        <a:cubicBezTo>
                          <a:pt x="1572" y="2"/>
                          <a:pt x="1564" y="0"/>
                          <a:pt x="1556" y="0"/>
                        </a:cubicBezTo>
                        <a:close/>
                      </a:path>
                    </a:pathLst>
                  </a:custGeom>
                  <a:solidFill>
                    <a:srgbClr val="8dba3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91" name="Google Shape;110;p4"/>
                  <p:cNvSpPr/>
                  <p:nvPr/>
                </p:nvSpPr>
                <p:spPr>
                  <a:xfrm>
                    <a:off x="636120" y="924480"/>
                    <a:ext cx="1595160" cy="298080"/>
                  </a:xfrm>
                  <a:custGeom>
                    <a:avLst/>
                    <a:gdLst/>
                    <a:ahLst/>
                    <a:rect l="l" t="t" r="r" b="b"/>
                    <a:pathLst>
                      <a:path w="5591" h="1046">
                        <a:moveTo>
                          <a:pt x="1556" y="0"/>
                        </a:moveTo>
                        <a:cubicBezTo>
                          <a:pt x="1535" y="0"/>
                          <a:pt x="1514" y="12"/>
                          <a:pt x="1510" y="34"/>
                        </a:cubicBezTo>
                        <a:cubicBezTo>
                          <a:pt x="1473" y="226"/>
                          <a:pt x="1452" y="417"/>
                          <a:pt x="1450" y="611"/>
                        </a:cubicBezTo>
                        <a:cubicBezTo>
                          <a:pt x="1396" y="552"/>
                          <a:pt x="1341" y="356"/>
                          <a:pt x="1294" y="291"/>
                        </a:cubicBezTo>
                        <a:cubicBezTo>
                          <a:pt x="1285" y="278"/>
                          <a:pt x="1277" y="272"/>
                          <a:pt x="1270" y="272"/>
                        </a:cubicBezTo>
                        <a:cubicBezTo>
                          <a:pt x="1218" y="272"/>
                          <a:pt x="1207" y="555"/>
                          <a:pt x="1202" y="595"/>
                        </a:cubicBezTo>
                        <a:cubicBezTo>
                          <a:pt x="1132" y="498"/>
                          <a:pt x="1112" y="327"/>
                          <a:pt x="970" y="316"/>
                        </a:cubicBezTo>
                        <a:cubicBezTo>
                          <a:pt x="965" y="316"/>
                          <a:pt x="961" y="316"/>
                          <a:pt x="957" y="316"/>
                        </a:cubicBezTo>
                        <a:cubicBezTo>
                          <a:pt x="864" y="316"/>
                          <a:pt x="868" y="403"/>
                          <a:pt x="793" y="421"/>
                        </a:cubicBezTo>
                        <a:cubicBezTo>
                          <a:pt x="788" y="422"/>
                          <a:pt x="782" y="423"/>
                          <a:pt x="777" y="423"/>
                        </a:cubicBezTo>
                        <a:cubicBezTo>
                          <a:pt x="711" y="423"/>
                          <a:pt x="656" y="329"/>
                          <a:pt x="563" y="329"/>
                        </a:cubicBezTo>
                        <a:cubicBezTo>
                          <a:pt x="546" y="329"/>
                          <a:pt x="527" y="332"/>
                          <a:pt x="507" y="340"/>
                        </a:cubicBezTo>
                        <a:cubicBezTo>
                          <a:pt x="420" y="375"/>
                          <a:pt x="391" y="444"/>
                          <a:pt x="397" y="524"/>
                        </a:cubicBezTo>
                        <a:lnTo>
                          <a:pt x="262" y="524"/>
                        </a:lnTo>
                        <a:cubicBezTo>
                          <a:pt x="235" y="524"/>
                          <a:pt x="215" y="546"/>
                          <a:pt x="215" y="572"/>
                        </a:cubicBezTo>
                        <a:cubicBezTo>
                          <a:pt x="213" y="624"/>
                          <a:pt x="212" y="676"/>
                          <a:pt x="209" y="730"/>
                        </a:cubicBezTo>
                        <a:cubicBezTo>
                          <a:pt x="175" y="710"/>
                          <a:pt x="141" y="689"/>
                          <a:pt x="106" y="670"/>
                        </a:cubicBezTo>
                        <a:cubicBezTo>
                          <a:pt x="98" y="665"/>
                          <a:pt x="90" y="663"/>
                          <a:pt x="82" y="663"/>
                        </a:cubicBezTo>
                        <a:cubicBezTo>
                          <a:pt x="61" y="663"/>
                          <a:pt x="41" y="678"/>
                          <a:pt x="34" y="700"/>
                        </a:cubicBezTo>
                        <a:cubicBezTo>
                          <a:pt x="22" y="732"/>
                          <a:pt x="13" y="766"/>
                          <a:pt x="4" y="798"/>
                        </a:cubicBezTo>
                        <a:cubicBezTo>
                          <a:pt x="1" y="798"/>
                          <a:pt x="1" y="803"/>
                          <a:pt x="3" y="804"/>
                        </a:cubicBezTo>
                        <a:cubicBezTo>
                          <a:pt x="113" y="831"/>
                          <a:pt x="2308" y="1046"/>
                          <a:pt x="4100" y="1046"/>
                        </a:cubicBezTo>
                        <a:cubicBezTo>
                          <a:pt x="4635" y="1046"/>
                          <a:pt x="5134" y="1027"/>
                          <a:pt x="5531" y="978"/>
                        </a:cubicBezTo>
                        <a:cubicBezTo>
                          <a:pt x="5572" y="973"/>
                          <a:pt x="5590" y="904"/>
                          <a:pt x="5538" y="889"/>
                        </a:cubicBezTo>
                        <a:cubicBezTo>
                          <a:pt x="5350" y="834"/>
                          <a:pt x="5171" y="809"/>
                          <a:pt x="4984" y="809"/>
                        </a:cubicBezTo>
                        <a:cubicBezTo>
                          <a:pt x="4966" y="809"/>
                          <a:pt x="4949" y="809"/>
                          <a:pt x="4931" y="809"/>
                        </a:cubicBezTo>
                        <a:cubicBezTo>
                          <a:pt x="4985" y="771"/>
                          <a:pt x="5038" y="731"/>
                          <a:pt x="5090" y="693"/>
                        </a:cubicBezTo>
                        <a:cubicBezTo>
                          <a:pt x="5121" y="669"/>
                          <a:pt x="5109" y="627"/>
                          <a:pt x="5073" y="623"/>
                        </a:cubicBezTo>
                        <a:cubicBezTo>
                          <a:pt x="4980" y="611"/>
                          <a:pt x="4890" y="605"/>
                          <a:pt x="4800" y="605"/>
                        </a:cubicBezTo>
                        <a:cubicBezTo>
                          <a:pt x="4747" y="605"/>
                          <a:pt x="4695" y="607"/>
                          <a:pt x="4642" y="611"/>
                        </a:cubicBezTo>
                        <a:cubicBezTo>
                          <a:pt x="4712" y="549"/>
                          <a:pt x="4755" y="466"/>
                          <a:pt x="4677" y="380"/>
                        </a:cubicBezTo>
                        <a:cubicBezTo>
                          <a:pt x="4648" y="349"/>
                          <a:pt x="4606" y="336"/>
                          <a:pt x="4555" y="336"/>
                        </a:cubicBezTo>
                        <a:cubicBezTo>
                          <a:pt x="4402" y="336"/>
                          <a:pt x="4173" y="457"/>
                          <a:pt x="4007" y="555"/>
                        </a:cubicBezTo>
                        <a:cubicBezTo>
                          <a:pt x="4068" y="453"/>
                          <a:pt x="4106" y="343"/>
                          <a:pt x="4126" y="209"/>
                        </a:cubicBezTo>
                        <a:cubicBezTo>
                          <a:pt x="4130" y="187"/>
                          <a:pt x="4115" y="160"/>
                          <a:pt x="4091" y="160"/>
                        </a:cubicBezTo>
                        <a:cubicBezTo>
                          <a:pt x="4088" y="160"/>
                          <a:pt x="4084" y="161"/>
                          <a:pt x="4080" y="162"/>
                        </a:cubicBezTo>
                        <a:cubicBezTo>
                          <a:pt x="3813" y="260"/>
                          <a:pt x="3603" y="407"/>
                          <a:pt x="3442" y="633"/>
                        </a:cubicBezTo>
                        <a:cubicBezTo>
                          <a:pt x="3395" y="507"/>
                          <a:pt x="3295" y="452"/>
                          <a:pt x="3208" y="452"/>
                        </a:cubicBezTo>
                        <a:cubicBezTo>
                          <a:pt x="3140" y="452"/>
                          <a:pt x="3079" y="485"/>
                          <a:pt x="3056" y="544"/>
                        </a:cubicBezTo>
                        <a:cubicBezTo>
                          <a:pt x="3038" y="521"/>
                          <a:pt x="3018" y="502"/>
                          <a:pt x="3000" y="479"/>
                        </a:cubicBezTo>
                        <a:cubicBezTo>
                          <a:pt x="2994" y="471"/>
                          <a:pt x="2982" y="466"/>
                          <a:pt x="2972" y="466"/>
                        </a:cubicBezTo>
                        <a:cubicBezTo>
                          <a:pt x="2968" y="466"/>
                          <a:pt x="2964" y="467"/>
                          <a:pt x="2961" y="468"/>
                        </a:cubicBezTo>
                        <a:cubicBezTo>
                          <a:pt x="2880" y="499"/>
                          <a:pt x="2826" y="539"/>
                          <a:pt x="2790" y="593"/>
                        </a:cubicBezTo>
                        <a:cubicBezTo>
                          <a:pt x="2771" y="521"/>
                          <a:pt x="2704" y="481"/>
                          <a:pt x="2632" y="481"/>
                        </a:cubicBezTo>
                        <a:cubicBezTo>
                          <a:pt x="2561" y="481"/>
                          <a:pt x="2486" y="521"/>
                          <a:pt x="2450" y="606"/>
                        </a:cubicBezTo>
                        <a:cubicBezTo>
                          <a:pt x="2402" y="568"/>
                          <a:pt x="2346" y="549"/>
                          <a:pt x="2289" y="549"/>
                        </a:cubicBezTo>
                        <a:cubicBezTo>
                          <a:pt x="2229" y="549"/>
                          <a:pt x="2169" y="571"/>
                          <a:pt x="2121" y="614"/>
                        </a:cubicBezTo>
                        <a:cubicBezTo>
                          <a:pt x="2008" y="355"/>
                          <a:pt x="1829" y="151"/>
                          <a:pt x="1579" y="6"/>
                        </a:cubicBezTo>
                        <a:cubicBezTo>
                          <a:pt x="1572" y="2"/>
                          <a:pt x="1564" y="0"/>
                          <a:pt x="15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292" name="Google Shape;111;p4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1293" name="Google Shape;112;p4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4" name="Google Shape;113;p4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95" name="Google Shape;114;p4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296" name="Google Shape;115;p4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Google Shape;116;p4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Google Shape;117;p4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4572000" y="2127240"/>
            <a:ext cx="3889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0" y="3268440"/>
            <a:ext cx="388944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Google Shape;120;p4"/>
          <p:cNvSpPr/>
          <p:nvPr/>
        </p:nvSpPr>
        <p:spPr>
          <a:xfrm>
            <a:off x="716760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323;p11"/>
          <p:cNvGrpSpPr/>
          <p:nvPr/>
        </p:nvGrpSpPr>
        <p:grpSpPr>
          <a:xfrm>
            <a:off x="-203040" y="750600"/>
            <a:ext cx="9363240" cy="4392720"/>
            <a:chOff x="-203040" y="750600"/>
            <a:chExt cx="9363240" cy="4392720"/>
          </a:xfrm>
        </p:grpSpPr>
        <p:grpSp>
          <p:nvGrpSpPr>
            <p:cNvPr id="1339" name="Google Shape;324;p11"/>
            <p:cNvGrpSpPr/>
            <p:nvPr/>
          </p:nvGrpSpPr>
          <p:grpSpPr>
            <a:xfrm>
              <a:off x="-203040" y="750600"/>
              <a:ext cx="9265680" cy="645840"/>
              <a:chOff x="-203040" y="750600"/>
              <a:chExt cx="9265680" cy="645840"/>
            </a:xfrm>
          </p:grpSpPr>
          <p:grpSp>
            <p:nvGrpSpPr>
              <p:cNvPr id="1340" name="Google Shape;325;p11"/>
              <p:cNvGrpSpPr/>
              <p:nvPr/>
            </p:nvGrpSpPr>
            <p:grpSpPr>
              <a:xfrm>
                <a:off x="-203040" y="750600"/>
                <a:ext cx="2399760" cy="645840"/>
                <a:chOff x="-203040" y="750600"/>
                <a:chExt cx="2399760" cy="645840"/>
              </a:xfrm>
            </p:grpSpPr>
            <p:sp>
              <p:nvSpPr>
                <p:cNvPr id="1341" name="Google Shape;326;p11"/>
                <p:cNvSpPr/>
                <p:nvPr/>
              </p:nvSpPr>
              <p:spPr>
                <a:xfrm flipH="1" rot="121200">
                  <a:off x="-19368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2" name="Google Shape;327;p11"/>
                <p:cNvSpPr/>
                <p:nvPr/>
              </p:nvSpPr>
              <p:spPr>
                <a:xfrm flipH="1" rot="121200">
                  <a:off x="-19368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43" name="Google Shape;328;p11"/>
              <p:cNvGrpSpPr/>
              <p:nvPr/>
            </p:nvGrpSpPr>
            <p:grpSpPr>
              <a:xfrm>
                <a:off x="6510240" y="866880"/>
                <a:ext cx="2552400" cy="470880"/>
                <a:chOff x="6510240" y="866880"/>
                <a:chExt cx="2552400" cy="470880"/>
              </a:xfrm>
            </p:grpSpPr>
            <p:sp>
              <p:nvSpPr>
                <p:cNvPr id="1344" name="Google Shape;329;p11"/>
                <p:cNvSpPr/>
                <p:nvPr/>
              </p:nvSpPr>
              <p:spPr>
                <a:xfrm flipH="1">
                  <a:off x="651024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5" name="Google Shape;330;p11"/>
                <p:cNvSpPr/>
                <p:nvPr/>
              </p:nvSpPr>
              <p:spPr>
                <a:xfrm flipH="1">
                  <a:off x="651024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46" name="Google Shape;331;p11"/>
              <p:cNvGrpSpPr/>
              <p:nvPr/>
            </p:nvGrpSpPr>
            <p:grpSpPr>
              <a:xfrm>
                <a:off x="4134600" y="924480"/>
                <a:ext cx="1595160" cy="298080"/>
                <a:chOff x="4134600" y="924480"/>
                <a:chExt cx="1595160" cy="298080"/>
              </a:xfrm>
            </p:grpSpPr>
            <p:sp>
              <p:nvSpPr>
                <p:cNvPr id="1347" name="Google Shape;332;p11"/>
                <p:cNvSpPr/>
                <p:nvPr/>
              </p:nvSpPr>
              <p:spPr>
                <a:xfrm>
                  <a:off x="413460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8" name="Google Shape;333;p11"/>
                <p:cNvSpPr/>
                <p:nvPr/>
              </p:nvSpPr>
              <p:spPr>
                <a:xfrm>
                  <a:off x="413460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49" name="Google Shape;334;p11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350" name="Google Shape;335;p11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Google Shape;336;p11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Google Shape;337;p11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53" name="PlaceHolder 1"/>
          <p:cNvSpPr>
            <a:spLocks noGrp="1"/>
          </p:cNvSpPr>
          <p:nvPr>
            <p:ph type="title"/>
          </p:nvPr>
        </p:nvSpPr>
        <p:spPr>
          <a:xfrm>
            <a:off x="714960" y="2030760"/>
            <a:ext cx="3560760" cy="151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9600" spc="-1" strike="noStrike">
                <a:solidFill>
                  <a:srgbClr val="ffffff"/>
                </a:solidFill>
                <a:latin typeface="Margarine"/>
                <a:ea typeface="Margarine"/>
              </a:rPr>
              <a:t>xx%</a:t>
            </a:r>
            <a:endParaRPr b="0" lang="hu-HU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4" name="Google Shape;340;p11"/>
          <p:cNvGrpSpPr/>
          <p:nvPr/>
        </p:nvGrpSpPr>
        <p:grpSpPr>
          <a:xfrm>
            <a:off x="-257760" y="3686040"/>
            <a:ext cx="1420920" cy="921960"/>
            <a:chOff x="-257760" y="3686040"/>
            <a:chExt cx="1420920" cy="921960"/>
          </a:xfrm>
        </p:grpSpPr>
        <p:sp>
          <p:nvSpPr>
            <p:cNvPr id="1355" name="Google Shape;341;p11"/>
            <p:cNvSpPr/>
            <p:nvPr/>
          </p:nvSpPr>
          <p:spPr>
            <a:xfrm>
              <a:off x="-257760" y="4246200"/>
              <a:ext cx="1420920" cy="36180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56" name="Google Shape;342;p11"/>
            <p:cNvGrpSpPr/>
            <p:nvPr/>
          </p:nvGrpSpPr>
          <p:grpSpPr>
            <a:xfrm>
              <a:off x="-68400" y="3686040"/>
              <a:ext cx="1042200" cy="884160"/>
              <a:chOff x="-68400" y="3686040"/>
              <a:chExt cx="1042200" cy="884160"/>
            </a:xfrm>
          </p:grpSpPr>
          <p:sp>
            <p:nvSpPr>
              <p:cNvPr id="1357" name="Google Shape;343;p11"/>
              <p:cNvSpPr/>
              <p:nvPr/>
            </p:nvSpPr>
            <p:spPr>
              <a:xfrm>
                <a:off x="305280" y="3993480"/>
                <a:ext cx="247320" cy="52272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Google Shape;344;p11"/>
              <p:cNvSpPr/>
              <p:nvPr/>
            </p:nvSpPr>
            <p:spPr>
              <a:xfrm>
                <a:off x="63000" y="3956760"/>
                <a:ext cx="171000" cy="48924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59" name="Google Shape;345;p11"/>
              <p:cNvGrpSpPr/>
              <p:nvPr/>
            </p:nvGrpSpPr>
            <p:grpSpPr>
              <a:xfrm>
                <a:off x="187560" y="3984480"/>
                <a:ext cx="213120" cy="531720"/>
                <a:chOff x="187560" y="3984480"/>
                <a:chExt cx="213120" cy="531720"/>
              </a:xfrm>
            </p:grpSpPr>
            <p:sp>
              <p:nvSpPr>
                <p:cNvPr id="1360" name="Google Shape;346;p11"/>
                <p:cNvSpPr/>
                <p:nvPr/>
              </p:nvSpPr>
              <p:spPr>
                <a:xfrm>
                  <a:off x="187560" y="3984480"/>
                  <a:ext cx="213120" cy="5317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1" name="Google Shape;347;p11"/>
                <p:cNvSpPr/>
                <p:nvPr/>
              </p:nvSpPr>
              <p:spPr>
                <a:xfrm>
                  <a:off x="187560" y="3984480"/>
                  <a:ext cx="213120" cy="5317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62" name="Google Shape;348;p11"/>
              <p:cNvGrpSpPr/>
              <p:nvPr/>
            </p:nvGrpSpPr>
            <p:grpSpPr>
              <a:xfrm>
                <a:off x="-68400" y="3956760"/>
                <a:ext cx="183600" cy="489240"/>
                <a:chOff x="-68400" y="3956760"/>
                <a:chExt cx="183600" cy="489240"/>
              </a:xfrm>
            </p:grpSpPr>
            <p:sp>
              <p:nvSpPr>
                <p:cNvPr id="1363" name="Google Shape;349;p11"/>
                <p:cNvSpPr/>
                <p:nvPr/>
              </p:nvSpPr>
              <p:spPr>
                <a:xfrm>
                  <a:off x="-68400" y="3956760"/>
                  <a:ext cx="183600" cy="4892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4" name="Google Shape;350;p11"/>
                <p:cNvSpPr/>
                <p:nvPr/>
              </p:nvSpPr>
              <p:spPr>
                <a:xfrm>
                  <a:off x="-68400" y="3956760"/>
                  <a:ext cx="183600" cy="4892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65" name="Google Shape;351;p11"/>
              <p:cNvSpPr/>
              <p:nvPr/>
            </p:nvSpPr>
            <p:spPr>
              <a:xfrm>
                <a:off x="719640" y="3841920"/>
                <a:ext cx="134280" cy="10512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66" name="Google Shape;352;p11"/>
              <p:cNvGrpSpPr/>
              <p:nvPr/>
            </p:nvGrpSpPr>
            <p:grpSpPr>
              <a:xfrm>
                <a:off x="507240" y="3919320"/>
                <a:ext cx="257760" cy="616320"/>
                <a:chOff x="507240" y="3919320"/>
                <a:chExt cx="257760" cy="616320"/>
              </a:xfrm>
            </p:grpSpPr>
            <p:sp>
              <p:nvSpPr>
                <p:cNvPr id="1367" name="Google Shape;353;p11"/>
                <p:cNvSpPr/>
                <p:nvPr/>
              </p:nvSpPr>
              <p:spPr>
                <a:xfrm>
                  <a:off x="507240" y="3919320"/>
                  <a:ext cx="257760" cy="616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8" name="Google Shape;354;p11"/>
                <p:cNvSpPr/>
                <p:nvPr/>
              </p:nvSpPr>
              <p:spPr>
                <a:xfrm>
                  <a:off x="507240" y="3919320"/>
                  <a:ext cx="257760" cy="616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69" name="Google Shape;355;p11"/>
              <p:cNvSpPr/>
              <p:nvPr/>
            </p:nvSpPr>
            <p:spPr>
              <a:xfrm>
                <a:off x="664560" y="3940920"/>
                <a:ext cx="209160" cy="59472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Google Shape;356;p11"/>
              <p:cNvSpPr/>
              <p:nvPr/>
            </p:nvSpPr>
            <p:spPr>
              <a:xfrm>
                <a:off x="789840" y="3940920"/>
                <a:ext cx="183960" cy="5353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71" name="Google Shape;357;p11"/>
              <p:cNvGrpSpPr/>
              <p:nvPr/>
            </p:nvGrpSpPr>
            <p:grpSpPr>
              <a:xfrm>
                <a:off x="61200" y="3686040"/>
                <a:ext cx="812520" cy="570960"/>
                <a:chOff x="61200" y="3686040"/>
                <a:chExt cx="812520" cy="570960"/>
              </a:xfrm>
            </p:grpSpPr>
            <p:sp>
              <p:nvSpPr>
                <p:cNvPr id="1372" name="Google Shape;358;p11"/>
                <p:cNvSpPr/>
                <p:nvPr/>
              </p:nvSpPr>
              <p:spPr>
                <a:xfrm>
                  <a:off x="61200" y="3686040"/>
                  <a:ext cx="812520" cy="57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3" name="Google Shape;359;p11"/>
                <p:cNvSpPr/>
                <p:nvPr/>
              </p:nvSpPr>
              <p:spPr>
                <a:xfrm>
                  <a:off x="61200" y="3686040"/>
                  <a:ext cx="812520" cy="57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74" name="Google Shape;360;p11"/>
              <p:cNvGrpSpPr/>
              <p:nvPr/>
            </p:nvGrpSpPr>
            <p:grpSpPr>
              <a:xfrm>
                <a:off x="-68400" y="3834360"/>
                <a:ext cx="189360" cy="549720"/>
                <a:chOff x="-68400" y="3834360"/>
                <a:chExt cx="189360" cy="549720"/>
              </a:xfrm>
            </p:grpSpPr>
            <p:sp>
              <p:nvSpPr>
                <p:cNvPr id="1375" name="Google Shape;361;p11"/>
                <p:cNvSpPr/>
                <p:nvPr/>
              </p:nvSpPr>
              <p:spPr>
                <a:xfrm>
                  <a:off x="-68400" y="3834360"/>
                  <a:ext cx="189360" cy="5497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6" name="Google Shape;362;p11"/>
                <p:cNvSpPr/>
                <p:nvPr/>
              </p:nvSpPr>
              <p:spPr>
                <a:xfrm>
                  <a:off x="-68400" y="3834360"/>
                  <a:ext cx="189360" cy="5497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77" name="Google Shape;363;p11"/>
              <p:cNvSpPr/>
              <p:nvPr/>
            </p:nvSpPr>
            <p:spPr>
              <a:xfrm>
                <a:off x="507240" y="4201920"/>
                <a:ext cx="171360" cy="36828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78" name="Google Shape;364;p11"/>
              <p:cNvGrpSpPr/>
              <p:nvPr/>
            </p:nvGrpSpPr>
            <p:grpSpPr>
              <a:xfrm>
                <a:off x="507240" y="4257000"/>
                <a:ext cx="73440" cy="313200"/>
                <a:chOff x="507240" y="4257000"/>
                <a:chExt cx="73440" cy="313200"/>
              </a:xfrm>
            </p:grpSpPr>
            <p:sp>
              <p:nvSpPr>
                <p:cNvPr id="1379" name="Google Shape;365;p11"/>
                <p:cNvSpPr/>
                <p:nvPr/>
              </p:nvSpPr>
              <p:spPr>
                <a:xfrm>
                  <a:off x="507240" y="4257000"/>
                  <a:ext cx="73440" cy="313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0" name="Google Shape;366;p11"/>
                <p:cNvSpPr/>
                <p:nvPr/>
              </p:nvSpPr>
              <p:spPr>
                <a:xfrm>
                  <a:off x="507240" y="4257000"/>
                  <a:ext cx="73440" cy="313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381" name="Google Shape;367;p11"/>
          <p:cNvGrpSpPr/>
          <p:nvPr/>
        </p:nvGrpSpPr>
        <p:grpSpPr>
          <a:xfrm>
            <a:off x="8455680" y="149760"/>
            <a:ext cx="1089720" cy="1996920"/>
            <a:chOff x="8455680" y="149760"/>
            <a:chExt cx="1089720" cy="1996920"/>
          </a:xfrm>
        </p:grpSpPr>
        <p:sp>
          <p:nvSpPr>
            <p:cNvPr id="1382" name="Google Shape;368;p11"/>
            <p:cNvSpPr/>
            <p:nvPr/>
          </p:nvSpPr>
          <p:spPr>
            <a:xfrm>
              <a:off x="8673120" y="173016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3" name="Google Shape;369;p11"/>
            <p:cNvGrpSpPr/>
            <p:nvPr/>
          </p:nvGrpSpPr>
          <p:grpSpPr>
            <a:xfrm>
              <a:off x="8455680" y="149760"/>
              <a:ext cx="1089720" cy="1996920"/>
              <a:chOff x="8455680" y="149760"/>
              <a:chExt cx="1089720" cy="1996920"/>
            </a:xfrm>
          </p:grpSpPr>
          <p:sp>
            <p:nvSpPr>
              <p:cNvPr id="1384" name="Google Shape;370;p11"/>
              <p:cNvSpPr/>
              <p:nvPr/>
            </p:nvSpPr>
            <p:spPr>
              <a:xfrm>
                <a:off x="8673120" y="1730160"/>
                <a:ext cx="654840" cy="416520"/>
              </a:xfrm>
              <a:custGeom>
                <a:avLst/>
                <a:gdLst/>
                <a:ahLst/>
                <a:rect l="l" t="t" r="r" b="b"/>
                <a:pathLst>
                  <a:path w="2494" h="1587">
                    <a:moveTo>
                      <a:pt x="1247" y="0"/>
                    </a:moveTo>
                    <a:cubicBezTo>
                      <a:pt x="558" y="0"/>
                      <a:pt x="1" y="355"/>
                      <a:pt x="1" y="793"/>
                    </a:cubicBezTo>
                    <a:cubicBezTo>
                      <a:pt x="1" y="1231"/>
                      <a:pt x="558" y="1586"/>
                      <a:pt x="1247" y="1586"/>
                    </a:cubicBezTo>
                    <a:cubicBezTo>
                      <a:pt x="1936" y="1586"/>
                      <a:pt x="2494" y="1231"/>
                      <a:pt x="2494" y="793"/>
                    </a:cubicBezTo>
                    <a:cubicBezTo>
                      <a:pt x="2494" y="355"/>
                      <a:pt x="1936" y="0"/>
                      <a:pt x="1247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Google Shape;371;p11"/>
              <p:cNvSpPr/>
              <p:nvPr/>
            </p:nvSpPr>
            <p:spPr>
              <a:xfrm>
                <a:off x="8946360" y="1167840"/>
                <a:ext cx="108000" cy="792000"/>
              </a:xfrm>
              <a:custGeom>
                <a:avLst/>
                <a:gdLst/>
                <a:ahLst/>
                <a:rect l="l" t="t" r="r" b="b"/>
                <a:pathLst>
                  <a:path w="412" h="3015">
                    <a:moveTo>
                      <a:pt x="2" y="2896"/>
                    </a:moveTo>
                    <a:lnTo>
                      <a:pt x="2" y="2894"/>
                    </a:lnTo>
                    <a:lnTo>
                      <a:pt x="2" y="2889"/>
                    </a:lnTo>
                    <a:cubicBezTo>
                      <a:pt x="59" y="2270"/>
                      <a:pt x="54" y="763"/>
                      <a:pt x="110" y="143"/>
                    </a:cubicBezTo>
                    <a:cubicBezTo>
                      <a:pt x="123" y="0"/>
                      <a:pt x="231" y="271"/>
                      <a:pt x="245" y="128"/>
                    </a:cubicBezTo>
                    <a:cubicBezTo>
                      <a:pt x="311" y="890"/>
                      <a:pt x="345" y="2127"/>
                      <a:pt x="411" y="2889"/>
                    </a:cubicBezTo>
                    <a:lnTo>
                      <a:pt x="411" y="2890"/>
                    </a:lnTo>
                    <a:lnTo>
                      <a:pt x="411" y="2896"/>
                    </a:lnTo>
                    <a:lnTo>
                      <a:pt x="411" y="2902"/>
                    </a:lnTo>
                    <a:lnTo>
                      <a:pt x="409" y="2909"/>
                    </a:lnTo>
                    <a:lnTo>
                      <a:pt x="408" y="2914"/>
                    </a:lnTo>
                    <a:lnTo>
                      <a:pt x="406" y="2920"/>
                    </a:lnTo>
                    <a:lnTo>
                      <a:pt x="403" y="2925"/>
                    </a:lnTo>
                    <a:lnTo>
                      <a:pt x="399" y="2932"/>
                    </a:lnTo>
                    <a:lnTo>
                      <a:pt x="397" y="2937"/>
                    </a:lnTo>
                    <a:lnTo>
                      <a:pt x="391" y="2943"/>
                    </a:lnTo>
                    <a:lnTo>
                      <a:pt x="387" y="2948"/>
                    </a:lnTo>
                    <a:lnTo>
                      <a:pt x="382" y="2954"/>
                    </a:lnTo>
                    <a:lnTo>
                      <a:pt x="378" y="2958"/>
                    </a:lnTo>
                    <a:lnTo>
                      <a:pt x="371" y="2965"/>
                    </a:lnTo>
                    <a:lnTo>
                      <a:pt x="367" y="2969"/>
                    </a:lnTo>
                    <a:lnTo>
                      <a:pt x="352" y="2978"/>
                    </a:lnTo>
                    <a:lnTo>
                      <a:pt x="335" y="2987"/>
                    </a:lnTo>
                    <a:lnTo>
                      <a:pt x="334" y="2988"/>
                    </a:lnTo>
                    <a:lnTo>
                      <a:pt x="330" y="2989"/>
                    </a:lnTo>
                    <a:lnTo>
                      <a:pt x="314" y="2997"/>
                    </a:lnTo>
                    <a:lnTo>
                      <a:pt x="311" y="2998"/>
                    </a:lnTo>
                    <a:lnTo>
                      <a:pt x="308" y="2999"/>
                    </a:lnTo>
                    <a:lnTo>
                      <a:pt x="297" y="3003"/>
                    </a:lnTo>
                    <a:lnTo>
                      <a:pt x="292" y="3004"/>
                    </a:lnTo>
                    <a:lnTo>
                      <a:pt x="289" y="3004"/>
                    </a:lnTo>
                    <a:lnTo>
                      <a:pt x="280" y="3007"/>
                    </a:lnTo>
                    <a:lnTo>
                      <a:pt x="274" y="3008"/>
                    </a:lnTo>
                    <a:lnTo>
                      <a:pt x="272" y="3008"/>
                    </a:lnTo>
                    <a:lnTo>
                      <a:pt x="262" y="3009"/>
                    </a:lnTo>
                    <a:lnTo>
                      <a:pt x="256" y="3010"/>
                    </a:lnTo>
                    <a:lnTo>
                      <a:pt x="252" y="3010"/>
                    </a:lnTo>
                    <a:lnTo>
                      <a:pt x="244" y="3012"/>
                    </a:lnTo>
                    <a:lnTo>
                      <a:pt x="239" y="3013"/>
                    </a:lnTo>
                    <a:lnTo>
                      <a:pt x="233" y="3013"/>
                    </a:lnTo>
                    <a:lnTo>
                      <a:pt x="226" y="3014"/>
                    </a:lnTo>
                    <a:lnTo>
                      <a:pt x="221" y="3014"/>
                    </a:lnTo>
                    <a:lnTo>
                      <a:pt x="215" y="3014"/>
                    </a:lnTo>
                    <a:lnTo>
                      <a:pt x="207" y="3014"/>
                    </a:lnTo>
                    <a:lnTo>
                      <a:pt x="202" y="3014"/>
                    </a:lnTo>
                    <a:lnTo>
                      <a:pt x="196" y="3014"/>
                    </a:lnTo>
                    <a:lnTo>
                      <a:pt x="187" y="3014"/>
                    </a:lnTo>
                    <a:lnTo>
                      <a:pt x="184" y="3014"/>
                    </a:lnTo>
                    <a:lnTo>
                      <a:pt x="179" y="3014"/>
                    </a:lnTo>
                    <a:lnTo>
                      <a:pt x="167" y="3013"/>
                    </a:lnTo>
                    <a:lnTo>
                      <a:pt x="163" y="3013"/>
                    </a:lnTo>
                    <a:lnTo>
                      <a:pt x="159" y="3013"/>
                    </a:lnTo>
                    <a:lnTo>
                      <a:pt x="141" y="3010"/>
                    </a:lnTo>
                    <a:lnTo>
                      <a:pt x="137" y="3009"/>
                    </a:lnTo>
                    <a:lnTo>
                      <a:pt x="135" y="3009"/>
                    </a:lnTo>
                    <a:lnTo>
                      <a:pt x="119" y="3005"/>
                    </a:lnTo>
                    <a:lnTo>
                      <a:pt x="115" y="3004"/>
                    </a:lnTo>
                    <a:lnTo>
                      <a:pt x="96" y="2998"/>
                    </a:lnTo>
                    <a:lnTo>
                      <a:pt x="87" y="2994"/>
                    </a:lnTo>
                    <a:lnTo>
                      <a:pt x="76" y="2989"/>
                    </a:lnTo>
                    <a:lnTo>
                      <a:pt x="65" y="2984"/>
                    </a:lnTo>
                    <a:lnTo>
                      <a:pt x="65" y="2984"/>
                    </a:lnTo>
                    <a:lnTo>
                      <a:pt x="50" y="2976"/>
                    </a:lnTo>
                    <a:lnTo>
                      <a:pt x="47" y="2976"/>
                    </a:lnTo>
                    <a:lnTo>
                      <a:pt x="44" y="2973"/>
                    </a:lnTo>
                    <a:lnTo>
                      <a:pt x="35" y="2967"/>
                    </a:lnTo>
                    <a:lnTo>
                      <a:pt x="34" y="2966"/>
                    </a:lnTo>
                    <a:lnTo>
                      <a:pt x="34" y="2966"/>
                    </a:lnTo>
                    <a:lnTo>
                      <a:pt x="32" y="2964"/>
                    </a:lnTo>
                    <a:lnTo>
                      <a:pt x="26" y="2957"/>
                    </a:lnTo>
                    <a:lnTo>
                      <a:pt x="24" y="2955"/>
                    </a:lnTo>
                    <a:lnTo>
                      <a:pt x="24" y="2955"/>
                    </a:lnTo>
                    <a:lnTo>
                      <a:pt x="22" y="2953"/>
                    </a:lnTo>
                    <a:lnTo>
                      <a:pt x="21" y="2952"/>
                    </a:lnTo>
                    <a:lnTo>
                      <a:pt x="20" y="2950"/>
                    </a:lnTo>
                    <a:lnTo>
                      <a:pt x="15" y="2945"/>
                    </a:lnTo>
                    <a:lnTo>
                      <a:pt x="14" y="2942"/>
                    </a:lnTo>
                    <a:lnTo>
                      <a:pt x="14" y="2941"/>
                    </a:lnTo>
                    <a:lnTo>
                      <a:pt x="13" y="2938"/>
                    </a:lnTo>
                    <a:lnTo>
                      <a:pt x="10" y="2933"/>
                    </a:lnTo>
                    <a:lnTo>
                      <a:pt x="10" y="2932"/>
                    </a:lnTo>
                    <a:lnTo>
                      <a:pt x="9" y="2931"/>
                    </a:lnTo>
                    <a:lnTo>
                      <a:pt x="9" y="2931"/>
                    </a:lnTo>
                    <a:lnTo>
                      <a:pt x="8" y="2927"/>
                    </a:lnTo>
                    <a:lnTo>
                      <a:pt x="5" y="2922"/>
                    </a:lnTo>
                    <a:lnTo>
                      <a:pt x="4" y="2920"/>
                    </a:lnTo>
                    <a:lnTo>
                      <a:pt x="4" y="2919"/>
                    </a:lnTo>
                    <a:lnTo>
                      <a:pt x="3" y="2916"/>
                    </a:lnTo>
                    <a:lnTo>
                      <a:pt x="1" y="2911"/>
                    </a:lnTo>
                    <a:lnTo>
                      <a:pt x="1" y="2909"/>
                    </a:lnTo>
                    <a:lnTo>
                      <a:pt x="1" y="2907"/>
                    </a:lnTo>
                    <a:lnTo>
                      <a:pt x="1" y="2904"/>
                    </a:lnTo>
                    <a:lnTo>
                      <a:pt x="1" y="2896"/>
                    </a:lnTo>
                    <a:close/>
                  </a:path>
                </a:pathLst>
              </a:custGeom>
              <a:solidFill>
                <a:srgbClr val="63444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86" name="Google Shape;372;p11"/>
              <p:cNvGrpSpPr/>
              <p:nvPr/>
            </p:nvGrpSpPr>
            <p:grpSpPr>
              <a:xfrm>
                <a:off x="8455680" y="149760"/>
                <a:ext cx="1089720" cy="1511280"/>
                <a:chOff x="8455680" y="149760"/>
                <a:chExt cx="1089720" cy="1511280"/>
              </a:xfrm>
            </p:grpSpPr>
            <p:sp>
              <p:nvSpPr>
                <p:cNvPr id="1387" name="Google Shape;373;p11"/>
                <p:cNvSpPr/>
                <p:nvPr/>
              </p:nvSpPr>
              <p:spPr>
                <a:xfrm>
                  <a:off x="8455680" y="14976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8" name="Google Shape;374;p11"/>
                <p:cNvSpPr/>
                <p:nvPr/>
              </p:nvSpPr>
              <p:spPr>
                <a:xfrm>
                  <a:off x="8455680" y="14976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89" name="Google Shape;375;p11"/>
              <p:cNvGrpSpPr/>
              <p:nvPr/>
            </p:nvGrpSpPr>
            <p:grpSpPr>
              <a:xfrm>
                <a:off x="8539560" y="210240"/>
                <a:ext cx="879480" cy="1219680"/>
                <a:chOff x="8539560" y="210240"/>
                <a:chExt cx="879480" cy="1219680"/>
              </a:xfrm>
            </p:grpSpPr>
            <p:sp>
              <p:nvSpPr>
                <p:cNvPr id="1390" name="Google Shape;376;p11"/>
                <p:cNvSpPr/>
                <p:nvPr/>
              </p:nvSpPr>
              <p:spPr>
                <a:xfrm>
                  <a:off x="8539560" y="21024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1" name="Google Shape;377;p11"/>
                <p:cNvSpPr/>
                <p:nvPr/>
              </p:nvSpPr>
              <p:spPr>
                <a:xfrm>
                  <a:off x="8539560" y="21024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92" name="Google Shape;378;p11"/>
              <p:cNvSpPr/>
              <p:nvPr/>
            </p:nvSpPr>
            <p:spPr>
              <a:xfrm>
                <a:off x="8572680" y="236880"/>
                <a:ext cx="713880" cy="990720"/>
              </a:xfrm>
              <a:custGeom>
                <a:avLst/>
                <a:gdLst/>
                <a:ahLst/>
                <a:rect l="l" t="t" r="r" b="b"/>
                <a:pathLst>
                  <a:path w="2718" h="3772">
                    <a:moveTo>
                      <a:pt x="606" y="552"/>
                    </a:moveTo>
                    <a:cubicBezTo>
                      <a:pt x="1127" y="1"/>
                      <a:pt x="1887" y="149"/>
                      <a:pt x="2302" y="886"/>
                    </a:cubicBezTo>
                    <a:cubicBezTo>
                      <a:pt x="2718" y="1623"/>
                      <a:pt x="2631" y="2667"/>
                      <a:pt x="2111" y="3220"/>
                    </a:cubicBezTo>
                    <a:cubicBezTo>
                      <a:pt x="1589" y="3772"/>
                      <a:pt x="830" y="3623"/>
                      <a:pt x="415" y="2885"/>
                    </a:cubicBezTo>
                    <a:cubicBezTo>
                      <a:pt x="0" y="2150"/>
                      <a:pt x="86" y="1105"/>
                      <a:pt x="606" y="552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93" name="Google Shape;379;p11"/>
          <p:cNvSpPr/>
          <p:nvPr/>
        </p:nvSpPr>
        <p:spPr>
          <a:xfrm>
            <a:off x="62712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184;p24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1432" name="Google Shape;1185;p24"/>
            <p:cNvGrpSpPr/>
            <p:nvPr/>
          </p:nvGrpSpPr>
          <p:grpSpPr>
            <a:xfrm>
              <a:off x="0" y="68760"/>
              <a:ext cx="8949600" cy="645840"/>
              <a:chOff x="0" y="68760"/>
              <a:chExt cx="8949600" cy="645840"/>
            </a:xfrm>
          </p:grpSpPr>
          <p:grpSp>
            <p:nvGrpSpPr>
              <p:cNvPr id="1433" name="Google Shape;1186;p24"/>
              <p:cNvGrpSpPr/>
              <p:nvPr/>
            </p:nvGrpSpPr>
            <p:grpSpPr>
              <a:xfrm>
                <a:off x="0" y="68760"/>
                <a:ext cx="2399760" cy="645840"/>
                <a:chOff x="0" y="68760"/>
                <a:chExt cx="2399760" cy="645840"/>
              </a:xfrm>
            </p:grpSpPr>
            <p:sp>
              <p:nvSpPr>
                <p:cNvPr id="1434" name="Google Shape;1187;p24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5" name="Google Shape;1188;p24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36" name="Google Shape;1189;p24"/>
              <p:cNvGrpSpPr/>
              <p:nvPr/>
            </p:nvGrpSpPr>
            <p:grpSpPr>
              <a:xfrm>
                <a:off x="3544920" y="242640"/>
                <a:ext cx="1595160" cy="298080"/>
                <a:chOff x="3544920" y="242640"/>
                <a:chExt cx="1595160" cy="298080"/>
              </a:xfrm>
            </p:grpSpPr>
            <p:sp>
              <p:nvSpPr>
                <p:cNvPr id="1437" name="Google Shape;1190;p24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8" name="Google Shape;1191;p24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39" name="Google Shape;1192;p24"/>
              <p:cNvGrpSpPr/>
              <p:nvPr/>
            </p:nvGrpSpPr>
            <p:grpSpPr>
              <a:xfrm>
                <a:off x="6397200" y="152280"/>
                <a:ext cx="2552400" cy="470880"/>
                <a:chOff x="6397200" y="152280"/>
                <a:chExt cx="2552400" cy="470880"/>
              </a:xfrm>
            </p:grpSpPr>
            <p:sp>
              <p:nvSpPr>
                <p:cNvPr id="1440" name="Google Shape;1193;p24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1" name="Google Shape;1194;p24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42" name="Google Shape;1195;p24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1443" name="Google Shape;1196;p24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Google Shape;1197;p24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Google Shape;1198;p24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2449080" y="768600"/>
            <a:ext cx="4245840" cy="82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5000" spc="-1" strike="noStrike">
                <a:solidFill>
                  <a:srgbClr val="ffffff"/>
                </a:solidFill>
                <a:latin typeface="Margarine"/>
                <a:ea typeface="Margarine"/>
              </a:rPr>
              <a:t>xx%</a:t>
            </a:r>
            <a:endParaRPr b="0" lang="hu-H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title"/>
          </p:nvPr>
        </p:nvSpPr>
        <p:spPr>
          <a:xfrm>
            <a:off x="2449080" y="2072520"/>
            <a:ext cx="4245840" cy="82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5000" spc="-1" strike="noStrike">
                <a:solidFill>
                  <a:srgbClr val="ffffff"/>
                </a:solidFill>
                <a:latin typeface="Margarine"/>
                <a:ea typeface="Margarine"/>
              </a:rPr>
              <a:t>xx%</a:t>
            </a:r>
            <a:endParaRPr b="0" lang="hu-H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3"/>
          <p:cNvSpPr>
            <a:spLocks noGrp="1"/>
          </p:cNvSpPr>
          <p:nvPr>
            <p:ph type="title"/>
          </p:nvPr>
        </p:nvSpPr>
        <p:spPr>
          <a:xfrm>
            <a:off x="2449080" y="3376080"/>
            <a:ext cx="4245840" cy="82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5000" spc="-1" strike="noStrike">
                <a:solidFill>
                  <a:srgbClr val="ffffff"/>
                </a:solidFill>
                <a:latin typeface="Margarine"/>
                <a:ea typeface="Margarine"/>
              </a:rPr>
              <a:t>xx%</a:t>
            </a:r>
            <a:endParaRPr b="0" lang="hu-HU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9" name="Google Shape;1205;p24"/>
          <p:cNvGrpSpPr/>
          <p:nvPr/>
        </p:nvGrpSpPr>
        <p:grpSpPr>
          <a:xfrm>
            <a:off x="-2266560" y="1431360"/>
            <a:ext cx="3638160" cy="3591000"/>
            <a:chOff x="-2266560" y="1431360"/>
            <a:chExt cx="3638160" cy="3591000"/>
          </a:xfrm>
        </p:grpSpPr>
        <p:sp>
          <p:nvSpPr>
            <p:cNvPr id="1450" name="Google Shape;1206;p24"/>
            <p:cNvSpPr/>
            <p:nvPr/>
          </p:nvSpPr>
          <p:spPr>
            <a:xfrm rot="600">
              <a:off x="-2266560" y="4045680"/>
              <a:ext cx="3638160" cy="97596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1" name="Google Shape;1207;p24"/>
            <p:cNvGrpSpPr/>
            <p:nvPr/>
          </p:nvGrpSpPr>
          <p:grpSpPr>
            <a:xfrm>
              <a:off x="-1911600" y="3159360"/>
              <a:ext cx="2941560" cy="1755000"/>
              <a:chOff x="-1911600" y="3159360"/>
              <a:chExt cx="2941560" cy="1755000"/>
            </a:xfrm>
          </p:grpSpPr>
          <p:grpSp>
            <p:nvGrpSpPr>
              <p:cNvPr id="1452" name="Google Shape;1208;p24"/>
              <p:cNvGrpSpPr/>
              <p:nvPr/>
            </p:nvGrpSpPr>
            <p:grpSpPr>
              <a:xfrm>
                <a:off x="-352800" y="3717720"/>
                <a:ext cx="444960" cy="1022760"/>
                <a:chOff x="-352800" y="3717720"/>
                <a:chExt cx="444960" cy="1022760"/>
              </a:xfrm>
            </p:grpSpPr>
            <p:sp>
              <p:nvSpPr>
                <p:cNvPr id="1453" name="Google Shape;1209;p24"/>
                <p:cNvSpPr/>
                <p:nvPr/>
              </p:nvSpPr>
              <p:spPr>
                <a:xfrm>
                  <a:off x="-352800" y="3717720"/>
                  <a:ext cx="444960" cy="102276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4" name="Google Shape;1210;p24"/>
                <p:cNvSpPr/>
                <p:nvPr/>
              </p:nvSpPr>
              <p:spPr>
                <a:xfrm>
                  <a:off x="-352800" y="3717720"/>
                  <a:ext cx="444960" cy="102276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55" name="Google Shape;1211;p24"/>
              <p:cNvGrpSpPr/>
              <p:nvPr/>
            </p:nvGrpSpPr>
            <p:grpSpPr>
              <a:xfrm>
                <a:off x="-813240" y="3457800"/>
                <a:ext cx="557640" cy="1259640"/>
                <a:chOff x="-813240" y="3457800"/>
                <a:chExt cx="557640" cy="1259640"/>
              </a:xfrm>
            </p:grpSpPr>
            <p:sp>
              <p:nvSpPr>
                <p:cNvPr id="1456" name="Google Shape;1212;p24"/>
                <p:cNvSpPr/>
                <p:nvPr/>
              </p:nvSpPr>
              <p:spPr>
                <a:xfrm>
                  <a:off x="-813240" y="3457800"/>
                  <a:ext cx="557640" cy="12596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7" name="Google Shape;1213;p24"/>
                <p:cNvSpPr/>
                <p:nvPr/>
              </p:nvSpPr>
              <p:spPr>
                <a:xfrm>
                  <a:off x="-813240" y="3457800"/>
                  <a:ext cx="557640" cy="12596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58" name="Google Shape;1214;p24"/>
              <p:cNvSpPr/>
              <p:nvPr/>
            </p:nvSpPr>
            <p:spPr>
              <a:xfrm>
                <a:off x="-1475280" y="3412080"/>
                <a:ext cx="471960" cy="1107720"/>
              </a:xfrm>
              <a:custGeom>
                <a:avLst/>
                <a:gdLst/>
                <a:ahLst/>
                <a:rect l="l" t="t" r="r" b="b"/>
                <a:pathLst>
                  <a:path w="905" h="2123">
                    <a:moveTo>
                      <a:pt x="0" y="1771"/>
                    </a:moveTo>
                    <a:lnTo>
                      <a:pt x="401" y="2122"/>
                    </a:lnTo>
                    <a:lnTo>
                      <a:pt x="904" y="0"/>
                    </a:lnTo>
                    <a:lnTo>
                      <a:pt x="716" y="391"/>
                    </a:lnTo>
                    <a:lnTo>
                      <a:pt x="529" y="459"/>
                    </a:lnTo>
                    <a:lnTo>
                      <a:pt x="489" y="867"/>
                    </a:lnTo>
                    <a:lnTo>
                      <a:pt x="308" y="99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59" name="Google Shape;1215;p24"/>
              <p:cNvGrpSpPr/>
              <p:nvPr/>
            </p:nvGrpSpPr>
            <p:grpSpPr>
              <a:xfrm>
                <a:off x="-1266120" y="3412080"/>
                <a:ext cx="365400" cy="1175040"/>
                <a:chOff x="-1266120" y="3412080"/>
                <a:chExt cx="365400" cy="1175040"/>
              </a:xfrm>
            </p:grpSpPr>
            <p:sp>
              <p:nvSpPr>
                <p:cNvPr id="1460" name="Google Shape;1216;p24"/>
                <p:cNvSpPr/>
                <p:nvPr/>
              </p:nvSpPr>
              <p:spPr>
                <a:xfrm>
                  <a:off x="-1266120" y="3412080"/>
                  <a:ext cx="365400" cy="117504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1" name="Google Shape;1217;p24"/>
                <p:cNvSpPr/>
                <p:nvPr/>
              </p:nvSpPr>
              <p:spPr>
                <a:xfrm>
                  <a:off x="-1266120" y="3412080"/>
                  <a:ext cx="365400" cy="117504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62" name="Google Shape;1218;p24"/>
              <p:cNvGrpSpPr/>
              <p:nvPr/>
            </p:nvGrpSpPr>
            <p:grpSpPr>
              <a:xfrm>
                <a:off x="230400" y="3790800"/>
                <a:ext cx="330120" cy="935280"/>
                <a:chOff x="230400" y="3790800"/>
                <a:chExt cx="330120" cy="935280"/>
              </a:xfrm>
            </p:grpSpPr>
            <p:sp>
              <p:nvSpPr>
                <p:cNvPr id="1463" name="Google Shape;1219;p24"/>
                <p:cNvSpPr/>
                <p:nvPr/>
              </p:nvSpPr>
              <p:spPr>
                <a:xfrm>
                  <a:off x="230400" y="3790800"/>
                  <a:ext cx="330120" cy="93528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4" name="Google Shape;1220;p24"/>
                <p:cNvSpPr/>
                <p:nvPr/>
              </p:nvSpPr>
              <p:spPr>
                <a:xfrm>
                  <a:off x="230400" y="3790800"/>
                  <a:ext cx="330120" cy="93528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65" name="Google Shape;1221;p24"/>
              <p:cNvSpPr/>
              <p:nvPr/>
            </p:nvSpPr>
            <p:spPr>
              <a:xfrm>
                <a:off x="-42840" y="3790800"/>
                <a:ext cx="362520" cy="949680"/>
              </a:xfrm>
              <a:custGeom>
                <a:avLst/>
                <a:gdLst/>
                <a:ahLst/>
                <a:rect l="l" t="t" r="r" b="b"/>
                <a:pathLst>
                  <a:path w="695" h="1820">
                    <a:moveTo>
                      <a:pt x="79" y="1820"/>
                    </a:moveTo>
                    <a:lnTo>
                      <a:pt x="523" y="1576"/>
                    </a:lnTo>
                    <a:lnTo>
                      <a:pt x="695" y="789"/>
                    </a:lnTo>
                    <a:lnTo>
                      <a:pt x="653" y="0"/>
                    </a:lnTo>
                    <a:lnTo>
                      <a:pt x="259" y="112"/>
                    </a:lnTo>
                    <a:lnTo>
                      <a:pt x="259" y="547"/>
                    </a:lnTo>
                    <a:lnTo>
                      <a:pt x="1" y="821"/>
                    </a:lnTo>
                    <a:lnTo>
                      <a:pt x="135" y="125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Google Shape;1222;p24"/>
              <p:cNvSpPr/>
              <p:nvPr/>
            </p:nvSpPr>
            <p:spPr>
              <a:xfrm>
                <a:off x="447840" y="3547800"/>
                <a:ext cx="582120" cy="1114920"/>
              </a:xfrm>
              <a:custGeom>
                <a:avLst/>
                <a:gdLst/>
                <a:ahLst/>
                <a:rect l="l" t="t" r="r" b="b"/>
                <a:pathLst>
                  <a:path w="1116" h="2137">
                    <a:moveTo>
                      <a:pt x="702" y="2136"/>
                    </a:moveTo>
                    <a:lnTo>
                      <a:pt x="1116" y="1529"/>
                    </a:lnTo>
                    <a:lnTo>
                      <a:pt x="834" y="54"/>
                    </a:lnTo>
                    <a:lnTo>
                      <a:pt x="425" y="189"/>
                    </a:lnTo>
                    <a:lnTo>
                      <a:pt x="222" y="1"/>
                    </a:lnTo>
                    <a:lnTo>
                      <a:pt x="1" y="64"/>
                    </a:lnTo>
                    <a:lnTo>
                      <a:pt x="157" y="437"/>
                    </a:lnTo>
                    <a:lnTo>
                      <a:pt x="72" y="764"/>
                    </a:lnTo>
                    <a:lnTo>
                      <a:pt x="331" y="193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67" name="Google Shape;1223;p24"/>
              <p:cNvGrpSpPr/>
              <p:nvPr/>
            </p:nvGrpSpPr>
            <p:grpSpPr>
              <a:xfrm>
                <a:off x="425520" y="3775320"/>
                <a:ext cx="389160" cy="951120"/>
                <a:chOff x="425520" y="3775320"/>
                <a:chExt cx="389160" cy="951120"/>
              </a:xfrm>
            </p:grpSpPr>
            <p:sp>
              <p:nvSpPr>
                <p:cNvPr id="1468" name="Google Shape;1224;p24"/>
                <p:cNvSpPr/>
                <p:nvPr/>
              </p:nvSpPr>
              <p:spPr>
                <a:xfrm>
                  <a:off x="425520" y="3775320"/>
                  <a:ext cx="389160" cy="95112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9" name="Google Shape;1225;p24"/>
                <p:cNvSpPr/>
                <p:nvPr/>
              </p:nvSpPr>
              <p:spPr>
                <a:xfrm>
                  <a:off x="425520" y="3775320"/>
                  <a:ext cx="389160" cy="95112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70" name="Google Shape;1226;p24"/>
              <p:cNvGrpSpPr/>
              <p:nvPr/>
            </p:nvGrpSpPr>
            <p:grpSpPr>
              <a:xfrm>
                <a:off x="-1003680" y="3159360"/>
                <a:ext cx="1886400" cy="772560"/>
                <a:chOff x="-1003680" y="3159360"/>
                <a:chExt cx="1886400" cy="772560"/>
              </a:xfrm>
            </p:grpSpPr>
            <p:sp>
              <p:nvSpPr>
                <p:cNvPr id="1471" name="Google Shape;1227;p24"/>
                <p:cNvSpPr/>
                <p:nvPr/>
              </p:nvSpPr>
              <p:spPr>
                <a:xfrm>
                  <a:off x="-1003680" y="3159360"/>
                  <a:ext cx="1886400" cy="77256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2" name="Google Shape;1228;p24"/>
                <p:cNvSpPr/>
                <p:nvPr/>
              </p:nvSpPr>
              <p:spPr>
                <a:xfrm>
                  <a:off x="-1003680" y="3159360"/>
                  <a:ext cx="1886400" cy="77256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73" name="Google Shape;1229;p24"/>
              <p:cNvSpPr/>
              <p:nvPr/>
            </p:nvSpPr>
            <p:spPr>
              <a:xfrm>
                <a:off x="91800" y="3790800"/>
                <a:ext cx="227880" cy="871200"/>
              </a:xfrm>
              <a:custGeom>
                <a:avLst/>
                <a:gdLst/>
                <a:ahLst/>
                <a:rect l="l" t="t" r="r" b="b"/>
                <a:pathLst>
                  <a:path w="437" h="1670">
                    <a:moveTo>
                      <a:pt x="1" y="112"/>
                    </a:moveTo>
                    <a:lnTo>
                      <a:pt x="298" y="533"/>
                    </a:lnTo>
                    <a:lnTo>
                      <a:pt x="146" y="485"/>
                    </a:lnTo>
                    <a:lnTo>
                      <a:pt x="252" y="986"/>
                    </a:lnTo>
                    <a:lnTo>
                      <a:pt x="74" y="1252"/>
                    </a:lnTo>
                    <a:lnTo>
                      <a:pt x="98" y="1669"/>
                    </a:lnTo>
                    <a:lnTo>
                      <a:pt x="265" y="1576"/>
                    </a:lnTo>
                    <a:lnTo>
                      <a:pt x="437" y="789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4" name="Google Shape;1230;p24"/>
              <p:cNvGrpSpPr/>
              <p:nvPr/>
            </p:nvGrpSpPr>
            <p:grpSpPr>
              <a:xfrm>
                <a:off x="-955080" y="3241440"/>
                <a:ext cx="121680" cy="147240"/>
                <a:chOff x="-955080" y="3241440"/>
                <a:chExt cx="121680" cy="147240"/>
              </a:xfrm>
            </p:grpSpPr>
            <p:sp>
              <p:nvSpPr>
                <p:cNvPr id="1475" name="Google Shape;1231;p24"/>
                <p:cNvSpPr/>
                <p:nvPr/>
              </p:nvSpPr>
              <p:spPr>
                <a:xfrm>
                  <a:off x="-955080" y="3241440"/>
                  <a:ext cx="121680" cy="14724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6" name="Google Shape;1232;p24"/>
                <p:cNvSpPr/>
                <p:nvPr/>
              </p:nvSpPr>
              <p:spPr>
                <a:xfrm>
                  <a:off x="-955080" y="3241440"/>
                  <a:ext cx="121680" cy="14724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77" name="Google Shape;1233;p24"/>
              <p:cNvSpPr/>
              <p:nvPr/>
            </p:nvSpPr>
            <p:spPr>
              <a:xfrm>
                <a:off x="-484920" y="3717720"/>
                <a:ext cx="287640" cy="999720"/>
              </a:xfrm>
              <a:custGeom>
                <a:avLst/>
                <a:gdLst/>
                <a:ahLst/>
                <a:rect l="l" t="t" r="r" b="b"/>
                <a:pathLst>
                  <a:path w="552" h="1916">
                    <a:moveTo>
                      <a:pt x="193" y="250"/>
                    </a:moveTo>
                    <a:lnTo>
                      <a:pt x="179" y="677"/>
                    </a:lnTo>
                    <a:lnTo>
                      <a:pt x="43" y="622"/>
                    </a:lnTo>
                    <a:lnTo>
                      <a:pt x="164" y="1429"/>
                    </a:lnTo>
                    <a:lnTo>
                      <a:pt x="0" y="1613"/>
                    </a:lnTo>
                    <a:lnTo>
                      <a:pt x="201" y="1916"/>
                    </a:lnTo>
                    <a:lnTo>
                      <a:pt x="361" y="1831"/>
                    </a:lnTo>
                    <a:lnTo>
                      <a:pt x="551" y="734"/>
                    </a:lnTo>
                    <a:lnTo>
                      <a:pt x="454" y="1"/>
                    </a:lnTo>
                    <a:lnTo>
                      <a:pt x="294" y="15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8" name="Google Shape;1234;p24"/>
              <p:cNvGrpSpPr/>
              <p:nvPr/>
            </p:nvGrpSpPr>
            <p:grpSpPr>
              <a:xfrm>
                <a:off x="-1008360" y="3580920"/>
                <a:ext cx="185400" cy="662400"/>
                <a:chOff x="-1008360" y="3580920"/>
                <a:chExt cx="185400" cy="662400"/>
              </a:xfrm>
            </p:grpSpPr>
            <p:sp>
              <p:nvSpPr>
                <p:cNvPr id="1479" name="Google Shape;1235;p24"/>
                <p:cNvSpPr/>
                <p:nvPr/>
              </p:nvSpPr>
              <p:spPr>
                <a:xfrm>
                  <a:off x="-1008360" y="3580920"/>
                  <a:ext cx="185400" cy="66240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0" name="Google Shape;1236;p24"/>
                <p:cNvSpPr/>
                <p:nvPr/>
              </p:nvSpPr>
              <p:spPr>
                <a:xfrm>
                  <a:off x="-1008360" y="3580920"/>
                  <a:ext cx="185400" cy="66240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81" name="Google Shape;1237;p24"/>
              <p:cNvSpPr/>
              <p:nvPr/>
            </p:nvSpPr>
            <p:spPr>
              <a:xfrm>
                <a:off x="633240" y="3818160"/>
                <a:ext cx="285480" cy="572040"/>
              </a:xfrm>
              <a:custGeom>
                <a:avLst/>
                <a:gdLst/>
                <a:ahLst/>
                <a:rect l="l" t="t" r="r" b="b"/>
                <a:pathLst>
                  <a:path w="548" h="1097">
                    <a:moveTo>
                      <a:pt x="0" y="98"/>
                    </a:moveTo>
                    <a:lnTo>
                      <a:pt x="129" y="327"/>
                    </a:lnTo>
                    <a:lnTo>
                      <a:pt x="259" y="355"/>
                    </a:lnTo>
                    <a:lnTo>
                      <a:pt x="259" y="729"/>
                    </a:lnTo>
                    <a:lnTo>
                      <a:pt x="548" y="109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82" name="Google Shape;1238;p24"/>
              <p:cNvGrpSpPr/>
              <p:nvPr/>
            </p:nvGrpSpPr>
            <p:grpSpPr>
              <a:xfrm>
                <a:off x="-1326240" y="4020480"/>
                <a:ext cx="213480" cy="837360"/>
                <a:chOff x="-1326240" y="4020480"/>
                <a:chExt cx="213480" cy="837360"/>
              </a:xfrm>
            </p:grpSpPr>
            <p:sp>
              <p:nvSpPr>
                <p:cNvPr id="1483" name="Google Shape;1239;p24"/>
                <p:cNvSpPr/>
                <p:nvPr/>
              </p:nvSpPr>
              <p:spPr>
                <a:xfrm>
                  <a:off x="-1326240" y="4020480"/>
                  <a:ext cx="213480" cy="83736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4" name="Google Shape;1240;p24"/>
                <p:cNvSpPr/>
                <p:nvPr/>
              </p:nvSpPr>
              <p:spPr>
                <a:xfrm>
                  <a:off x="-1326240" y="4020480"/>
                  <a:ext cx="213480" cy="83736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85" name="Google Shape;1241;p24"/>
              <p:cNvSpPr/>
              <p:nvPr/>
            </p:nvSpPr>
            <p:spPr>
              <a:xfrm>
                <a:off x="-1022400" y="3975840"/>
                <a:ext cx="197280" cy="759600"/>
              </a:xfrm>
              <a:custGeom>
                <a:avLst/>
                <a:gdLst/>
                <a:ahLst/>
                <a:rect l="l" t="t" r="r" b="b"/>
                <a:pathLst>
                  <a:path w="379" h="1456">
                    <a:moveTo>
                      <a:pt x="0" y="80"/>
                    </a:moveTo>
                    <a:lnTo>
                      <a:pt x="91" y="1456"/>
                    </a:lnTo>
                    <a:lnTo>
                      <a:pt x="378" y="1392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Google Shape;1242;p24"/>
              <p:cNvSpPr/>
              <p:nvPr/>
            </p:nvSpPr>
            <p:spPr>
              <a:xfrm>
                <a:off x="-1247760" y="4017240"/>
                <a:ext cx="275760" cy="725040"/>
              </a:xfrm>
              <a:custGeom>
                <a:avLst/>
                <a:gdLst/>
                <a:ahLst/>
                <a:rect l="l" t="t" r="r" b="b"/>
                <a:pathLst>
                  <a:path w="529" h="1390">
                    <a:moveTo>
                      <a:pt x="145" y="1389"/>
                    </a:moveTo>
                    <a:lnTo>
                      <a:pt x="523" y="1376"/>
                    </a:lnTo>
                    <a:lnTo>
                      <a:pt x="528" y="616"/>
                    </a:lnTo>
                    <a:lnTo>
                      <a:pt x="432" y="0"/>
                    </a:lnTo>
                    <a:lnTo>
                      <a:pt x="0" y="200"/>
                    </a:lnTo>
                    <a:lnTo>
                      <a:pt x="158" y="672"/>
                    </a:lnTo>
                    <a:lnTo>
                      <a:pt x="133" y="1027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87" name="Google Shape;1243;p24"/>
              <p:cNvGrpSpPr/>
              <p:nvPr/>
            </p:nvGrpSpPr>
            <p:grpSpPr>
              <a:xfrm>
                <a:off x="-893520" y="3758040"/>
                <a:ext cx="277200" cy="997560"/>
                <a:chOff x="-893520" y="3758040"/>
                <a:chExt cx="277200" cy="997560"/>
              </a:xfrm>
            </p:grpSpPr>
            <p:sp>
              <p:nvSpPr>
                <p:cNvPr id="1488" name="Google Shape;1244;p24"/>
                <p:cNvSpPr/>
                <p:nvPr/>
              </p:nvSpPr>
              <p:spPr>
                <a:xfrm>
                  <a:off x="-893520" y="3758040"/>
                  <a:ext cx="277200" cy="99756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9" name="Google Shape;1245;p24"/>
                <p:cNvSpPr/>
                <p:nvPr/>
              </p:nvSpPr>
              <p:spPr>
                <a:xfrm>
                  <a:off x="-893520" y="3758040"/>
                  <a:ext cx="277200" cy="99756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90" name="Google Shape;1246;p24"/>
              <p:cNvSpPr/>
              <p:nvPr/>
            </p:nvSpPr>
            <p:spPr>
              <a:xfrm>
                <a:off x="-886680" y="3975840"/>
                <a:ext cx="193680" cy="779760"/>
              </a:xfrm>
              <a:custGeom>
                <a:avLst/>
                <a:gdLst/>
                <a:ahLst/>
                <a:rect l="l" t="t" r="r" b="b"/>
                <a:pathLst>
                  <a:path w="372" h="1495">
                    <a:moveTo>
                      <a:pt x="118" y="1392"/>
                    </a:moveTo>
                    <a:lnTo>
                      <a:pt x="372" y="1495"/>
                    </a:lnTo>
                    <a:lnTo>
                      <a:pt x="300" y="771"/>
                    </a:lnTo>
                    <a:lnTo>
                      <a:pt x="97" y="273"/>
                    </a:lnTo>
                    <a:lnTo>
                      <a:pt x="83" y="1"/>
                    </a:lnTo>
                    <a:lnTo>
                      <a:pt x="1" y="44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91" name="Google Shape;1247;p24"/>
              <p:cNvGrpSpPr/>
              <p:nvPr/>
            </p:nvGrpSpPr>
            <p:grpSpPr>
              <a:xfrm>
                <a:off x="-1760400" y="3804840"/>
                <a:ext cx="245520" cy="138600"/>
                <a:chOff x="-1760400" y="3804840"/>
                <a:chExt cx="245520" cy="138600"/>
              </a:xfrm>
            </p:grpSpPr>
            <p:sp>
              <p:nvSpPr>
                <p:cNvPr id="1492" name="Google Shape;1248;p24"/>
                <p:cNvSpPr/>
                <p:nvPr/>
              </p:nvSpPr>
              <p:spPr>
                <a:xfrm>
                  <a:off x="-1760400" y="3804840"/>
                  <a:ext cx="245520" cy="1386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3" name="Google Shape;1249;p24"/>
                <p:cNvSpPr/>
                <p:nvPr/>
              </p:nvSpPr>
              <p:spPr>
                <a:xfrm>
                  <a:off x="-1760400" y="3804840"/>
                  <a:ext cx="245520" cy="1386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94" name="Google Shape;1250;p24"/>
              <p:cNvGrpSpPr/>
              <p:nvPr/>
            </p:nvGrpSpPr>
            <p:grpSpPr>
              <a:xfrm>
                <a:off x="-1841400" y="3952800"/>
                <a:ext cx="303840" cy="961560"/>
                <a:chOff x="-1841400" y="3952800"/>
                <a:chExt cx="303840" cy="961560"/>
              </a:xfrm>
            </p:grpSpPr>
            <p:sp>
              <p:nvSpPr>
                <p:cNvPr id="1495" name="Google Shape;1251;p24"/>
                <p:cNvSpPr/>
                <p:nvPr/>
              </p:nvSpPr>
              <p:spPr>
                <a:xfrm>
                  <a:off x="-1841400" y="3952800"/>
                  <a:ext cx="303840" cy="96156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6" name="Google Shape;1252;p24"/>
                <p:cNvSpPr/>
                <p:nvPr/>
              </p:nvSpPr>
              <p:spPr>
                <a:xfrm>
                  <a:off x="-1841400" y="3952800"/>
                  <a:ext cx="303840" cy="96156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97" name="Google Shape;1253;p24"/>
              <p:cNvGrpSpPr/>
              <p:nvPr/>
            </p:nvGrpSpPr>
            <p:grpSpPr>
              <a:xfrm>
                <a:off x="-1911600" y="3952800"/>
                <a:ext cx="225000" cy="892800"/>
                <a:chOff x="-1911600" y="3952800"/>
                <a:chExt cx="225000" cy="892800"/>
              </a:xfrm>
            </p:grpSpPr>
            <p:sp>
              <p:nvSpPr>
                <p:cNvPr id="1498" name="Google Shape;1254;p24"/>
                <p:cNvSpPr/>
                <p:nvPr/>
              </p:nvSpPr>
              <p:spPr>
                <a:xfrm>
                  <a:off x="-1911600" y="3952800"/>
                  <a:ext cx="225000" cy="89280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9" name="Google Shape;1255;p24"/>
                <p:cNvSpPr/>
                <p:nvPr/>
              </p:nvSpPr>
              <p:spPr>
                <a:xfrm>
                  <a:off x="-1911600" y="3952800"/>
                  <a:ext cx="225000" cy="89280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00" name="Google Shape;1256;p24"/>
              <p:cNvGrpSpPr/>
              <p:nvPr/>
            </p:nvGrpSpPr>
            <p:grpSpPr>
              <a:xfrm>
                <a:off x="-1785240" y="3580920"/>
                <a:ext cx="1125360" cy="583560"/>
                <a:chOff x="-1785240" y="3580920"/>
                <a:chExt cx="1125360" cy="583560"/>
              </a:xfrm>
            </p:grpSpPr>
            <p:sp>
              <p:nvSpPr>
                <p:cNvPr id="1501" name="Google Shape;1257;p24"/>
                <p:cNvSpPr/>
                <p:nvPr/>
              </p:nvSpPr>
              <p:spPr>
                <a:xfrm>
                  <a:off x="-1785240" y="3580920"/>
                  <a:ext cx="1125360" cy="58356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2" name="Google Shape;1258;p24"/>
                <p:cNvSpPr/>
                <p:nvPr/>
              </p:nvSpPr>
              <p:spPr>
                <a:xfrm>
                  <a:off x="-1785240" y="3580920"/>
                  <a:ext cx="1125360" cy="58356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03" name="Google Shape;1259;p24"/>
              <p:cNvSpPr/>
              <p:nvPr/>
            </p:nvSpPr>
            <p:spPr>
              <a:xfrm>
                <a:off x="-681120" y="4201200"/>
                <a:ext cx="85320" cy="85320"/>
              </a:xfrm>
              <a:custGeom>
                <a:avLst/>
                <a:gdLst/>
                <a:ahLst/>
                <a:rect l="l" t="t" r="r" b="b"/>
                <a:pathLst>
                  <a:path w="164" h="164">
                    <a:moveTo>
                      <a:pt x="65" y="1"/>
                    </a:moveTo>
                    <a:lnTo>
                      <a:pt x="0" y="164"/>
                    </a:lnTo>
                    <a:lnTo>
                      <a:pt x="163" y="75"/>
                    </a:lnTo>
                    <a:close/>
                  </a:path>
                </a:pathLst>
              </a:custGeom>
              <a:solidFill>
                <a:srgbClr val="80828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Google Shape;1260;p24"/>
              <p:cNvSpPr/>
              <p:nvPr/>
            </p:nvSpPr>
            <p:spPr>
              <a:xfrm>
                <a:off x="-1668600" y="3948120"/>
                <a:ext cx="360360" cy="966240"/>
              </a:xfrm>
              <a:custGeom>
                <a:avLst/>
                <a:gdLst/>
                <a:ahLst/>
                <a:rect l="l" t="t" r="r" b="b"/>
                <a:pathLst>
                  <a:path w="691" h="1852">
                    <a:moveTo>
                      <a:pt x="0" y="1852"/>
                    </a:moveTo>
                    <a:lnTo>
                      <a:pt x="607" y="1642"/>
                    </a:lnTo>
                    <a:lnTo>
                      <a:pt x="691" y="396"/>
                    </a:lnTo>
                    <a:lnTo>
                      <a:pt x="665" y="0"/>
                    </a:lnTo>
                    <a:lnTo>
                      <a:pt x="191" y="78"/>
                    </a:lnTo>
                    <a:lnTo>
                      <a:pt x="244" y="55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05" name="Google Shape;1261;p24"/>
              <p:cNvGrpSpPr/>
              <p:nvPr/>
            </p:nvGrpSpPr>
            <p:grpSpPr>
              <a:xfrm>
                <a:off x="-1352160" y="3948120"/>
                <a:ext cx="134640" cy="909720"/>
                <a:chOff x="-1352160" y="3948120"/>
                <a:chExt cx="134640" cy="909720"/>
              </a:xfrm>
            </p:grpSpPr>
            <p:sp>
              <p:nvSpPr>
                <p:cNvPr id="1506" name="Google Shape;1262;p24"/>
                <p:cNvSpPr/>
                <p:nvPr/>
              </p:nvSpPr>
              <p:spPr>
                <a:xfrm>
                  <a:off x="-1352160" y="3948120"/>
                  <a:ext cx="134640" cy="90972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7" name="Google Shape;1263;p24"/>
                <p:cNvSpPr/>
                <p:nvPr/>
              </p:nvSpPr>
              <p:spPr>
                <a:xfrm>
                  <a:off x="-1352160" y="3948120"/>
                  <a:ext cx="134640" cy="90972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08" name="Google Shape;1264;p24"/>
            <p:cNvGrpSpPr/>
            <p:nvPr/>
          </p:nvGrpSpPr>
          <p:grpSpPr>
            <a:xfrm>
              <a:off x="-883440" y="2423520"/>
              <a:ext cx="1941840" cy="1374840"/>
              <a:chOff x="-883440" y="2423520"/>
              <a:chExt cx="1941840" cy="1374840"/>
            </a:xfrm>
          </p:grpSpPr>
          <p:grpSp>
            <p:nvGrpSpPr>
              <p:cNvPr id="1509" name="Google Shape;1265;p24"/>
              <p:cNvGrpSpPr/>
              <p:nvPr/>
            </p:nvGrpSpPr>
            <p:grpSpPr>
              <a:xfrm>
                <a:off x="-439560" y="2950920"/>
                <a:ext cx="736920" cy="809280"/>
                <a:chOff x="-439560" y="2950920"/>
                <a:chExt cx="736920" cy="809280"/>
              </a:xfrm>
            </p:grpSpPr>
            <p:sp>
              <p:nvSpPr>
                <p:cNvPr id="1510" name="Google Shape;1266;p24"/>
                <p:cNvSpPr/>
                <p:nvPr/>
              </p:nvSpPr>
              <p:spPr>
                <a:xfrm rot="331800">
                  <a:off x="-405000" y="2981160"/>
                  <a:ext cx="668160" cy="74844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1" name="Google Shape;1267;p24"/>
                <p:cNvSpPr/>
                <p:nvPr/>
              </p:nvSpPr>
              <p:spPr>
                <a:xfrm rot="331800">
                  <a:off x="-405000" y="2981160"/>
                  <a:ext cx="668160" cy="74844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12" name="Google Shape;1268;p24"/>
              <p:cNvGrpSpPr/>
              <p:nvPr/>
            </p:nvGrpSpPr>
            <p:grpSpPr>
              <a:xfrm>
                <a:off x="357120" y="3030480"/>
                <a:ext cx="332280" cy="598320"/>
                <a:chOff x="357120" y="3030480"/>
                <a:chExt cx="332280" cy="598320"/>
              </a:xfrm>
            </p:grpSpPr>
            <p:sp>
              <p:nvSpPr>
                <p:cNvPr id="1513" name="Google Shape;1269;p24"/>
                <p:cNvSpPr/>
                <p:nvPr/>
              </p:nvSpPr>
              <p:spPr>
                <a:xfrm rot="331800">
                  <a:off x="384120" y="3042360"/>
                  <a:ext cx="278280" cy="574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4" name="Google Shape;1270;p24"/>
                <p:cNvSpPr/>
                <p:nvPr/>
              </p:nvSpPr>
              <p:spPr>
                <a:xfrm rot="331800">
                  <a:off x="384120" y="3042360"/>
                  <a:ext cx="278280" cy="574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15" name="Google Shape;1271;p24"/>
              <p:cNvSpPr/>
              <p:nvPr/>
            </p:nvSpPr>
            <p:spPr>
              <a:xfrm rot="331800">
                <a:off x="168840" y="3022200"/>
                <a:ext cx="284400" cy="744480"/>
              </a:xfrm>
              <a:custGeom>
                <a:avLst/>
                <a:gdLst/>
                <a:ahLst/>
                <a:rect l="l" t="t" r="r" b="b"/>
                <a:pathLst>
                  <a:path w="450" h="1177">
                    <a:moveTo>
                      <a:pt x="80" y="1176"/>
                    </a:moveTo>
                    <a:lnTo>
                      <a:pt x="329" y="865"/>
                    </a:lnTo>
                    <a:lnTo>
                      <a:pt x="450" y="421"/>
                    </a:lnTo>
                    <a:lnTo>
                      <a:pt x="420" y="0"/>
                    </a:lnTo>
                    <a:lnTo>
                      <a:pt x="145" y="141"/>
                    </a:lnTo>
                    <a:lnTo>
                      <a:pt x="29" y="4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Google Shape;1272;p24"/>
              <p:cNvSpPr/>
              <p:nvPr/>
            </p:nvSpPr>
            <p:spPr>
              <a:xfrm rot="331800">
                <a:off x="580320" y="2872800"/>
                <a:ext cx="445680" cy="692640"/>
              </a:xfrm>
              <a:custGeom>
                <a:avLst/>
                <a:gdLst/>
                <a:ahLst/>
                <a:rect l="l" t="t" r="r" b="b"/>
                <a:pathLst>
                  <a:path w="705" h="1095">
                    <a:moveTo>
                      <a:pt x="488" y="1094"/>
                    </a:moveTo>
                    <a:lnTo>
                      <a:pt x="704" y="1015"/>
                    </a:lnTo>
                    <a:lnTo>
                      <a:pt x="296" y="78"/>
                    </a:lnTo>
                    <a:lnTo>
                      <a:pt x="153" y="0"/>
                    </a:lnTo>
                    <a:lnTo>
                      <a:pt x="0" y="60"/>
                    </a:lnTo>
                    <a:lnTo>
                      <a:pt x="109" y="244"/>
                    </a:lnTo>
                    <a:lnTo>
                      <a:pt x="49" y="428"/>
                    </a:lnTo>
                    <a:lnTo>
                      <a:pt x="230" y="102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Google Shape;1273;p24"/>
              <p:cNvSpPr/>
              <p:nvPr/>
            </p:nvSpPr>
            <p:spPr>
              <a:xfrm rot="331800">
                <a:off x="549360" y="3018960"/>
                <a:ext cx="329400" cy="615960"/>
              </a:xfrm>
              <a:custGeom>
                <a:avLst/>
                <a:gdLst/>
                <a:ahLst/>
                <a:rect l="l" t="t" r="r" b="b"/>
                <a:pathLst>
                  <a:path w="521" h="974">
                    <a:moveTo>
                      <a:pt x="180" y="973"/>
                    </a:moveTo>
                    <a:lnTo>
                      <a:pt x="520" y="850"/>
                    </a:lnTo>
                    <a:lnTo>
                      <a:pt x="356" y="302"/>
                    </a:lnTo>
                    <a:lnTo>
                      <a:pt x="155" y="189"/>
                    </a:lnTo>
                    <a:lnTo>
                      <a:pt x="141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Google Shape;1274;p24"/>
              <p:cNvSpPr/>
              <p:nvPr/>
            </p:nvSpPr>
            <p:spPr>
              <a:xfrm rot="331800">
                <a:off x="-328320" y="2974680"/>
                <a:ext cx="385560" cy="806760"/>
              </a:xfrm>
              <a:custGeom>
                <a:avLst/>
                <a:gdLst/>
                <a:ahLst/>
                <a:rect l="l" t="t" r="r" b="b"/>
                <a:pathLst>
                  <a:path w="610" h="1275">
                    <a:moveTo>
                      <a:pt x="610" y="47"/>
                    </a:moveTo>
                    <a:lnTo>
                      <a:pt x="494" y="528"/>
                    </a:lnTo>
                    <a:lnTo>
                      <a:pt x="584" y="486"/>
                    </a:lnTo>
                    <a:lnTo>
                      <a:pt x="534" y="871"/>
                    </a:lnTo>
                    <a:lnTo>
                      <a:pt x="581" y="1053"/>
                    </a:lnTo>
                    <a:lnTo>
                      <a:pt x="411" y="1275"/>
                    </a:lnTo>
                    <a:cubicBezTo>
                      <a:pt x="0" y="775"/>
                      <a:pt x="259" y="510"/>
                      <a:pt x="466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Google Shape;1275;p24"/>
              <p:cNvSpPr/>
              <p:nvPr/>
            </p:nvSpPr>
            <p:spPr>
              <a:xfrm rot="331800">
                <a:off x="-498960" y="2876760"/>
                <a:ext cx="470520" cy="893160"/>
              </a:xfrm>
              <a:custGeom>
                <a:avLst/>
                <a:gdLst/>
                <a:ahLst/>
                <a:rect l="l" t="t" r="r" b="b"/>
                <a:pathLst>
                  <a:path w="744" h="1412">
                    <a:moveTo>
                      <a:pt x="0" y="1335"/>
                    </a:moveTo>
                    <a:lnTo>
                      <a:pt x="688" y="1411"/>
                    </a:lnTo>
                    <a:lnTo>
                      <a:pt x="614" y="706"/>
                    </a:lnTo>
                    <a:lnTo>
                      <a:pt x="743" y="136"/>
                    </a:lnTo>
                    <a:lnTo>
                      <a:pt x="290" y="1"/>
                    </a:lnTo>
                    <a:lnTo>
                      <a:pt x="25" y="67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20" name="Google Shape;1276;p24"/>
              <p:cNvGrpSpPr/>
              <p:nvPr/>
            </p:nvGrpSpPr>
            <p:grpSpPr>
              <a:xfrm>
                <a:off x="-771840" y="2833200"/>
                <a:ext cx="499320" cy="880920"/>
                <a:chOff x="-771840" y="2833200"/>
                <a:chExt cx="499320" cy="880920"/>
              </a:xfrm>
            </p:grpSpPr>
            <p:sp>
              <p:nvSpPr>
                <p:cNvPr id="1521" name="Google Shape;1277;p24"/>
                <p:cNvSpPr/>
                <p:nvPr/>
              </p:nvSpPr>
              <p:spPr>
                <a:xfrm rot="331800">
                  <a:off x="-731880" y="2851200"/>
                  <a:ext cx="419760" cy="84456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2" name="Google Shape;1278;p24"/>
                <p:cNvSpPr/>
                <p:nvPr/>
              </p:nvSpPr>
              <p:spPr>
                <a:xfrm rot="331800">
                  <a:off x="-731880" y="2851200"/>
                  <a:ext cx="419760" cy="84456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23" name="Google Shape;1279;p24"/>
              <p:cNvGrpSpPr/>
              <p:nvPr/>
            </p:nvGrpSpPr>
            <p:grpSpPr>
              <a:xfrm>
                <a:off x="-883440" y="2850120"/>
                <a:ext cx="402120" cy="785520"/>
                <a:chOff x="-883440" y="2850120"/>
                <a:chExt cx="402120" cy="785520"/>
              </a:xfrm>
            </p:grpSpPr>
            <p:sp>
              <p:nvSpPr>
                <p:cNvPr id="1524" name="Google Shape;1280;p24"/>
                <p:cNvSpPr/>
                <p:nvPr/>
              </p:nvSpPr>
              <p:spPr>
                <a:xfrm rot="331800">
                  <a:off x="-847440" y="2864160"/>
                  <a:ext cx="330480" cy="75708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5" name="Google Shape;1281;p24"/>
                <p:cNvSpPr/>
                <p:nvPr/>
              </p:nvSpPr>
              <p:spPr>
                <a:xfrm rot="331800">
                  <a:off x="-847440" y="2864160"/>
                  <a:ext cx="330480" cy="75708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26" name="Google Shape;1282;p24"/>
              <p:cNvGrpSpPr/>
              <p:nvPr/>
            </p:nvGrpSpPr>
            <p:grpSpPr>
              <a:xfrm>
                <a:off x="-632160" y="2423520"/>
                <a:ext cx="1373760" cy="722160"/>
                <a:chOff x="-632160" y="2423520"/>
                <a:chExt cx="1373760" cy="722160"/>
              </a:xfrm>
            </p:grpSpPr>
            <p:sp>
              <p:nvSpPr>
                <p:cNvPr id="1527" name="Google Shape;1283;p24"/>
                <p:cNvSpPr/>
                <p:nvPr/>
              </p:nvSpPr>
              <p:spPr>
                <a:xfrm rot="331800">
                  <a:off x="-606240" y="2485800"/>
                  <a:ext cx="1322280" cy="597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8" name="Google Shape;1284;p24"/>
                <p:cNvSpPr/>
                <p:nvPr/>
              </p:nvSpPr>
              <p:spPr>
                <a:xfrm rot="331800">
                  <a:off x="-606240" y="2485800"/>
                  <a:ext cx="1322280" cy="597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29" name="Google Shape;1285;p24"/>
            <p:cNvGrpSpPr/>
            <p:nvPr/>
          </p:nvGrpSpPr>
          <p:grpSpPr>
            <a:xfrm>
              <a:off x="-682560" y="1931760"/>
              <a:ext cx="1255320" cy="1065600"/>
              <a:chOff x="-682560" y="1931760"/>
              <a:chExt cx="1255320" cy="1065600"/>
            </a:xfrm>
          </p:grpSpPr>
          <p:sp>
            <p:nvSpPr>
              <p:cNvPr id="1530" name="Google Shape;1286;p24"/>
              <p:cNvSpPr/>
              <p:nvPr/>
            </p:nvSpPr>
            <p:spPr>
              <a:xfrm>
                <a:off x="-232560" y="2302560"/>
                <a:ext cx="298080" cy="630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Google Shape;1287;p24"/>
              <p:cNvSpPr/>
              <p:nvPr/>
            </p:nvSpPr>
            <p:spPr>
              <a:xfrm>
                <a:off x="-524520" y="2257920"/>
                <a:ext cx="205920" cy="58932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32" name="Google Shape;1288;p24"/>
              <p:cNvGrpSpPr/>
              <p:nvPr/>
            </p:nvGrpSpPr>
            <p:grpSpPr>
              <a:xfrm>
                <a:off x="-374400" y="2291400"/>
                <a:ext cx="257040" cy="640800"/>
                <a:chOff x="-374400" y="2291400"/>
                <a:chExt cx="257040" cy="640800"/>
              </a:xfrm>
            </p:grpSpPr>
            <p:sp>
              <p:nvSpPr>
                <p:cNvPr id="1533" name="Google Shape;1289;p24"/>
                <p:cNvSpPr/>
                <p:nvPr/>
              </p:nvSpPr>
              <p:spPr>
                <a:xfrm>
                  <a:off x="-374400" y="2291400"/>
                  <a:ext cx="257040" cy="6408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4" name="Google Shape;1290;p24"/>
                <p:cNvSpPr/>
                <p:nvPr/>
              </p:nvSpPr>
              <p:spPr>
                <a:xfrm>
                  <a:off x="-374400" y="2291400"/>
                  <a:ext cx="257040" cy="6408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35" name="Google Shape;1291;p24"/>
              <p:cNvGrpSpPr/>
              <p:nvPr/>
            </p:nvGrpSpPr>
            <p:grpSpPr>
              <a:xfrm>
                <a:off x="-682560" y="2257920"/>
                <a:ext cx="221040" cy="589320"/>
                <a:chOff x="-682560" y="2257920"/>
                <a:chExt cx="221040" cy="589320"/>
              </a:xfrm>
            </p:grpSpPr>
            <p:sp>
              <p:nvSpPr>
                <p:cNvPr id="1536" name="Google Shape;1292;p24"/>
                <p:cNvSpPr/>
                <p:nvPr/>
              </p:nvSpPr>
              <p:spPr>
                <a:xfrm>
                  <a:off x="-682560" y="2257920"/>
                  <a:ext cx="221040" cy="58932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7" name="Google Shape;1293;p24"/>
                <p:cNvSpPr/>
                <p:nvPr/>
              </p:nvSpPr>
              <p:spPr>
                <a:xfrm>
                  <a:off x="-682560" y="2257920"/>
                  <a:ext cx="221040" cy="58932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38" name="Google Shape;1294;p24"/>
              <p:cNvSpPr/>
              <p:nvPr/>
            </p:nvSpPr>
            <p:spPr>
              <a:xfrm>
                <a:off x="266760" y="2119680"/>
                <a:ext cx="162000" cy="1263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39" name="Google Shape;1295;p24"/>
              <p:cNvGrpSpPr/>
              <p:nvPr/>
            </p:nvGrpSpPr>
            <p:grpSpPr>
              <a:xfrm>
                <a:off x="10800" y="2212920"/>
                <a:ext cx="310680" cy="742680"/>
                <a:chOff x="10800" y="2212920"/>
                <a:chExt cx="310680" cy="742680"/>
              </a:xfrm>
            </p:grpSpPr>
            <p:sp>
              <p:nvSpPr>
                <p:cNvPr id="1540" name="Google Shape;1296;p24"/>
                <p:cNvSpPr/>
                <p:nvPr/>
              </p:nvSpPr>
              <p:spPr>
                <a:xfrm>
                  <a:off x="10800" y="2212920"/>
                  <a:ext cx="310680" cy="74268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1" name="Google Shape;1297;p24"/>
                <p:cNvSpPr/>
                <p:nvPr/>
              </p:nvSpPr>
              <p:spPr>
                <a:xfrm>
                  <a:off x="10800" y="2212920"/>
                  <a:ext cx="310680" cy="74268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42" name="Google Shape;1298;p24"/>
              <p:cNvSpPr/>
              <p:nvPr/>
            </p:nvSpPr>
            <p:spPr>
              <a:xfrm>
                <a:off x="200520" y="2238840"/>
                <a:ext cx="252000" cy="71676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3" name="Google Shape;1299;p24"/>
              <p:cNvSpPr/>
              <p:nvPr/>
            </p:nvSpPr>
            <p:spPr>
              <a:xfrm>
                <a:off x="351360" y="2238840"/>
                <a:ext cx="221400" cy="64476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44" name="Google Shape;1300;p24"/>
              <p:cNvGrpSpPr/>
              <p:nvPr/>
            </p:nvGrpSpPr>
            <p:grpSpPr>
              <a:xfrm>
                <a:off x="-526680" y="1931760"/>
                <a:ext cx="979200" cy="687960"/>
                <a:chOff x="-526680" y="1931760"/>
                <a:chExt cx="979200" cy="687960"/>
              </a:xfrm>
            </p:grpSpPr>
            <p:sp>
              <p:nvSpPr>
                <p:cNvPr id="1545" name="Google Shape;1301;p24"/>
                <p:cNvSpPr/>
                <p:nvPr/>
              </p:nvSpPr>
              <p:spPr>
                <a:xfrm>
                  <a:off x="-526680" y="1931760"/>
                  <a:ext cx="979200" cy="687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6" name="Google Shape;1302;p24"/>
                <p:cNvSpPr/>
                <p:nvPr/>
              </p:nvSpPr>
              <p:spPr>
                <a:xfrm>
                  <a:off x="-526680" y="1931760"/>
                  <a:ext cx="979200" cy="687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47" name="Google Shape;1303;p24"/>
              <p:cNvGrpSpPr/>
              <p:nvPr/>
            </p:nvGrpSpPr>
            <p:grpSpPr>
              <a:xfrm>
                <a:off x="-682560" y="2110680"/>
                <a:ext cx="228240" cy="662040"/>
                <a:chOff x="-682560" y="2110680"/>
                <a:chExt cx="228240" cy="662040"/>
              </a:xfrm>
            </p:grpSpPr>
            <p:sp>
              <p:nvSpPr>
                <p:cNvPr id="1548" name="Google Shape;1304;p24"/>
                <p:cNvSpPr/>
                <p:nvPr/>
              </p:nvSpPr>
              <p:spPr>
                <a:xfrm>
                  <a:off x="-682560" y="2110680"/>
                  <a:ext cx="228240" cy="6620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9" name="Google Shape;1305;p24"/>
                <p:cNvSpPr/>
                <p:nvPr/>
              </p:nvSpPr>
              <p:spPr>
                <a:xfrm>
                  <a:off x="-682560" y="2110680"/>
                  <a:ext cx="228240" cy="6620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50" name="Google Shape;1306;p24"/>
              <p:cNvSpPr/>
              <p:nvPr/>
            </p:nvSpPr>
            <p:spPr>
              <a:xfrm>
                <a:off x="10800" y="2553480"/>
                <a:ext cx="206640" cy="44388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51" name="Google Shape;1307;p24"/>
              <p:cNvGrpSpPr/>
              <p:nvPr/>
            </p:nvGrpSpPr>
            <p:grpSpPr>
              <a:xfrm>
                <a:off x="10800" y="2619720"/>
                <a:ext cx="88920" cy="377640"/>
                <a:chOff x="10800" y="2619720"/>
                <a:chExt cx="88920" cy="377640"/>
              </a:xfrm>
            </p:grpSpPr>
            <p:sp>
              <p:nvSpPr>
                <p:cNvPr id="1552" name="Google Shape;1308;p24"/>
                <p:cNvSpPr/>
                <p:nvPr/>
              </p:nvSpPr>
              <p:spPr>
                <a:xfrm>
                  <a:off x="10800" y="2619720"/>
                  <a:ext cx="88920" cy="3776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3" name="Google Shape;1309;p24"/>
                <p:cNvSpPr/>
                <p:nvPr/>
              </p:nvSpPr>
              <p:spPr>
                <a:xfrm>
                  <a:off x="10800" y="2619720"/>
                  <a:ext cx="88920" cy="3776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54" name="Google Shape;1310;p24"/>
            <p:cNvGrpSpPr/>
            <p:nvPr/>
          </p:nvGrpSpPr>
          <p:grpSpPr>
            <a:xfrm>
              <a:off x="-331560" y="1431360"/>
              <a:ext cx="792000" cy="819000"/>
              <a:chOff x="-331560" y="1431360"/>
              <a:chExt cx="792000" cy="819000"/>
            </a:xfrm>
          </p:grpSpPr>
          <p:grpSp>
            <p:nvGrpSpPr>
              <p:cNvPr id="1555" name="Google Shape;1311;p24"/>
              <p:cNvGrpSpPr/>
              <p:nvPr/>
            </p:nvGrpSpPr>
            <p:grpSpPr>
              <a:xfrm>
                <a:off x="-203760" y="1431360"/>
                <a:ext cx="537840" cy="241200"/>
                <a:chOff x="-203760" y="1431360"/>
                <a:chExt cx="537840" cy="241200"/>
              </a:xfrm>
            </p:grpSpPr>
            <p:sp>
              <p:nvSpPr>
                <p:cNvPr id="1556" name="Google Shape;1312;p24"/>
                <p:cNvSpPr/>
                <p:nvPr/>
              </p:nvSpPr>
              <p:spPr>
                <a:xfrm>
                  <a:off x="-203760" y="143136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7" name="Google Shape;1313;p24"/>
                <p:cNvSpPr/>
                <p:nvPr/>
              </p:nvSpPr>
              <p:spPr>
                <a:xfrm>
                  <a:off x="-203760" y="143136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58" name="Google Shape;1314;p24"/>
              <p:cNvSpPr/>
              <p:nvPr/>
            </p:nvSpPr>
            <p:spPr>
              <a:xfrm>
                <a:off x="-12240" y="1535040"/>
                <a:ext cx="472680" cy="715320"/>
              </a:xfrm>
              <a:custGeom>
                <a:avLst/>
                <a:gdLst/>
                <a:ahLst/>
                <a:rect l="l" t="t" r="r" b="b"/>
                <a:pathLst>
                  <a:path w="906" h="1371">
                    <a:moveTo>
                      <a:pt x="663" y="1"/>
                    </a:moveTo>
                    <a:lnTo>
                      <a:pt x="836" y="502"/>
                    </a:lnTo>
                    <a:lnTo>
                      <a:pt x="905" y="1072"/>
                    </a:lnTo>
                    <a:lnTo>
                      <a:pt x="1" y="1371"/>
                    </a:lnTo>
                    <a:lnTo>
                      <a:pt x="128" y="693"/>
                    </a:lnTo>
                    <a:lnTo>
                      <a:pt x="310" y="771"/>
                    </a:lnTo>
                    <a:lnTo>
                      <a:pt x="238" y="10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59" name="Google Shape;1315;p24"/>
              <p:cNvGrpSpPr/>
              <p:nvPr/>
            </p:nvGrpSpPr>
            <p:grpSpPr>
              <a:xfrm>
                <a:off x="-331560" y="1471320"/>
                <a:ext cx="388440" cy="753120"/>
                <a:chOff x="-331560" y="1471320"/>
                <a:chExt cx="388440" cy="753120"/>
              </a:xfrm>
            </p:grpSpPr>
            <p:sp>
              <p:nvSpPr>
                <p:cNvPr id="1560" name="Google Shape;1316;p24"/>
                <p:cNvSpPr/>
                <p:nvPr/>
              </p:nvSpPr>
              <p:spPr>
                <a:xfrm>
                  <a:off x="-331560" y="147132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1" name="Google Shape;1317;p24"/>
                <p:cNvSpPr/>
                <p:nvPr/>
              </p:nvSpPr>
              <p:spPr>
                <a:xfrm>
                  <a:off x="-331560" y="147132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62" name="Google Shape;1318;p24"/>
              <p:cNvGrpSpPr/>
              <p:nvPr/>
            </p:nvGrpSpPr>
            <p:grpSpPr>
              <a:xfrm>
                <a:off x="-243720" y="1555200"/>
                <a:ext cx="393120" cy="694800"/>
                <a:chOff x="-243720" y="1555200"/>
                <a:chExt cx="393120" cy="694800"/>
              </a:xfrm>
            </p:grpSpPr>
            <p:sp>
              <p:nvSpPr>
                <p:cNvPr id="1563" name="Google Shape;1319;p24"/>
                <p:cNvSpPr/>
                <p:nvPr/>
              </p:nvSpPr>
              <p:spPr>
                <a:xfrm>
                  <a:off x="-243720" y="155520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4" name="Google Shape;1320;p24"/>
                <p:cNvSpPr/>
                <p:nvPr/>
              </p:nvSpPr>
              <p:spPr>
                <a:xfrm>
                  <a:off x="-243720" y="155520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565" name="Google Shape;1321;p24"/>
          <p:cNvGrpSpPr/>
          <p:nvPr/>
        </p:nvGrpSpPr>
        <p:grpSpPr>
          <a:xfrm>
            <a:off x="98280" y="153720"/>
            <a:ext cx="1089720" cy="1996920"/>
            <a:chOff x="98280" y="153720"/>
            <a:chExt cx="1089720" cy="1996920"/>
          </a:xfrm>
        </p:grpSpPr>
        <p:sp>
          <p:nvSpPr>
            <p:cNvPr id="1566" name="Google Shape;1322;p24"/>
            <p:cNvSpPr/>
            <p:nvPr/>
          </p:nvSpPr>
          <p:spPr>
            <a:xfrm>
              <a:off x="315720" y="173412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Google Shape;1323;p24"/>
            <p:cNvSpPr/>
            <p:nvPr/>
          </p:nvSpPr>
          <p:spPr>
            <a:xfrm>
              <a:off x="588960" y="117180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8" name="Google Shape;1324;p24"/>
            <p:cNvGrpSpPr/>
            <p:nvPr/>
          </p:nvGrpSpPr>
          <p:grpSpPr>
            <a:xfrm>
              <a:off x="98280" y="153720"/>
              <a:ext cx="1089720" cy="1511280"/>
              <a:chOff x="98280" y="153720"/>
              <a:chExt cx="1089720" cy="1511280"/>
            </a:xfrm>
          </p:grpSpPr>
          <p:sp>
            <p:nvSpPr>
              <p:cNvPr id="1569" name="Google Shape;1325;p24"/>
              <p:cNvSpPr/>
              <p:nvPr/>
            </p:nvSpPr>
            <p:spPr>
              <a:xfrm>
                <a:off x="98280" y="1537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Google Shape;1326;p24"/>
              <p:cNvSpPr/>
              <p:nvPr/>
            </p:nvSpPr>
            <p:spPr>
              <a:xfrm>
                <a:off x="98280" y="1537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1" name="Google Shape;1327;p24"/>
            <p:cNvGrpSpPr/>
            <p:nvPr/>
          </p:nvGrpSpPr>
          <p:grpSpPr>
            <a:xfrm>
              <a:off x="182160" y="214200"/>
              <a:ext cx="879480" cy="1219680"/>
              <a:chOff x="182160" y="214200"/>
              <a:chExt cx="879480" cy="1219680"/>
            </a:xfrm>
          </p:grpSpPr>
          <p:sp>
            <p:nvSpPr>
              <p:cNvPr id="1572" name="Google Shape;1328;p24"/>
              <p:cNvSpPr/>
              <p:nvPr/>
            </p:nvSpPr>
            <p:spPr>
              <a:xfrm>
                <a:off x="182160" y="2142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Google Shape;1329;p24"/>
              <p:cNvSpPr/>
              <p:nvPr/>
            </p:nvSpPr>
            <p:spPr>
              <a:xfrm>
                <a:off x="182160" y="2142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74" name="Google Shape;1330;p24"/>
            <p:cNvSpPr/>
            <p:nvPr/>
          </p:nvSpPr>
          <p:spPr>
            <a:xfrm>
              <a:off x="215280" y="24084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332;p25"/>
          <p:cNvGrpSpPr/>
          <p:nvPr/>
        </p:nvGrpSpPr>
        <p:grpSpPr>
          <a:xfrm>
            <a:off x="0" y="2161440"/>
            <a:ext cx="9160200" cy="2981880"/>
            <a:chOff x="0" y="2161440"/>
            <a:chExt cx="9160200" cy="2981880"/>
          </a:xfrm>
        </p:grpSpPr>
        <p:grpSp>
          <p:nvGrpSpPr>
            <p:cNvPr id="1613" name="Google Shape;1333;p25"/>
            <p:cNvGrpSpPr/>
            <p:nvPr/>
          </p:nvGrpSpPr>
          <p:grpSpPr>
            <a:xfrm>
              <a:off x="2917080" y="2277720"/>
              <a:ext cx="2552400" cy="470880"/>
              <a:chOff x="2917080" y="2277720"/>
              <a:chExt cx="2552400" cy="470880"/>
            </a:xfrm>
          </p:grpSpPr>
          <p:sp>
            <p:nvSpPr>
              <p:cNvPr id="1614" name="Google Shape;1334;p25"/>
              <p:cNvSpPr/>
              <p:nvPr/>
            </p:nvSpPr>
            <p:spPr>
              <a:xfrm flipH="1">
                <a:off x="2917080" y="227772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Google Shape;1335;p25"/>
              <p:cNvSpPr/>
              <p:nvPr/>
            </p:nvSpPr>
            <p:spPr>
              <a:xfrm flipH="1">
                <a:off x="2917080" y="227772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6" name="Google Shape;1336;p25"/>
            <p:cNvGrpSpPr/>
            <p:nvPr/>
          </p:nvGrpSpPr>
          <p:grpSpPr>
            <a:xfrm>
              <a:off x="6080040" y="2161440"/>
              <a:ext cx="2399760" cy="645840"/>
              <a:chOff x="6080040" y="2161440"/>
              <a:chExt cx="2399760" cy="645840"/>
            </a:xfrm>
          </p:grpSpPr>
          <p:sp>
            <p:nvSpPr>
              <p:cNvPr id="1617" name="Google Shape;1337;p25"/>
              <p:cNvSpPr/>
              <p:nvPr/>
            </p:nvSpPr>
            <p:spPr>
              <a:xfrm flipH="1" rot="121200">
                <a:off x="6089040" y="220320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Google Shape;1338;p25"/>
              <p:cNvSpPr/>
              <p:nvPr/>
            </p:nvSpPr>
            <p:spPr>
              <a:xfrm flipH="1" rot="121200">
                <a:off x="6089040" y="220320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9" name="Google Shape;1339;p25"/>
            <p:cNvGrpSpPr/>
            <p:nvPr/>
          </p:nvGrpSpPr>
          <p:grpSpPr>
            <a:xfrm>
              <a:off x="636120" y="2335320"/>
              <a:ext cx="1595160" cy="298080"/>
              <a:chOff x="636120" y="2335320"/>
              <a:chExt cx="1595160" cy="298080"/>
            </a:xfrm>
          </p:grpSpPr>
          <p:sp>
            <p:nvSpPr>
              <p:cNvPr id="1620" name="Google Shape;1340;p25"/>
              <p:cNvSpPr/>
              <p:nvPr/>
            </p:nvSpPr>
            <p:spPr>
              <a:xfrm>
                <a:off x="636120" y="23353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Google Shape;1341;p25"/>
              <p:cNvSpPr/>
              <p:nvPr/>
            </p:nvSpPr>
            <p:spPr>
              <a:xfrm>
                <a:off x="636120" y="23353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2" name="Google Shape;1342;p25"/>
            <p:cNvGrpSpPr/>
            <p:nvPr/>
          </p:nvGrpSpPr>
          <p:grpSpPr>
            <a:xfrm>
              <a:off x="0" y="2523600"/>
              <a:ext cx="9160200" cy="2619720"/>
              <a:chOff x="0" y="2523600"/>
              <a:chExt cx="9160200" cy="2619720"/>
            </a:xfrm>
          </p:grpSpPr>
          <p:sp>
            <p:nvSpPr>
              <p:cNvPr id="1623" name="Google Shape;1343;p25"/>
              <p:cNvSpPr/>
              <p:nvPr/>
            </p:nvSpPr>
            <p:spPr>
              <a:xfrm>
                <a:off x="0" y="2523600"/>
                <a:ext cx="9160200" cy="261972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Google Shape;1344;p25"/>
              <p:cNvSpPr/>
              <p:nvPr/>
            </p:nvSpPr>
            <p:spPr>
              <a:xfrm>
                <a:off x="7200" y="2523600"/>
                <a:ext cx="5712840" cy="18032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Google Shape;1345;p25"/>
              <p:cNvSpPr/>
              <p:nvPr/>
            </p:nvSpPr>
            <p:spPr>
              <a:xfrm>
                <a:off x="6129360" y="3916080"/>
                <a:ext cx="3030480" cy="1227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1680120" y="2700360"/>
            <a:ext cx="2085120" cy="82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62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 type="title"/>
          </p:nvPr>
        </p:nvSpPr>
        <p:spPr>
          <a:xfrm>
            <a:off x="5403600" y="2700360"/>
            <a:ext cx="2085120" cy="82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62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8" name="Google Shape;1352;p25"/>
          <p:cNvSpPr/>
          <p:nvPr/>
        </p:nvSpPr>
        <p:spPr>
          <a:xfrm>
            <a:off x="716760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29" name="Google Shape;1353;p25"/>
          <p:cNvGrpSpPr/>
          <p:nvPr/>
        </p:nvGrpSpPr>
        <p:grpSpPr>
          <a:xfrm>
            <a:off x="-1319400" y="2018160"/>
            <a:ext cx="2274120" cy="2007720"/>
            <a:chOff x="-1319400" y="2018160"/>
            <a:chExt cx="2274120" cy="2007720"/>
          </a:xfrm>
        </p:grpSpPr>
        <p:grpSp>
          <p:nvGrpSpPr>
            <p:cNvPr id="1630" name="Google Shape;1354;p25"/>
            <p:cNvGrpSpPr/>
            <p:nvPr/>
          </p:nvGrpSpPr>
          <p:grpSpPr>
            <a:xfrm>
              <a:off x="-1319400" y="2522160"/>
              <a:ext cx="2274120" cy="1503720"/>
              <a:chOff x="-1319400" y="2522160"/>
              <a:chExt cx="2274120" cy="1503720"/>
            </a:xfrm>
          </p:grpSpPr>
          <p:sp>
            <p:nvSpPr>
              <p:cNvPr id="1631" name="Google Shape;1355;p25"/>
              <p:cNvSpPr/>
              <p:nvPr/>
            </p:nvSpPr>
            <p:spPr>
              <a:xfrm rot="1200">
                <a:off x="-1319040" y="3259080"/>
                <a:ext cx="2273760" cy="766440"/>
              </a:xfrm>
              <a:prstGeom prst="ellipse">
                <a:avLst/>
              </a:pr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32" name="Google Shape;1356;p25"/>
              <p:cNvGrpSpPr/>
              <p:nvPr/>
            </p:nvGrpSpPr>
            <p:grpSpPr>
              <a:xfrm>
                <a:off x="-1086840" y="2522160"/>
                <a:ext cx="1925280" cy="1355040"/>
                <a:chOff x="-1086840" y="2522160"/>
                <a:chExt cx="1925280" cy="1355040"/>
              </a:xfrm>
            </p:grpSpPr>
            <p:grpSp>
              <p:nvGrpSpPr>
                <p:cNvPr id="1633" name="Google Shape;1357;p25"/>
                <p:cNvGrpSpPr/>
                <p:nvPr/>
              </p:nvGrpSpPr>
              <p:grpSpPr>
                <a:xfrm>
                  <a:off x="-621720" y="3043800"/>
                  <a:ext cx="689760" cy="772920"/>
                  <a:chOff x="-621720" y="3043800"/>
                  <a:chExt cx="689760" cy="772920"/>
                </a:xfrm>
              </p:grpSpPr>
              <p:sp>
                <p:nvSpPr>
                  <p:cNvPr id="1634" name="Google Shape;1358;p25"/>
                  <p:cNvSpPr/>
                  <p:nvPr/>
                </p:nvSpPr>
                <p:spPr>
                  <a:xfrm>
                    <a:off x="-621720" y="3043800"/>
                    <a:ext cx="689760" cy="7729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5" name="Google Shape;1359;p25"/>
                  <p:cNvSpPr/>
                  <p:nvPr/>
                </p:nvSpPr>
                <p:spPr>
                  <a:xfrm>
                    <a:off x="-621720" y="3043800"/>
                    <a:ext cx="689760" cy="7729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36" name="Google Shape;1360;p25"/>
                <p:cNvGrpSpPr/>
                <p:nvPr/>
              </p:nvGrpSpPr>
              <p:grpSpPr>
                <a:xfrm>
                  <a:off x="187920" y="3047760"/>
                  <a:ext cx="287280" cy="592920"/>
                  <a:chOff x="187920" y="3047760"/>
                  <a:chExt cx="287280" cy="592920"/>
                </a:xfrm>
              </p:grpSpPr>
              <p:sp>
                <p:nvSpPr>
                  <p:cNvPr id="1637" name="Google Shape;1361;p25"/>
                  <p:cNvSpPr/>
                  <p:nvPr/>
                </p:nvSpPr>
                <p:spPr>
                  <a:xfrm>
                    <a:off x="187920" y="3047760"/>
                    <a:ext cx="287280" cy="5929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8" name="Google Shape;1362;p25"/>
                  <p:cNvSpPr/>
                  <p:nvPr/>
                </p:nvSpPr>
                <p:spPr>
                  <a:xfrm>
                    <a:off x="187920" y="3047760"/>
                    <a:ext cx="287280" cy="5929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39" name="Google Shape;1363;p25"/>
                <p:cNvSpPr/>
                <p:nvPr/>
              </p:nvSpPr>
              <p:spPr>
                <a:xfrm>
                  <a:off x="-27000" y="3047760"/>
                  <a:ext cx="293760" cy="76896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0" name="Google Shape;1364;p25"/>
                <p:cNvSpPr/>
                <p:nvPr/>
              </p:nvSpPr>
              <p:spPr>
                <a:xfrm>
                  <a:off x="378000" y="2845080"/>
                  <a:ext cx="460440" cy="71532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1" name="Google Shape;1365;p25"/>
                <p:cNvSpPr/>
                <p:nvPr/>
              </p:nvSpPr>
              <p:spPr>
                <a:xfrm>
                  <a:off x="357120" y="3004560"/>
                  <a:ext cx="340200" cy="63612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2" name="Google Shape;1366;p25"/>
                <p:cNvSpPr/>
                <p:nvPr/>
              </p:nvSpPr>
              <p:spPr>
                <a:xfrm>
                  <a:off x="-540000" y="3043080"/>
                  <a:ext cx="398160" cy="83304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3" name="Google Shape;1367;p25"/>
                <p:cNvSpPr/>
                <p:nvPr/>
              </p:nvSpPr>
              <p:spPr>
                <a:xfrm>
                  <a:off x="-721080" y="2954880"/>
                  <a:ext cx="485640" cy="92232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644" name="Google Shape;1368;p25"/>
                <p:cNvGrpSpPr/>
                <p:nvPr/>
              </p:nvGrpSpPr>
              <p:grpSpPr>
                <a:xfrm>
                  <a:off x="-965520" y="2954880"/>
                  <a:ext cx="433440" cy="872280"/>
                  <a:chOff x="-965520" y="2954880"/>
                  <a:chExt cx="433440" cy="872280"/>
                </a:xfrm>
              </p:grpSpPr>
              <p:sp>
                <p:nvSpPr>
                  <p:cNvPr id="1645" name="Google Shape;1369;p25"/>
                  <p:cNvSpPr/>
                  <p:nvPr/>
                </p:nvSpPr>
                <p:spPr>
                  <a:xfrm>
                    <a:off x="-965520" y="2954880"/>
                    <a:ext cx="433440" cy="87228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6" name="Google Shape;1370;p25"/>
                  <p:cNvSpPr/>
                  <p:nvPr/>
                </p:nvSpPr>
                <p:spPr>
                  <a:xfrm>
                    <a:off x="-965520" y="2954880"/>
                    <a:ext cx="433440" cy="87228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47" name="Google Shape;1371;p25"/>
                <p:cNvGrpSpPr/>
                <p:nvPr/>
              </p:nvGrpSpPr>
              <p:grpSpPr>
                <a:xfrm>
                  <a:off x="-1086840" y="2984400"/>
                  <a:ext cx="341280" cy="781920"/>
                  <a:chOff x="-1086840" y="2984400"/>
                  <a:chExt cx="341280" cy="781920"/>
                </a:xfrm>
              </p:grpSpPr>
              <p:sp>
                <p:nvSpPr>
                  <p:cNvPr id="1648" name="Google Shape;1372;p25"/>
                  <p:cNvSpPr/>
                  <p:nvPr/>
                </p:nvSpPr>
                <p:spPr>
                  <a:xfrm>
                    <a:off x="-1086840" y="2984400"/>
                    <a:ext cx="341280" cy="7819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9" name="Google Shape;1373;p25"/>
                  <p:cNvSpPr/>
                  <p:nvPr/>
                </p:nvSpPr>
                <p:spPr>
                  <a:xfrm>
                    <a:off x="-1086840" y="2984400"/>
                    <a:ext cx="341280" cy="7819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50" name="Google Shape;1374;p25"/>
                <p:cNvGrpSpPr/>
                <p:nvPr/>
              </p:nvGrpSpPr>
              <p:grpSpPr>
                <a:xfrm>
                  <a:off x="-887040" y="2522160"/>
                  <a:ext cx="1365480" cy="617400"/>
                  <a:chOff x="-887040" y="2522160"/>
                  <a:chExt cx="1365480" cy="617400"/>
                </a:xfrm>
              </p:grpSpPr>
              <p:sp>
                <p:nvSpPr>
                  <p:cNvPr id="1651" name="Google Shape;1375;p25"/>
                  <p:cNvSpPr/>
                  <p:nvPr/>
                </p:nvSpPr>
                <p:spPr>
                  <a:xfrm>
                    <a:off x="-887040" y="2522160"/>
                    <a:ext cx="1365480" cy="61740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2" name="Google Shape;1376;p25"/>
                  <p:cNvSpPr/>
                  <p:nvPr/>
                </p:nvSpPr>
                <p:spPr>
                  <a:xfrm>
                    <a:off x="-887040" y="2522160"/>
                    <a:ext cx="1365480" cy="61740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1653" name="Google Shape;1377;p25"/>
            <p:cNvGrpSpPr/>
            <p:nvPr/>
          </p:nvGrpSpPr>
          <p:grpSpPr>
            <a:xfrm>
              <a:off x="-645120" y="2018160"/>
              <a:ext cx="1206000" cy="1023840"/>
              <a:chOff x="-645120" y="2018160"/>
              <a:chExt cx="1206000" cy="1023840"/>
            </a:xfrm>
          </p:grpSpPr>
          <p:sp>
            <p:nvSpPr>
              <p:cNvPr id="1654" name="Google Shape;1378;p25"/>
              <p:cNvSpPr/>
              <p:nvPr/>
            </p:nvSpPr>
            <p:spPr>
              <a:xfrm>
                <a:off x="-212760" y="2374200"/>
                <a:ext cx="286200" cy="60516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5" name="Google Shape;1379;p25"/>
              <p:cNvSpPr/>
              <p:nvPr/>
            </p:nvSpPr>
            <p:spPr>
              <a:xfrm>
                <a:off x="-493200" y="2331360"/>
                <a:ext cx="198000" cy="56628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56" name="Google Shape;1380;p25"/>
              <p:cNvGrpSpPr/>
              <p:nvPr/>
            </p:nvGrpSpPr>
            <p:grpSpPr>
              <a:xfrm>
                <a:off x="-349200" y="2363760"/>
                <a:ext cx="246960" cy="615600"/>
                <a:chOff x="-349200" y="2363760"/>
                <a:chExt cx="246960" cy="615600"/>
              </a:xfrm>
            </p:grpSpPr>
            <p:sp>
              <p:nvSpPr>
                <p:cNvPr id="1657" name="Google Shape;1381;p25"/>
                <p:cNvSpPr/>
                <p:nvPr/>
              </p:nvSpPr>
              <p:spPr>
                <a:xfrm>
                  <a:off x="-349200" y="2363760"/>
                  <a:ext cx="246960" cy="6156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8" name="Google Shape;1382;p25"/>
                <p:cNvSpPr/>
                <p:nvPr/>
              </p:nvSpPr>
              <p:spPr>
                <a:xfrm>
                  <a:off x="-349200" y="2363760"/>
                  <a:ext cx="246960" cy="6156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59" name="Google Shape;1383;p25"/>
              <p:cNvGrpSpPr/>
              <p:nvPr/>
            </p:nvGrpSpPr>
            <p:grpSpPr>
              <a:xfrm>
                <a:off x="-645120" y="2331360"/>
                <a:ext cx="212400" cy="566280"/>
                <a:chOff x="-645120" y="2331360"/>
                <a:chExt cx="212400" cy="566280"/>
              </a:xfrm>
            </p:grpSpPr>
            <p:sp>
              <p:nvSpPr>
                <p:cNvPr id="1660" name="Google Shape;1384;p25"/>
                <p:cNvSpPr/>
                <p:nvPr/>
              </p:nvSpPr>
              <p:spPr>
                <a:xfrm>
                  <a:off x="-645120" y="2331360"/>
                  <a:ext cx="212400" cy="56628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1" name="Google Shape;1385;p25"/>
                <p:cNvSpPr/>
                <p:nvPr/>
              </p:nvSpPr>
              <p:spPr>
                <a:xfrm>
                  <a:off x="-645120" y="2331360"/>
                  <a:ext cx="212400" cy="56628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62" name="Google Shape;1386;p25"/>
              <p:cNvSpPr/>
              <p:nvPr/>
            </p:nvSpPr>
            <p:spPr>
              <a:xfrm>
                <a:off x="266760" y="2198520"/>
                <a:ext cx="155520" cy="12168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63" name="Google Shape;1387;p25"/>
              <p:cNvGrpSpPr/>
              <p:nvPr/>
            </p:nvGrpSpPr>
            <p:grpSpPr>
              <a:xfrm>
                <a:off x="20880" y="2288160"/>
                <a:ext cx="298440" cy="713520"/>
                <a:chOff x="20880" y="2288160"/>
                <a:chExt cx="298440" cy="713520"/>
              </a:xfrm>
            </p:grpSpPr>
            <p:sp>
              <p:nvSpPr>
                <p:cNvPr id="1664" name="Google Shape;1388;p25"/>
                <p:cNvSpPr/>
                <p:nvPr/>
              </p:nvSpPr>
              <p:spPr>
                <a:xfrm>
                  <a:off x="20880" y="2288160"/>
                  <a:ext cx="298440" cy="7135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5" name="Google Shape;1389;p25"/>
                <p:cNvSpPr/>
                <p:nvPr/>
              </p:nvSpPr>
              <p:spPr>
                <a:xfrm>
                  <a:off x="20880" y="2288160"/>
                  <a:ext cx="298440" cy="7135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66" name="Google Shape;1390;p25"/>
              <p:cNvSpPr/>
              <p:nvPr/>
            </p:nvSpPr>
            <p:spPr>
              <a:xfrm>
                <a:off x="203040" y="2313000"/>
                <a:ext cx="241920" cy="6886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7" name="Google Shape;1391;p25"/>
              <p:cNvSpPr/>
              <p:nvPr/>
            </p:nvSpPr>
            <p:spPr>
              <a:xfrm>
                <a:off x="348120" y="2313000"/>
                <a:ext cx="212760" cy="61956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68" name="Google Shape;1392;p25"/>
              <p:cNvGrpSpPr/>
              <p:nvPr/>
            </p:nvGrpSpPr>
            <p:grpSpPr>
              <a:xfrm>
                <a:off x="-495360" y="2018160"/>
                <a:ext cx="940680" cy="660960"/>
                <a:chOff x="-495360" y="2018160"/>
                <a:chExt cx="940680" cy="660960"/>
              </a:xfrm>
            </p:grpSpPr>
            <p:sp>
              <p:nvSpPr>
                <p:cNvPr id="1669" name="Google Shape;1393;p25"/>
                <p:cNvSpPr/>
                <p:nvPr/>
              </p:nvSpPr>
              <p:spPr>
                <a:xfrm>
                  <a:off x="-495360" y="2018160"/>
                  <a:ext cx="940680" cy="66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0" name="Google Shape;1394;p25"/>
                <p:cNvSpPr/>
                <p:nvPr/>
              </p:nvSpPr>
              <p:spPr>
                <a:xfrm>
                  <a:off x="-495360" y="2018160"/>
                  <a:ext cx="940680" cy="66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71" name="Google Shape;1395;p25"/>
              <p:cNvGrpSpPr/>
              <p:nvPr/>
            </p:nvGrpSpPr>
            <p:grpSpPr>
              <a:xfrm>
                <a:off x="-645120" y="2189880"/>
                <a:ext cx="219240" cy="636120"/>
                <a:chOff x="-645120" y="2189880"/>
                <a:chExt cx="219240" cy="636120"/>
              </a:xfrm>
            </p:grpSpPr>
            <p:sp>
              <p:nvSpPr>
                <p:cNvPr id="1672" name="Google Shape;1396;p25"/>
                <p:cNvSpPr/>
                <p:nvPr/>
              </p:nvSpPr>
              <p:spPr>
                <a:xfrm>
                  <a:off x="-645120" y="2189880"/>
                  <a:ext cx="219240" cy="6361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3" name="Google Shape;1397;p25"/>
                <p:cNvSpPr/>
                <p:nvPr/>
              </p:nvSpPr>
              <p:spPr>
                <a:xfrm>
                  <a:off x="-645120" y="2189880"/>
                  <a:ext cx="219240" cy="6361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74" name="Google Shape;1398;p25"/>
              <p:cNvSpPr/>
              <p:nvPr/>
            </p:nvSpPr>
            <p:spPr>
              <a:xfrm>
                <a:off x="20880" y="2615400"/>
                <a:ext cx="198360" cy="42660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75" name="Google Shape;1399;p25"/>
              <p:cNvGrpSpPr/>
              <p:nvPr/>
            </p:nvGrpSpPr>
            <p:grpSpPr>
              <a:xfrm>
                <a:off x="20880" y="2679120"/>
                <a:ext cx="85320" cy="362520"/>
                <a:chOff x="20880" y="2679120"/>
                <a:chExt cx="85320" cy="362520"/>
              </a:xfrm>
            </p:grpSpPr>
            <p:sp>
              <p:nvSpPr>
                <p:cNvPr id="1676" name="Google Shape;1400;p25"/>
                <p:cNvSpPr/>
                <p:nvPr/>
              </p:nvSpPr>
              <p:spPr>
                <a:xfrm>
                  <a:off x="20880" y="2679120"/>
                  <a:ext cx="85320" cy="36252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7" name="Google Shape;1401;p25"/>
                <p:cNvSpPr/>
                <p:nvPr/>
              </p:nvSpPr>
              <p:spPr>
                <a:xfrm>
                  <a:off x="20880" y="2679120"/>
                  <a:ext cx="85320" cy="36252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678" name="Google Shape;1402;p25"/>
          <p:cNvGrpSpPr/>
          <p:nvPr/>
        </p:nvGrpSpPr>
        <p:grpSpPr>
          <a:xfrm>
            <a:off x="8070480" y="3891240"/>
            <a:ext cx="1420920" cy="842040"/>
            <a:chOff x="8070480" y="3891240"/>
            <a:chExt cx="1420920" cy="842040"/>
          </a:xfrm>
        </p:grpSpPr>
        <p:sp>
          <p:nvSpPr>
            <p:cNvPr id="1679" name="Google Shape;1403;p25"/>
            <p:cNvSpPr/>
            <p:nvPr/>
          </p:nvSpPr>
          <p:spPr>
            <a:xfrm rot="600">
              <a:off x="8070120" y="4351680"/>
              <a:ext cx="1420920" cy="38124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80" name="Google Shape;1404;p25"/>
            <p:cNvGrpSpPr/>
            <p:nvPr/>
          </p:nvGrpSpPr>
          <p:grpSpPr>
            <a:xfrm>
              <a:off x="8241480" y="3891240"/>
              <a:ext cx="1134360" cy="798840"/>
              <a:chOff x="8241480" y="3891240"/>
              <a:chExt cx="1134360" cy="798840"/>
            </a:xfrm>
          </p:grpSpPr>
          <p:grpSp>
            <p:nvGrpSpPr>
              <p:cNvPr id="1681" name="Google Shape;1405;p25"/>
              <p:cNvGrpSpPr/>
              <p:nvPr/>
            </p:nvGrpSpPr>
            <p:grpSpPr>
              <a:xfrm>
                <a:off x="8515800" y="4198680"/>
                <a:ext cx="406440" cy="455400"/>
                <a:chOff x="8515800" y="4198680"/>
                <a:chExt cx="406440" cy="455400"/>
              </a:xfrm>
            </p:grpSpPr>
            <p:sp>
              <p:nvSpPr>
                <p:cNvPr id="1682" name="Google Shape;1406;p25"/>
                <p:cNvSpPr/>
                <p:nvPr/>
              </p:nvSpPr>
              <p:spPr>
                <a:xfrm>
                  <a:off x="8515800" y="4198680"/>
                  <a:ext cx="406440" cy="45540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3" name="Google Shape;1407;p25"/>
                <p:cNvSpPr/>
                <p:nvPr/>
              </p:nvSpPr>
              <p:spPr>
                <a:xfrm>
                  <a:off x="8515800" y="4198680"/>
                  <a:ext cx="406440" cy="45540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4" name="Google Shape;1408;p25"/>
              <p:cNvGrpSpPr/>
              <p:nvPr/>
            </p:nvGrpSpPr>
            <p:grpSpPr>
              <a:xfrm>
                <a:off x="8992800" y="4201200"/>
                <a:ext cx="169200" cy="349200"/>
                <a:chOff x="8992800" y="4201200"/>
                <a:chExt cx="169200" cy="349200"/>
              </a:xfrm>
            </p:grpSpPr>
            <p:sp>
              <p:nvSpPr>
                <p:cNvPr id="1685" name="Google Shape;1409;p25"/>
                <p:cNvSpPr/>
                <p:nvPr/>
              </p:nvSpPr>
              <p:spPr>
                <a:xfrm>
                  <a:off x="8992800" y="4201200"/>
                  <a:ext cx="169200" cy="349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6" name="Google Shape;1410;p25"/>
                <p:cNvSpPr/>
                <p:nvPr/>
              </p:nvSpPr>
              <p:spPr>
                <a:xfrm>
                  <a:off x="8992800" y="4201200"/>
                  <a:ext cx="169200" cy="349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87" name="Google Shape;1411;p25"/>
              <p:cNvSpPr/>
              <p:nvPr/>
            </p:nvSpPr>
            <p:spPr>
              <a:xfrm>
                <a:off x="8866080" y="4201200"/>
                <a:ext cx="172800" cy="452880"/>
              </a:xfrm>
              <a:custGeom>
                <a:avLst/>
                <a:gdLst/>
                <a:ahLst/>
                <a:rect l="l" t="t" r="r" b="b"/>
                <a:pathLst>
                  <a:path w="450" h="1177">
                    <a:moveTo>
                      <a:pt x="80" y="1176"/>
                    </a:moveTo>
                    <a:lnTo>
                      <a:pt x="329" y="865"/>
                    </a:lnTo>
                    <a:lnTo>
                      <a:pt x="450" y="421"/>
                    </a:lnTo>
                    <a:lnTo>
                      <a:pt x="420" y="0"/>
                    </a:lnTo>
                    <a:lnTo>
                      <a:pt x="145" y="141"/>
                    </a:lnTo>
                    <a:lnTo>
                      <a:pt x="29" y="4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8" name="Google Shape;1412;p25"/>
              <p:cNvSpPr/>
              <p:nvPr/>
            </p:nvSpPr>
            <p:spPr>
              <a:xfrm>
                <a:off x="9104760" y="4081680"/>
                <a:ext cx="271080" cy="421200"/>
              </a:xfrm>
              <a:custGeom>
                <a:avLst/>
                <a:gdLst/>
                <a:ahLst/>
                <a:rect l="l" t="t" r="r" b="b"/>
                <a:pathLst>
                  <a:path w="705" h="1095">
                    <a:moveTo>
                      <a:pt x="488" y="1094"/>
                    </a:moveTo>
                    <a:lnTo>
                      <a:pt x="704" y="1015"/>
                    </a:lnTo>
                    <a:lnTo>
                      <a:pt x="296" y="78"/>
                    </a:lnTo>
                    <a:lnTo>
                      <a:pt x="153" y="0"/>
                    </a:lnTo>
                    <a:lnTo>
                      <a:pt x="0" y="60"/>
                    </a:lnTo>
                    <a:lnTo>
                      <a:pt x="109" y="244"/>
                    </a:lnTo>
                    <a:lnTo>
                      <a:pt x="49" y="428"/>
                    </a:lnTo>
                    <a:lnTo>
                      <a:pt x="230" y="102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9" name="Google Shape;1413;p25"/>
              <p:cNvSpPr/>
              <p:nvPr/>
            </p:nvSpPr>
            <p:spPr>
              <a:xfrm>
                <a:off x="9092520" y="4175640"/>
                <a:ext cx="200160" cy="374760"/>
              </a:xfrm>
              <a:custGeom>
                <a:avLst/>
                <a:gdLst/>
                <a:ahLst/>
                <a:rect l="l" t="t" r="r" b="b"/>
                <a:pathLst>
                  <a:path w="521" h="974">
                    <a:moveTo>
                      <a:pt x="180" y="973"/>
                    </a:moveTo>
                    <a:lnTo>
                      <a:pt x="520" y="850"/>
                    </a:lnTo>
                    <a:lnTo>
                      <a:pt x="356" y="302"/>
                    </a:lnTo>
                    <a:lnTo>
                      <a:pt x="155" y="189"/>
                    </a:lnTo>
                    <a:lnTo>
                      <a:pt x="141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0" name="Google Shape;1414;p25"/>
              <p:cNvSpPr/>
              <p:nvPr/>
            </p:nvSpPr>
            <p:spPr>
              <a:xfrm>
                <a:off x="8563680" y="4198320"/>
                <a:ext cx="234720" cy="490680"/>
              </a:xfrm>
              <a:custGeom>
                <a:avLst/>
                <a:gdLst/>
                <a:ahLst/>
                <a:rect l="l" t="t" r="r" b="b"/>
                <a:pathLst>
                  <a:path w="610" h="1275">
                    <a:moveTo>
                      <a:pt x="610" y="47"/>
                    </a:moveTo>
                    <a:lnTo>
                      <a:pt x="494" y="528"/>
                    </a:lnTo>
                    <a:lnTo>
                      <a:pt x="584" y="486"/>
                    </a:lnTo>
                    <a:lnTo>
                      <a:pt x="534" y="871"/>
                    </a:lnTo>
                    <a:lnTo>
                      <a:pt x="581" y="1053"/>
                    </a:lnTo>
                    <a:lnTo>
                      <a:pt x="411" y="1275"/>
                    </a:lnTo>
                    <a:cubicBezTo>
                      <a:pt x="0" y="775"/>
                      <a:pt x="259" y="510"/>
                      <a:pt x="466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1" name="Google Shape;1415;p25"/>
              <p:cNvSpPr/>
              <p:nvPr/>
            </p:nvSpPr>
            <p:spPr>
              <a:xfrm>
                <a:off x="8457120" y="4146480"/>
                <a:ext cx="286200" cy="543600"/>
              </a:xfrm>
              <a:custGeom>
                <a:avLst/>
                <a:gdLst/>
                <a:ahLst/>
                <a:rect l="l" t="t" r="r" b="b"/>
                <a:pathLst>
                  <a:path w="744" h="1412">
                    <a:moveTo>
                      <a:pt x="0" y="1335"/>
                    </a:moveTo>
                    <a:lnTo>
                      <a:pt x="688" y="1411"/>
                    </a:lnTo>
                    <a:lnTo>
                      <a:pt x="614" y="706"/>
                    </a:lnTo>
                    <a:lnTo>
                      <a:pt x="743" y="136"/>
                    </a:lnTo>
                    <a:lnTo>
                      <a:pt x="290" y="1"/>
                    </a:lnTo>
                    <a:lnTo>
                      <a:pt x="25" y="67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92" name="Google Shape;1416;p25"/>
              <p:cNvGrpSpPr/>
              <p:nvPr/>
            </p:nvGrpSpPr>
            <p:grpSpPr>
              <a:xfrm>
                <a:off x="8313120" y="4146480"/>
                <a:ext cx="255240" cy="513720"/>
                <a:chOff x="8313120" y="4146480"/>
                <a:chExt cx="255240" cy="513720"/>
              </a:xfrm>
            </p:grpSpPr>
            <p:sp>
              <p:nvSpPr>
                <p:cNvPr id="1693" name="Google Shape;1417;p25"/>
                <p:cNvSpPr/>
                <p:nvPr/>
              </p:nvSpPr>
              <p:spPr>
                <a:xfrm>
                  <a:off x="8313120" y="4146480"/>
                  <a:ext cx="255240" cy="51372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4" name="Google Shape;1418;p25"/>
                <p:cNvSpPr/>
                <p:nvPr/>
              </p:nvSpPr>
              <p:spPr>
                <a:xfrm>
                  <a:off x="8313120" y="4146480"/>
                  <a:ext cx="255240" cy="51372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95" name="Google Shape;1419;p25"/>
              <p:cNvGrpSpPr/>
              <p:nvPr/>
            </p:nvGrpSpPr>
            <p:grpSpPr>
              <a:xfrm>
                <a:off x="8241480" y="4163760"/>
                <a:ext cx="201240" cy="460800"/>
                <a:chOff x="8241480" y="4163760"/>
                <a:chExt cx="201240" cy="460800"/>
              </a:xfrm>
            </p:grpSpPr>
            <p:sp>
              <p:nvSpPr>
                <p:cNvPr id="1696" name="Google Shape;1420;p25"/>
                <p:cNvSpPr/>
                <p:nvPr/>
              </p:nvSpPr>
              <p:spPr>
                <a:xfrm>
                  <a:off x="8241480" y="4163760"/>
                  <a:ext cx="201240" cy="46080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7" name="Google Shape;1421;p25"/>
                <p:cNvSpPr/>
                <p:nvPr/>
              </p:nvSpPr>
              <p:spPr>
                <a:xfrm>
                  <a:off x="8241480" y="4163760"/>
                  <a:ext cx="201240" cy="46080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98" name="Google Shape;1422;p25"/>
              <p:cNvGrpSpPr/>
              <p:nvPr/>
            </p:nvGrpSpPr>
            <p:grpSpPr>
              <a:xfrm>
                <a:off x="8359200" y="3891240"/>
                <a:ext cx="804600" cy="363600"/>
                <a:chOff x="8359200" y="3891240"/>
                <a:chExt cx="804600" cy="363600"/>
              </a:xfrm>
            </p:grpSpPr>
            <p:sp>
              <p:nvSpPr>
                <p:cNvPr id="1699" name="Google Shape;1423;p25"/>
                <p:cNvSpPr/>
                <p:nvPr/>
              </p:nvSpPr>
              <p:spPr>
                <a:xfrm>
                  <a:off x="8359200" y="3891240"/>
                  <a:ext cx="804600" cy="363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0" name="Google Shape;1424;p25"/>
                <p:cNvSpPr/>
                <p:nvPr/>
              </p:nvSpPr>
              <p:spPr>
                <a:xfrm>
                  <a:off x="8359200" y="3891240"/>
                  <a:ext cx="804600" cy="363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701" name="Google Shape;1425;p25"/>
          <p:cNvGrpSpPr/>
          <p:nvPr/>
        </p:nvGrpSpPr>
        <p:grpSpPr>
          <a:xfrm>
            <a:off x="875160" y="4388760"/>
            <a:ext cx="1048680" cy="903240"/>
            <a:chOff x="875160" y="4388760"/>
            <a:chExt cx="1048680" cy="903240"/>
          </a:xfrm>
        </p:grpSpPr>
        <p:sp>
          <p:nvSpPr>
            <p:cNvPr id="1702" name="Google Shape;1426;p25"/>
            <p:cNvSpPr/>
            <p:nvPr/>
          </p:nvSpPr>
          <p:spPr>
            <a:xfrm>
              <a:off x="875160" y="4961880"/>
              <a:ext cx="104868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3" name="Google Shape;1427;p25"/>
            <p:cNvGrpSpPr/>
            <p:nvPr/>
          </p:nvGrpSpPr>
          <p:grpSpPr>
            <a:xfrm>
              <a:off x="974880" y="4388760"/>
              <a:ext cx="792000" cy="818640"/>
              <a:chOff x="974880" y="4388760"/>
              <a:chExt cx="792000" cy="818640"/>
            </a:xfrm>
          </p:grpSpPr>
          <p:grpSp>
            <p:nvGrpSpPr>
              <p:cNvPr id="1704" name="Google Shape;1428;p25"/>
              <p:cNvGrpSpPr/>
              <p:nvPr/>
            </p:nvGrpSpPr>
            <p:grpSpPr>
              <a:xfrm>
                <a:off x="1102680" y="4388760"/>
                <a:ext cx="537840" cy="241200"/>
                <a:chOff x="1102680" y="4388760"/>
                <a:chExt cx="537840" cy="241200"/>
              </a:xfrm>
            </p:grpSpPr>
            <p:sp>
              <p:nvSpPr>
                <p:cNvPr id="1705" name="Google Shape;1429;p25"/>
                <p:cNvSpPr/>
                <p:nvPr/>
              </p:nvSpPr>
              <p:spPr>
                <a:xfrm>
                  <a:off x="1102680" y="438876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6" name="Google Shape;1430;p25"/>
                <p:cNvSpPr/>
                <p:nvPr/>
              </p:nvSpPr>
              <p:spPr>
                <a:xfrm>
                  <a:off x="1102680" y="438876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07" name="Google Shape;1431;p25"/>
              <p:cNvSpPr/>
              <p:nvPr/>
            </p:nvSpPr>
            <p:spPr>
              <a:xfrm>
                <a:off x="1294200" y="4492080"/>
                <a:ext cx="472680" cy="715320"/>
              </a:xfrm>
              <a:custGeom>
                <a:avLst/>
                <a:gdLst/>
                <a:ahLst/>
                <a:rect l="l" t="t" r="r" b="b"/>
                <a:pathLst>
                  <a:path w="906" h="1371">
                    <a:moveTo>
                      <a:pt x="663" y="1"/>
                    </a:moveTo>
                    <a:lnTo>
                      <a:pt x="836" y="502"/>
                    </a:lnTo>
                    <a:lnTo>
                      <a:pt x="905" y="1072"/>
                    </a:lnTo>
                    <a:lnTo>
                      <a:pt x="1" y="1371"/>
                    </a:lnTo>
                    <a:lnTo>
                      <a:pt x="128" y="693"/>
                    </a:lnTo>
                    <a:lnTo>
                      <a:pt x="310" y="771"/>
                    </a:lnTo>
                    <a:lnTo>
                      <a:pt x="238" y="10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08" name="Google Shape;1432;p25"/>
              <p:cNvGrpSpPr/>
              <p:nvPr/>
            </p:nvGrpSpPr>
            <p:grpSpPr>
              <a:xfrm>
                <a:off x="974880" y="4428360"/>
                <a:ext cx="388440" cy="753120"/>
                <a:chOff x="974880" y="4428360"/>
                <a:chExt cx="388440" cy="753120"/>
              </a:xfrm>
            </p:grpSpPr>
            <p:sp>
              <p:nvSpPr>
                <p:cNvPr id="1709" name="Google Shape;1433;p25"/>
                <p:cNvSpPr/>
                <p:nvPr/>
              </p:nvSpPr>
              <p:spPr>
                <a:xfrm>
                  <a:off x="974880" y="442836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0" name="Google Shape;1434;p25"/>
                <p:cNvSpPr/>
                <p:nvPr/>
              </p:nvSpPr>
              <p:spPr>
                <a:xfrm>
                  <a:off x="974880" y="442836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11" name="Google Shape;1435;p25"/>
              <p:cNvGrpSpPr/>
              <p:nvPr/>
            </p:nvGrpSpPr>
            <p:grpSpPr>
              <a:xfrm>
                <a:off x="1062720" y="4512600"/>
                <a:ext cx="393120" cy="694800"/>
                <a:chOff x="1062720" y="4512600"/>
                <a:chExt cx="393120" cy="694800"/>
              </a:xfrm>
            </p:grpSpPr>
            <p:sp>
              <p:nvSpPr>
                <p:cNvPr id="1712" name="Google Shape;1436;p25"/>
                <p:cNvSpPr/>
                <p:nvPr/>
              </p:nvSpPr>
              <p:spPr>
                <a:xfrm>
                  <a:off x="1062720" y="451260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3" name="Google Shape;1437;p25"/>
                <p:cNvSpPr/>
                <p:nvPr/>
              </p:nvSpPr>
              <p:spPr>
                <a:xfrm>
                  <a:off x="1062720" y="451260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7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Google Shape;485;p15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1752" name="Google Shape;486;p15"/>
            <p:cNvGrpSpPr/>
            <p:nvPr/>
          </p:nvGrpSpPr>
          <p:grpSpPr>
            <a:xfrm>
              <a:off x="258120" y="750600"/>
              <a:ext cx="8221680" cy="645840"/>
              <a:chOff x="258120" y="750600"/>
              <a:chExt cx="8221680" cy="645840"/>
            </a:xfrm>
          </p:grpSpPr>
          <p:grpSp>
            <p:nvGrpSpPr>
              <p:cNvPr id="1753" name="Google Shape;487;p15"/>
              <p:cNvGrpSpPr/>
              <p:nvPr/>
            </p:nvGrpSpPr>
            <p:grpSpPr>
              <a:xfrm>
                <a:off x="258120" y="866880"/>
                <a:ext cx="2552400" cy="470880"/>
                <a:chOff x="258120" y="866880"/>
                <a:chExt cx="2552400" cy="470880"/>
              </a:xfrm>
            </p:grpSpPr>
            <p:sp>
              <p:nvSpPr>
                <p:cNvPr id="1754" name="Google Shape;488;p15"/>
                <p:cNvSpPr/>
                <p:nvPr/>
              </p:nvSpPr>
              <p:spPr>
                <a:xfrm flipH="1">
                  <a:off x="25812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5" name="Google Shape;489;p15"/>
                <p:cNvSpPr/>
                <p:nvPr/>
              </p:nvSpPr>
              <p:spPr>
                <a:xfrm flipH="1">
                  <a:off x="25812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56" name="Google Shape;490;p15"/>
              <p:cNvGrpSpPr/>
              <p:nvPr/>
            </p:nvGrpSpPr>
            <p:grpSpPr>
              <a:xfrm>
                <a:off x="3774240" y="924480"/>
                <a:ext cx="1595160" cy="298080"/>
                <a:chOff x="3774240" y="924480"/>
                <a:chExt cx="1595160" cy="298080"/>
              </a:xfrm>
            </p:grpSpPr>
            <p:sp>
              <p:nvSpPr>
                <p:cNvPr id="1757" name="Google Shape;491;p15"/>
                <p:cNvSpPr/>
                <p:nvPr/>
              </p:nvSpPr>
              <p:spPr>
                <a:xfrm>
                  <a:off x="377424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8" name="Google Shape;492;p15"/>
                <p:cNvSpPr/>
                <p:nvPr/>
              </p:nvSpPr>
              <p:spPr>
                <a:xfrm>
                  <a:off x="377424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59" name="Google Shape;493;p15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1760" name="Google Shape;494;p15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1" name="Google Shape;495;p15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762" name="Google Shape;496;p15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763" name="Google Shape;497;p15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4" name="Google Shape;498;p15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5" name="Google Shape;499;p15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714960" y="2071800"/>
            <a:ext cx="3851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Google Shape;502;p15"/>
          <p:cNvSpPr/>
          <p:nvPr/>
        </p:nvSpPr>
        <p:spPr>
          <a:xfrm>
            <a:off x="57636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8" name="Google Shape;503;p15"/>
          <p:cNvGrpSpPr/>
          <p:nvPr/>
        </p:nvGrpSpPr>
        <p:grpSpPr>
          <a:xfrm>
            <a:off x="165600" y="1093320"/>
            <a:ext cx="996120" cy="1060560"/>
            <a:chOff x="165600" y="1093320"/>
            <a:chExt cx="996120" cy="1060560"/>
          </a:xfrm>
        </p:grpSpPr>
        <p:sp>
          <p:nvSpPr>
            <p:cNvPr id="1769" name="Google Shape;504;p15"/>
            <p:cNvSpPr/>
            <p:nvPr/>
          </p:nvSpPr>
          <p:spPr>
            <a:xfrm>
              <a:off x="281520" y="177264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70" name="Google Shape;505;p15"/>
            <p:cNvGrpSpPr/>
            <p:nvPr/>
          </p:nvGrpSpPr>
          <p:grpSpPr>
            <a:xfrm>
              <a:off x="165600" y="1093320"/>
              <a:ext cx="996120" cy="1000800"/>
              <a:chOff x="165600" y="1093320"/>
              <a:chExt cx="996120" cy="1000800"/>
            </a:xfrm>
          </p:grpSpPr>
          <p:sp>
            <p:nvSpPr>
              <p:cNvPr id="1771" name="Google Shape;506;p15"/>
              <p:cNvSpPr/>
              <p:nvPr/>
            </p:nvSpPr>
            <p:spPr>
              <a:xfrm>
                <a:off x="165600" y="109332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2" name="Google Shape;507;p15"/>
              <p:cNvSpPr/>
              <p:nvPr/>
            </p:nvSpPr>
            <p:spPr>
              <a:xfrm>
                <a:off x="165600" y="109332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3" name="Google Shape;508;p15"/>
            <p:cNvGrpSpPr/>
            <p:nvPr/>
          </p:nvGrpSpPr>
          <p:grpSpPr>
            <a:xfrm>
              <a:off x="242280" y="1132920"/>
              <a:ext cx="803880" cy="808200"/>
              <a:chOff x="242280" y="1132920"/>
              <a:chExt cx="803880" cy="808200"/>
            </a:xfrm>
          </p:grpSpPr>
          <p:sp>
            <p:nvSpPr>
              <p:cNvPr id="1774" name="Google Shape;509;p15"/>
              <p:cNvSpPr/>
              <p:nvPr/>
            </p:nvSpPr>
            <p:spPr>
              <a:xfrm>
                <a:off x="242280" y="113292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Google Shape;510;p15"/>
              <p:cNvSpPr/>
              <p:nvPr/>
            </p:nvSpPr>
            <p:spPr>
              <a:xfrm>
                <a:off x="242280" y="113292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6" name="Google Shape;511;p15"/>
            <p:cNvSpPr/>
            <p:nvPr/>
          </p:nvSpPr>
          <p:spPr>
            <a:xfrm>
              <a:off x="272160" y="115056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7" name="Google Shape;512;p15"/>
          <p:cNvGrpSpPr/>
          <p:nvPr/>
        </p:nvGrpSpPr>
        <p:grpSpPr>
          <a:xfrm>
            <a:off x="-1297080" y="3105360"/>
            <a:ext cx="3638160" cy="2728440"/>
            <a:chOff x="-1297080" y="3105360"/>
            <a:chExt cx="3638160" cy="2728440"/>
          </a:xfrm>
        </p:grpSpPr>
        <p:sp>
          <p:nvSpPr>
            <p:cNvPr id="1778" name="Google Shape;513;p15"/>
            <p:cNvSpPr/>
            <p:nvPr/>
          </p:nvSpPr>
          <p:spPr>
            <a:xfrm rot="600">
              <a:off x="-1297080" y="4857120"/>
              <a:ext cx="3638160" cy="97596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79" name="Google Shape;514;p15"/>
            <p:cNvGrpSpPr/>
            <p:nvPr/>
          </p:nvGrpSpPr>
          <p:grpSpPr>
            <a:xfrm>
              <a:off x="-942120" y="3105360"/>
              <a:ext cx="2941920" cy="2620080"/>
              <a:chOff x="-942120" y="3105360"/>
              <a:chExt cx="2941920" cy="2620080"/>
            </a:xfrm>
          </p:grpSpPr>
          <p:grpSp>
            <p:nvGrpSpPr>
              <p:cNvPr id="1780" name="Google Shape;515;p15"/>
              <p:cNvGrpSpPr/>
              <p:nvPr/>
            </p:nvGrpSpPr>
            <p:grpSpPr>
              <a:xfrm>
                <a:off x="-942120" y="3970800"/>
                <a:ext cx="2941920" cy="1754640"/>
                <a:chOff x="-942120" y="3970800"/>
                <a:chExt cx="2941920" cy="1754640"/>
              </a:xfrm>
            </p:grpSpPr>
            <p:grpSp>
              <p:nvGrpSpPr>
                <p:cNvPr id="1781" name="Google Shape;516;p15"/>
                <p:cNvGrpSpPr/>
                <p:nvPr/>
              </p:nvGrpSpPr>
              <p:grpSpPr>
                <a:xfrm>
                  <a:off x="617040" y="4529160"/>
                  <a:ext cx="444960" cy="1022760"/>
                  <a:chOff x="617040" y="4529160"/>
                  <a:chExt cx="444960" cy="1022760"/>
                </a:xfrm>
              </p:grpSpPr>
              <p:sp>
                <p:nvSpPr>
                  <p:cNvPr id="1782" name="Google Shape;517;p15"/>
                  <p:cNvSpPr/>
                  <p:nvPr/>
                </p:nvSpPr>
                <p:spPr>
                  <a:xfrm>
                    <a:off x="617040" y="4529160"/>
                    <a:ext cx="444960" cy="1022760"/>
                  </a:xfrm>
                  <a:custGeom>
                    <a:avLst/>
                    <a:gdLst/>
                    <a:ahLst/>
                    <a:rect l="l" t="t" r="r" b="b"/>
                    <a:pathLst>
                      <a:path w="853" h="1960">
                        <a:moveTo>
                          <a:pt x="108" y="1831"/>
                        </a:moveTo>
                        <a:lnTo>
                          <a:pt x="673" y="1960"/>
                        </a:lnTo>
                        <a:lnTo>
                          <a:pt x="730" y="1394"/>
                        </a:lnTo>
                        <a:lnTo>
                          <a:pt x="853" y="1429"/>
                        </a:lnTo>
                        <a:lnTo>
                          <a:pt x="853" y="252"/>
                        </a:lnTo>
                        <a:lnTo>
                          <a:pt x="201" y="1"/>
                        </a:lnTo>
                        <a:lnTo>
                          <a:pt x="298" y="734"/>
                        </a:lnTo>
                        <a:lnTo>
                          <a:pt x="0" y="914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3" name="Google Shape;518;p15"/>
                  <p:cNvSpPr/>
                  <p:nvPr/>
                </p:nvSpPr>
                <p:spPr>
                  <a:xfrm>
                    <a:off x="617040" y="4529160"/>
                    <a:ext cx="444960" cy="1022760"/>
                  </a:xfrm>
                  <a:custGeom>
                    <a:avLst/>
                    <a:gdLst/>
                    <a:ahLst/>
                    <a:rect l="l" t="t" r="r" b="b"/>
                    <a:pathLst>
                      <a:path w="853" h="1960">
                        <a:moveTo>
                          <a:pt x="108" y="1831"/>
                        </a:moveTo>
                        <a:lnTo>
                          <a:pt x="673" y="1960"/>
                        </a:lnTo>
                        <a:lnTo>
                          <a:pt x="730" y="1394"/>
                        </a:lnTo>
                        <a:lnTo>
                          <a:pt x="853" y="1429"/>
                        </a:lnTo>
                        <a:lnTo>
                          <a:pt x="853" y="252"/>
                        </a:lnTo>
                        <a:lnTo>
                          <a:pt x="201" y="1"/>
                        </a:lnTo>
                        <a:lnTo>
                          <a:pt x="298" y="734"/>
                        </a:lnTo>
                        <a:lnTo>
                          <a:pt x="0" y="914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784" name="Google Shape;519;p15"/>
                <p:cNvGrpSpPr/>
                <p:nvPr/>
              </p:nvGrpSpPr>
              <p:grpSpPr>
                <a:xfrm>
                  <a:off x="156600" y="4269240"/>
                  <a:ext cx="557640" cy="1259640"/>
                  <a:chOff x="156600" y="4269240"/>
                  <a:chExt cx="557640" cy="1259640"/>
                </a:xfrm>
              </p:grpSpPr>
              <p:sp>
                <p:nvSpPr>
                  <p:cNvPr id="1785" name="Google Shape;520;p15"/>
                  <p:cNvSpPr/>
                  <p:nvPr/>
                </p:nvSpPr>
                <p:spPr>
                  <a:xfrm>
                    <a:off x="156600" y="4269240"/>
                    <a:ext cx="557640" cy="1259640"/>
                  </a:xfrm>
                  <a:custGeom>
                    <a:avLst/>
                    <a:gdLst/>
                    <a:ahLst/>
                    <a:rect l="l" t="t" r="r" b="b"/>
                    <a:pathLst>
                      <a:path w="1069" h="2414">
                        <a:moveTo>
                          <a:pt x="0" y="2388"/>
                        </a:moveTo>
                        <a:lnTo>
                          <a:pt x="830" y="2414"/>
                        </a:lnTo>
                        <a:lnTo>
                          <a:pt x="882" y="1412"/>
                        </a:lnTo>
                        <a:lnTo>
                          <a:pt x="1068" y="395"/>
                        </a:lnTo>
                        <a:lnTo>
                          <a:pt x="416" y="1"/>
                        </a:lnTo>
                        <a:lnTo>
                          <a:pt x="36" y="1169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6" name="Google Shape;521;p15"/>
                  <p:cNvSpPr/>
                  <p:nvPr/>
                </p:nvSpPr>
                <p:spPr>
                  <a:xfrm>
                    <a:off x="156600" y="4269240"/>
                    <a:ext cx="557640" cy="1259640"/>
                  </a:xfrm>
                  <a:custGeom>
                    <a:avLst/>
                    <a:gdLst/>
                    <a:ahLst/>
                    <a:rect l="l" t="t" r="r" b="b"/>
                    <a:pathLst>
                      <a:path w="1069" h="2414">
                        <a:moveTo>
                          <a:pt x="0" y="2388"/>
                        </a:moveTo>
                        <a:lnTo>
                          <a:pt x="830" y="2414"/>
                        </a:lnTo>
                        <a:lnTo>
                          <a:pt x="882" y="1412"/>
                        </a:lnTo>
                        <a:lnTo>
                          <a:pt x="1068" y="395"/>
                        </a:lnTo>
                        <a:lnTo>
                          <a:pt x="416" y="1"/>
                        </a:lnTo>
                        <a:lnTo>
                          <a:pt x="36" y="116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87" name="Google Shape;522;p15"/>
                <p:cNvSpPr/>
                <p:nvPr/>
              </p:nvSpPr>
              <p:spPr>
                <a:xfrm>
                  <a:off x="-505800" y="4223160"/>
                  <a:ext cx="471960" cy="1107720"/>
                </a:xfrm>
                <a:custGeom>
                  <a:avLst/>
                  <a:gdLst/>
                  <a:ahLst/>
                  <a:rect l="l" t="t" r="r" b="b"/>
                  <a:pathLst>
                    <a:path w="905" h="2123">
                      <a:moveTo>
                        <a:pt x="0" y="1771"/>
                      </a:moveTo>
                      <a:lnTo>
                        <a:pt x="401" y="2122"/>
                      </a:lnTo>
                      <a:lnTo>
                        <a:pt x="904" y="0"/>
                      </a:lnTo>
                      <a:lnTo>
                        <a:pt x="716" y="391"/>
                      </a:lnTo>
                      <a:lnTo>
                        <a:pt x="529" y="459"/>
                      </a:lnTo>
                      <a:lnTo>
                        <a:pt x="489" y="867"/>
                      </a:lnTo>
                      <a:lnTo>
                        <a:pt x="308" y="99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88" name="Google Shape;523;p15"/>
                <p:cNvGrpSpPr/>
                <p:nvPr/>
              </p:nvGrpSpPr>
              <p:grpSpPr>
                <a:xfrm>
                  <a:off x="-296280" y="4223160"/>
                  <a:ext cx="365400" cy="1175040"/>
                  <a:chOff x="-296280" y="4223160"/>
                  <a:chExt cx="365400" cy="1175040"/>
                </a:xfrm>
              </p:grpSpPr>
              <p:sp>
                <p:nvSpPr>
                  <p:cNvPr id="1789" name="Google Shape;524;p15"/>
                  <p:cNvSpPr/>
                  <p:nvPr/>
                </p:nvSpPr>
                <p:spPr>
                  <a:xfrm>
                    <a:off x="-296280" y="4223160"/>
                    <a:ext cx="365400" cy="1175040"/>
                  </a:xfrm>
                  <a:custGeom>
                    <a:avLst/>
                    <a:gdLst/>
                    <a:ahLst/>
                    <a:rect l="l" t="t" r="r" b="b"/>
                    <a:pathLst>
                      <a:path w="701" h="2252">
                        <a:moveTo>
                          <a:pt x="0" y="2122"/>
                        </a:moveTo>
                        <a:lnTo>
                          <a:pt x="629" y="2251"/>
                        </a:lnTo>
                        <a:lnTo>
                          <a:pt x="521" y="1382"/>
                        </a:lnTo>
                        <a:lnTo>
                          <a:pt x="701" y="325"/>
                        </a:lnTo>
                        <a:lnTo>
                          <a:pt x="5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0" name="Google Shape;525;p15"/>
                  <p:cNvSpPr/>
                  <p:nvPr/>
                </p:nvSpPr>
                <p:spPr>
                  <a:xfrm>
                    <a:off x="-296280" y="4223160"/>
                    <a:ext cx="365400" cy="1175040"/>
                  </a:xfrm>
                  <a:custGeom>
                    <a:avLst/>
                    <a:gdLst/>
                    <a:ahLst/>
                    <a:rect l="l" t="t" r="r" b="b"/>
                    <a:pathLst>
                      <a:path w="701" h="2252">
                        <a:moveTo>
                          <a:pt x="0" y="2122"/>
                        </a:moveTo>
                        <a:lnTo>
                          <a:pt x="629" y="2251"/>
                        </a:lnTo>
                        <a:lnTo>
                          <a:pt x="521" y="1382"/>
                        </a:lnTo>
                        <a:lnTo>
                          <a:pt x="701" y="325"/>
                        </a:lnTo>
                        <a:lnTo>
                          <a:pt x="503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791" name="Google Shape;526;p15"/>
                <p:cNvGrpSpPr/>
                <p:nvPr/>
              </p:nvGrpSpPr>
              <p:grpSpPr>
                <a:xfrm>
                  <a:off x="1199880" y="4602240"/>
                  <a:ext cx="330120" cy="935280"/>
                  <a:chOff x="1199880" y="4602240"/>
                  <a:chExt cx="330120" cy="935280"/>
                </a:xfrm>
              </p:grpSpPr>
              <p:sp>
                <p:nvSpPr>
                  <p:cNvPr id="1792" name="Google Shape;527;p15"/>
                  <p:cNvSpPr/>
                  <p:nvPr/>
                </p:nvSpPr>
                <p:spPr>
                  <a:xfrm>
                    <a:off x="1199880" y="4602240"/>
                    <a:ext cx="330120" cy="93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33" h="1793">
                        <a:moveTo>
                          <a:pt x="130" y="0"/>
                        </a:moveTo>
                        <a:lnTo>
                          <a:pt x="0" y="1576"/>
                        </a:lnTo>
                        <a:lnTo>
                          <a:pt x="633" y="1792"/>
                        </a:lnTo>
                        <a:lnTo>
                          <a:pt x="374" y="79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3" name="Google Shape;528;p15"/>
                  <p:cNvSpPr/>
                  <p:nvPr/>
                </p:nvSpPr>
                <p:spPr>
                  <a:xfrm>
                    <a:off x="1199880" y="4602240"/>
                    <a:ext cx="330120" cy="93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33" h="1793">
                        <a:moveTo>
                          <a:pt x="130" y="0"/>
                        </a:moveTo>
                        <a:lnTo>
                          <a:pt x="0" y="1576"/>
                        </a:lnTo>
                        <a:lnTo>
                          <a:pt x="633" y="1792"/>
                        </a:lnTo>
                        <a:lnTo>
                          <a:pt x="374" y="7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94" name="Google Shape;529;p15"/>
                <p:cNvSpPr/>
                <p:nvPr/>
              </p:nvSpPr>
              <p:spPr>
                <a:xfrm>
                  <a:off x="927000" y="4602240"/>
                  <a:ext cx="362520" cy="949680"/>
                </a:xfrm>
                <a:custGeom>
                  <a:avLst/>
                  <a:gdLst/>
                  <a:ahLst/>
                  <a:rect l="l" t="t" r="r" b="b"/>
                  <a:pathLst>
                    <a:path w="695" h="1820">
                      <a:moveTo>
                        <a:pt x="79" y="1820"/>
                      </a:moveTo>
                      <a:lnTo>
                        <a:pt x="523" y="1576"/>
                      </a:lnTo>
                      <a:lnTo>
                        <a:pt x="695" y="789"/>
                      </a:lnTo>
                      <a:lnTo>
                        <a:pt x="653" y="0"/>
                      </a:lnTo>
                      <a:lnTo>
                        <a:pt x="259" y="112"/>
                      </a:lnTo>
                      <a:lnTo>
                        <a:pt x="259" y="547"/>
                      </a:lnTo>
                      <a:lnTo>
                        <a:pt x="1" y="821"/>
                      </a:lnTo>
                      <a:lnTo>
                        <a:pt x="135" y="12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5" name="Google Shape;530;p15"/>
                <p:cNvSpPr/>
                <p:nvPr/>
              </p:nvSpPr>
              <p:spPr>
                <a:xfrm>
                  <a:off x="1417680" y="4358880"/>
                  <a:ext cx="582120" cy="1114920"/>
                </a:xfrm>
                <a:custGeom>
                  <a:avLst/>
                  <a:gdLst/>
                  <a:ahLst/>
                  <a:rect l="l" t="t" r="r" b="b"/>
                  <a:pathLst>
                    <a:path w="1116" h="2137">
                      <a:moveTo>
                        <a:pt x="702" y="2136"/>
                      </a:moveTo>
                      <a:lnTo>
                        <a:pt x="1116" y="1529"/>
                      </a:lnTo>
                      <a:lnTo>
                        <a:pt x="834" y="54"/>
                      </a:lnTo>
                      <a:lnTo>
                        <a:pt x="425" y="189"/>
                      </a:lnTo>
                      <a:lnTo>
                        <a:pt x="222" y="1"/>
                      </a:lnTo>
                      <a:lnTo>
                        <a:pt x="1" y="64"/>
                      </a:lnTo>
                      <a:lnTo>
                        <a:pt x="157" y="437"/>
                      </a:lnTo>
                      <a:lnTo>
                        <a:pt x="72" y="764"/>
                      </a:lnTo>
                      <a:lnTo>
                        <a:pt x="331" y="193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96" name="Google Shape;531;p15"/>
                <p:cNvGrpSpPr/>
                <p:nvPr/>
              </p:nvGrpSpPr>
              <p:grpSpPr>
                <a:xfrm>
                  <a:off x="1395000" y="4586400"/>
                  <a:ext cx="389160" cy="951120"/>
                  <a:chOff x="1395000" y="4586400"/>
                  <a:chExt cx="389160" cy="951120"/>
                </a:xfrm>
              </p:grpSpPr>
              <p:sp>
                <p:nvSpPr>
                  <p:cNvPr id="1797" name="Google Shape;532;p15"/>
                  <p:cNvSpPr/>
                  <p:nvPr/>
                </p:nvSpPr>
                <p:spPr>
                  <a:xfrm>
                    <a:off x="1395000" y="4586400"/>
                    <a:ext cx="389160" cy="951120"/>
                  </a:xfrm>
                  <a:custGeom>
                    <a:avLst/>
                    <a:gdLst/>
                    <a:ahLst/>
                    <a:rect l="l" t="t" r="r" b="b"/>
                    <a:pathLst>
                      <a:path w="746" h="1823">
                        <a:moveTo>
                          <a:pt x="259" y="1822"/>
                        </a:moveTo>
                        <a:lnTo>
                          <a:pt x="745" y="1700"/>
                        </a:lnTo>
                        <a:lnTo>
                          <a:pt x="386" y="834"/>
                        </a:lnTo>
                        <a:lnTo>
                          <a:pt x="243" y="718"/>
                        </a:lnTo>
                        <a:lnTo>
                          <a:pt x="200" y="1"/>
                        </a:lnTo>
                        <a:lnTo>
                          <a:pt x="0" y="109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8" name="Google Shape;533;p15"/>
                  <p:cNvSpPr/>
                  <p:nvPr/>
                </p:nvSpPr>
                <p:spPr>
                  <a:xfrm>
                    <a:off x="1395000" y="4586400"/>
                    <a:ext cx="389160" cy="951120"/>
                  </a:xfrm>
                  <a:custGeom>
                    <a:avLst/>
                    <a:gdLst/>
                    <a:ahLst/>
                    <a:rect l="l" t="t" r="r" b="b"/>
                    <a:pathLst>
                      <a:path w="746" h="1823">
                        <a:moveTo>
                          <a:pt x="259" y="1822"/>
                        </a:moveTo>
                        <a:lnTo>
                          <a:pt x="745" y="1700"/>
                        </a:lnTo>
                        <a:lnTo>
                          <a:pt x="386" y="834"/>
                        </a:lnTo>
                        <a:lnTo>
                          <a:pt x="243" y="718"/>
                        </a:lnTo>
                        <a:lnTo>
                          <a:pt x="200" y="1"/>
                        </a:lnTo>
                        <a:lnTo>
                          <a:pt x="0" y="10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799" name="Google Shape;534;p15"/>
                <p:cNvGrpSpPr/>
                <p:nvPr/>
              </p:nvGrpSpPr>
              <p:grpSpPr>
                <a:xfrm>
                  <a:off x="-33840" y="3970800"/>
                  <a:ext cx="1886400" cy="772560"/>
                  <a:chOff x="-33840" y="3970800"/>
                  <a:chExt cx="1886400" cy="772560"/>
                </a:xfrm>
              </p:grpSpPr>
              <p:sp>
                <p:nvSpPr>
                  <p:cNvPr id="1800" name="Google Shape;535;p15"/>
                  <p:cNvSpPr/>
                  <p:nvPr/>
                </p:nvSpPr>
                <p:spPr>
                  <a:xfrm>
                    <a:off x="-33840" y="3970800"/>
                    <a:ext cx="1886400" cy="772560"/>
                  </a:xfrm>
                  <a:custGeom>
                    <a:avLst/>
                    <a:gdLst/>
                    <a:ahLst/>
                    <a:rect l="l" t="t" r="r" b="b"/>
                    <a:pathLst>
                      <a:path w="3615" h="1481">
                        <a:moveTo>
                          <a:pt x="869" y="1"/>
                        </a:moveTo>
                        <a:lnTo>
                          <a:pt x="185" y="158"/>
                        </a:lnTo>
                        <a:lnTo>
                          <a:pt x="327" y="326"/>
                        </a:lnTo>
                        <a:lnTo>
                          <a:pt x="0" y="484"/>
                        </a:lnTo>
                        <a:lnTo>
                          <a:pt x="198" y="809"/>
                        </a:lnTo>
                        <a:lnTo>
                          <a:pt x="659" y="1147"/>
                        </a:lnTo>
                        <a:lnTo>
                          <a:pt x="1187" y="1320"/>
                        </a:lnTo>
                        <a:lnTo>
                          <a:pt x="1448" y="1071"/>
                        </a:lnTo>
                        <a:lnTo>
                          <a:pt x="2100" y="1322"/>
                        </a:lnTo>
                        <a:lnTo>
                          <a:pt x="2494" y="1210"/>
                        </a:lnTo>
                        <a:lnTo>
                          <a:pt x="2738" y="1289"/>
                        </a:lnTo>
                        <a:lnTo>
                          <a:pt x="2956" y="1480"/>
                        </a:lnTo>
                        <a:lnTo>
                          <a:pt x="3136" y="1360"/>
                        </a:lnTo>
                        <a:lnTo>
                          <a:pt x="3410" y="1262"/>
                        </a:lnTo>
                        <a:lnTo>
                          <a:pt x="3615" y="798"/>
                        </a:lnTo>
                        <a:lnTo>
                          <a:pt x="3174" y="544"/>
                        </a:lnTo>
                        <a:lnTo>
                          <a:pt x="2647" y="424"/>
                        </a:lnTo>
                        <a:lnTo>
                          <a:pt x="2224" y="337"/>
                        </a:lnTo>
                        <a:lnTo>
                          <a:pt x="1851" y="54"/>
                        </a:lnTo>
                        <a:lnTo>
                          <a:pt x="960" y="114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1" name="Google Shape;536;p15"/>
                  <p:cNvSpPr/>
                  <p:nvPr/>
                </p:nvSpPr>
                <p:spPr>
                  <a:xfrm>
                    <a:off x="-33840" y="3970800"/>
                    <a:ext cx="1886400" cy="772560"/>
                  </a:xfrm>
                  <a:custGeom>
                    <a:avLst/>
                    <a:gdLst/>
                    <a:ahLst/>
                    <a:rect l="l" t="t" r="r" b="b"/>
                    <a:pathLst>
                      <a:path w="3615" h="1481">
                        <a:moveTo>
                          <a:pt x="869" y="1"/>
                        </a:moveTo>
                        <a:lnTo>
                          <a:pt x="185" y="158"/>
                        </a:lnTo>
                        <a:lnTo>
                          <a:pt x="327" y="326"/>
                        </a:lnTo>
                        <a:lnTo>
                          <a:pt x="0" y="484"/>
                        </a:lnTo>
                        <a:lnTo>
                          <a:pt x="198" y="809"/>
                        </a:lnTo>
                        <a:lnTo>
                          <a:pt x="659" y="1147"/>
                        </a:lnTo>
                        <a:lnTo>
                          <a:pt x="1187" y="1320"/>
                        </a:lnTo>
                        <a:lnTo>
                          <a:pt x="1448" y="1071"/>
                        </a:lnTo>
                        <a:lnTo>
                          <a:pt x="2100" y="1322"/>
                        </a:lnTo>
                        <a:lnTo>
                          <a:pt x="2494" y="1210"/>
                        </a:lnTo>
                        <a:lnTo>
                          <a:pt x="2738" y="1289"/>
                        </a:lnTo>
                        <a:lnTo>
                          <a:pt x="2956" y="1480"/>
                        </a:lnTo>
                        <a:lnTo>
                          <a:pt x="3136" y="1360"/>
                        </a:lnTo>
                        <a:lnTo>
                          <a:pt x="3410" y="1262"/>
                        </a:lnTo>
                        <a:lnTo>
                          <a:pt x="3615" y="798"/>
                        </a:lnTo>
                        <a:lnTo>
                          <a:pt x="3174" y="544"/>
                        </a:lnTo>
                        <a:lnTo>
                          <a:pt x="2647" y="424"/>
                        </a:lnTo>
                        <a:lnTo>
                          <a:pt x="2224" y="337"/>
                        </a:lnTo>
                        <a:lnTo>
                          <a:pt x="1851" y="54"/>
                        </a:lnTo>
                        <a:lnTo>
                          <a:pt x="960" y="11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02" name="Google Shape;537;p15"/>
                <p:cNvSpPr/>
                <p:nvPr/>
              </p:nvSpPr>
              <p:spPr>
                <a:xfrm>
                  <a:off x="1061640" y="4602240"/>
                  <a:ext cx="227880" cy="871200"/>
                </a:xfrm>
                <a:custGeom>
                  <a:avLst/>
                  <a:gdLst/>
                  <a:ahLst/>
                  <a:rect l="l" t="t" r="r" b="b"/>
                  <a:pathLst>
                    <a:path w="437" h="1670">
                      <a:moveTo>
                        <a:pt x="1" y="112"/>
                      </a:moveTo>
                      <a:lnTo>
                        <a:pt x="298" y="533"/>
                      </a:lnTo>
                      <a:lnTo>
                        <a:pt x="146" y="485"/>
                      </a:lnTo>
                      <a:lnTo>
                        <a:pt x="252" y="986"/>
                      </a:lnTo>
                      <a:lnTo>
                        <a:pt x="74" y="1252"/>
                      </a:lnTo>
                      <a:lnTo>
                        <a:pt x="98" y="1669"/>
                      </a:lnTo>
                      <a:lnTo>
                        <a:pt x="265" y="1576"/>
                      </a:lnTo>
                      <a:lnTo>
                        <a:pt x="437" y="789"/>
                      </a:ln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03" name="Google Shape;538;p15"/>
                <p:cNvGrpSpPr/>
                <p:nvPr/>
              </p:nvGrpSpPr>
              <p:grpSpPr>
                <a:xfrm>
                  <a:off x="14760" y="4052520"/>
                  <a:ext cx="121680" cy="147240"/>
                  <a:chOff x="14760" y="4052520"/>
                  <a:chExt cx="121680" cy="147240"/>
                </a:xfrm>
              </p:grpSpPr>
              <p:sp>
                <p:nvSpPr>
                  <p:cNvPr id="1804" name="Google Shape;539;p15"/>
                  <p:cNvSpPr/>
                  <p:nvPr/>
                </p:nvSpPr>
                <p:spPr>
                  <a:xfrm>
                    <a:off x="14760" y="4052520"/>
                    <a:ext cx="121680" cy="147240"/>
                  </a:xfrm>
                  <a:custGeom>
                    <a:avLst/>
                    <a:gdLst/>
                    <a:ahLst/>
                    <a:rect l="l" t="t" r="r" b="b"/>
                    <a:pathLst>
                      <a:path w="234" h="283">
                        <a:moveTo>
                          <a:pt x="92" y="1"/>
                        </a:moveTo>
                        <a:lnTo>
                          <a:pt x="0" y="283"/>
                        </a:lnTo>
                        <a:lnTo>
                          <a:pt x="234" y="169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5" name="Google Shape;540;p15"/>
                  <p:cNvSpPr/>
                  <p:nvPr/>
                </p:nvSpPr>
                <p:spPr>
                  <a:xfrm>
                    <a:off x="14760" y="4052520"/>
                    <a:ext cx="121680" cy="147240"/>
                  </a:xfrm>
                  <a:custGeom>
                    <a:avLst/>
                    <a:gdLst/>
                    <a:ahLst/>
                    <a:rect l="l" t="t" r="r" b="b"/>
                    <a:pathLst>
                      <a:path w="234" h="283">
                        <a:moveTo>
                          <a:pt x="92" y="1"/>
                        </a:moveTo>
                        <a:lnTo>
                          <a:pt x="0" y="283"/>
                        </a:lnTo>
                        <a:lnTo>
                          <a:pt x="234" y="16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06" name="Google Shape;541;p15"/>
                <p:cNvSpPr/>
                <p:nvPr/>
              </p:nvSpPr>
              <p:spPr>
                <a:xfrm>
                  <a:off x="484920" y="4529160"/>
                  <a:ext cx="287640" cy="999720"/>
                </a:xfrm>
                <a:custGeom>
                  <a:avLst/>
                  <a:gdLst/>
                  <a:ahLst/>
                  <a:rect l="l" t="t" r="r" b="b"/>
                  <a:pathLst>
                    <a:path w="552" h="1916">
                      <a:moveTo>
                        <a:pt x="193" y="250"/>
                      </a:moveTo>
                      <a:lnTo>
                        <a:pt x="179" y="677"/>
                      </a:lnTo>
                      <a:lnTo>
                        <a:pt x="43" y="622"/>
                      </a:lnTo>
                      <a:lnTo>
                        <a:pt x="164" y="1429"/>
                      </a:lnTo>
                      <a:lnTo>
                        <a:pt x="0" y="1613"/>
                      </a:lnTo>
                      <a:lnTo>
                        <a:pt x="201" y="1916"/>
                      </a:lnTo>
                      <a:lnTo>
                        <a:pt x="361" y="1831"/>
                      </a:lnTo>
                      <a:lnTo>
                        <a:pt x="551" y="734"/>
                      </a:lnTo>
                      <a:lnTo>
                        <a:pt x="454" y="1"/>
                      </a:lnTo>
                      <a:lnTo>
                        <a:pt x="294" y="1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07" name="Google Shape;542;p15"/>
                <p:cNvGrpSpPr/>
                <p:nvPr/>
              </p:nvGrpSpPr>
              <p:grpSpPr>
                <a:xfrm>
                  <a:off x="-38520" y="4392360"/>
                  <a:ext cx="185400" cy="662400"/>
                  <a:chOff x="-38520" y="4392360"/>
                  <a:chExt cx="185400" cy="662400"/>
                </a:xfrm>
              </p:grpSpPr>
              <p:sp>
                <p:nvSpPr>
                  <p:cNvPr id="1808" name="Google Shape;543;p15"/>
                  <p:cNvSpPr/>
                  <p:nvPr/>
                </p:nvSpPr>
                <p:spPr>
                  <a:xfrm>
                    <a:off x="-38520" y="4392360"/>
                    <a:ext cx="185400" cy="66240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1270">
                        <a:moveTo>
                          <a:pt x="207" y="1"/>
                        </a:moveTo>
                        <a:lnTo>
                          <a:pt x="119" y="326"/>
                        </a:lnTo>
                        <a:lnTo>
                          <a:pt x="0" y="857"/>
                        </a:lnTo>
                        <a:lnTo>
                          <a:pt x="54" y="1269"/>
                        </a:lnTo>
                        <a:lnTo>
                          <a:pt x="27" y="1058"/>
                        </a:lnTo>
                        <a:lnTo>
                          <a:pt x="356" y="411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9" name="Google Shape;544;p15"/>
                  <p:cNvSpPr/>
                  <p:nvPr/>
                </p:nvSpPr>
                <p:spPr>
                  <a:xfrm>
                    <a:off x="-38520" y="4392360"/>
                    <a:ext cx="185400" cy="66240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1270">
                        <a:moveTo>
                          <a:pt x="207" y="1"/>
                        </a:moveTo>
                        <a:lnTo>
                          <a:pt x="119" y="326"/>
                        </a:lnTo>
                        <a:lnTo>
                          <a:pt x="0" y="857"/>
                        </a:lnTo>
                        <a:lnTo>
                          <a:pt x="54" y="1269"/>
                        </a:lnTo>
                        <a:lnTo>
                          <a:pt x="27" y="1058"/>
                        </a:lnTo>
                        <a:lnTo>
                          <a:pt x="356" y="41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9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10" name="Google Shape;545;p15"/>
                <p:cNvSpPr/>
                <p:nvPr/>
              </p:nvSpPr>
              <p:spPr>
                <a:xfrm>
                  <a:off x="1602720" y="4629240"/>
                  <a:ext cx="285480" cy="572040"/>
                </a:xfrm>
                <a:custGeom>
                  <a:avLst/>
                  <a:gdLst/>
                  <a:ahLst/>
                  <a:rect l="l" t="t" r="r" b="b"/>
                  <a:pathLst>
                    <a:path w="548" h="1097">
                      <a:moveTo>
                        <a:pt x="0" y="98"/>
                      </a:moveTo>
                      <a:lnTo>
                        <a:pt x="129" y="327"/>
                      </a:lnTo>
                      <a:lnTo>
                        <a:pt x="259" y="355"/>
                      </a:lnTo>
                      <a:lnTo>
                        <a:pt x="259" y="729"/>
                      </a:lnTo>
                      <a:lnTo>
                        <a:pt x="548" y="109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11" name="Google Shape;546;p15"/>
                <p:cNvGrpSpPr/>
                <p:nvPr/>
              </p:nvGrpSpPr>
              <p:grpSpPr>
                <a:xfrm>
                  <a:off x="-356400" y="4831920"/>
                  <a:ext cx="213480" cy="837360"/>
                  <a:chOff x="-356400" y="4831920"/>
                  <a:chExt cx="213480" cy="837360"/>
                </a:xfrm>
              </p:grpSpPr>
              <p:sp>
                <p:nvSpPr>
                  <p:cNvPr id="1812" name="Google Shape;547;p15"/>
                  <p:cNvSpPr/>
                  <p:nvPr/>
                </p:nvSpPr>
                <p:spPr>
                  <a:xfrm>
                    <a:off x="-356400" y="4831920"/>
                    <a:ext cx="213480" cy="837360"/>
                  </a:xfrm>
                  <a:custGeom>
                    <a:avLst/>
                    <a:gdLst/>
                    <a:ahLst/>
                    <a:rect l="l" t="t" r="r" b="b"/>
                    <a:pathLst>
                      <a:path w="410" h="1605">
                        <a:moveTo>
                          <a:pt x="94" y="1604"/>
                        </a:moveTo>
                        <a:lnTo>
                          <a:pt x="295" y="1383"/>
                        </a:lnTo>
                        <a:lnTo>
                          <a:pt x="287" y="1167"/>
                        </a:lnTo>
                        <a:lnTo>
                          <a:pt x="410" y="20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3" name="Google Shape;548;p15"/>
                  <p:cNvSpPr/>
                  <p:nvPr/>
                </p:nvSpPr>
                <p:spPr>
                  <a:xfrm>
                    <a:off x="-356400" y="4831920"/>
                    <a:ext cx="213480" cy="837360"/>
                  </a:xfrm>
                  <a:custGeom>
                    <a:avLst/>
                    <a:gdLst/>
                    <a:ahLst/>
                    <a:rect l="l" t="t" r="r" b="b"/>
                    <a:pathLst>
                      <a:path w="410" h="1605">
                        <a:moveTo>
                          <a:pt x="94" y="1604"/>
                        </a:moveTo>
                        <a:lnTo>
                          <a:pt x="295" y="1383"/>
                        </a:lnTo>
                        <a:lnTo>
                          <a:pt x="287" y="1167"/>
                        </a:lnTo>
                        <a:lnTo>
                          <a:pt x="410" y="20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14" name="Google Shape;549;p15"/>
                <p:cNvSpPr/>
                <p:nvPr/>
              </p:nvSpPr>
              <p:spPr>
                <a:xfrm>
                  <a:off x="-52560" y="4786920"/>
                  <a:ext cx="197280" cy="759600"/>
                </a:xfrm>
                <a:custGeom>
                  <a:avLst/>
                  <a:gdLst/>
                  <a:ahLst/>
                  <a:rect l="l" t="t" r="r" b="b"/>
                  <a:pathLst>
                    <a:path w="379" h="1456">
                      <a:moveTo>
                        <a:pt x="0" y="80"/>
                      </a:moveTo>
                      <a:lnTo>
                        <a:pt x="91" y="1456"/>
                      </a:lnTo>
                      <a:lnTo>
                        <a:pt x="378" y="1392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5" name="Google Shape;550;p15"/>
                <p:cNvSpPr/>
                <p:nvPr/>
              </p:nvSpPr>
              <p:spPr>
                <a:xfrm>
                  <a:off x="-278280" y="4828680"/>
                  <a:ext cx="275760" cy="725040"/>
                </a:xfrm>
                <a:custGeom>
                  <a:avLst/>
                  <a:gdLst/>
                  <a:ahLst/>
                  <a:rect l="l" t="t" r="r" b="b"/>
                  <a:pathLst>
                    <a:path w="529" h="1390">
                      <a:moveTo>
                        <a:pt x="145" y="1389"/>
                      </a:moveTo>
                      <a:lnTo>
                        <a:pt x="523" y="1376"/>
                      </a:lnTo>
                      <a:lnTo>
                        <a:pt x="528" y="616"/>
                      </a:lnTo>
                      <a:lnTo>
                        <a:pt x="432" y="0"/>
                      </a:lnTo>
                      <a:lnTo>
                        <a:pt x="0" y="200"/>
                      </a:lnTo>
                      <a:lnTo>
                        <a:pt x="158" y="672"/>
                      </a:lnTo>
                      <a:lnTo>
                        <a:pt x="133" y="102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16" name="Google Shape;551;p15"/>
                <p:cNvGrpSpPr/>
                <p:nvPr/>
              </p:nvGrpSpPr>
              <p:grpSpPr>
                <a:xfrm>
                  <a:off x="76320" y="4569120"/>
                  <a:ext cx="277200" cy="997560"/>
                  <a:chOff x="76320" y="4569120"/>
                  <a:chExt cx="277200" cy="997560"/>
                </a:xfrm>
              </p:grpSpPr>
              <p:sp>
                <p:nvSpPr>
                  <p:cNvPr id="1817" name="Google Shape;552;p15"/>
                  <p:cNvSpPr/>
                  <p:nvPr/>
                </p:nvSpPr>
                <p:spPr>
                  <a:xfrm>
                    <a:off x="76320" y="4569120"/>
                    <a:ext cx="277200" cy="997560"/>
                  </a:xfrm>
                  <a:custGeom>
                    <a:avLst/>
                    <a:gdLst/>
                    <a:ahLst/>
                    <a:rect l="l" t="t" r="r" b="b"/>
                    <a:pathLst>
                      <a:path w="532" h="1912">
                        <a:moveTo>
                          <a:pt x="441" y="1795"/>
                        </a:moveTo>
                        <a:lnTo>
                          <a:pt x="356" y="622"/>
                        </a:lnTo>
                        <a:lnTo>
                          <a:pt x="531" y="558"/>
                        </a:lnTo>
                        <a:lnTo>
                          <a:pt x="448" y="0"/>
                        </a:lnTo>
                        <a:lnTo>
                          <a:pt x="0" y="156"/>
                        </a:lnTo>
                        <a:lnTo>
                          <a:pt x="96" y="418"/>
                        </a:lnTo>
                        <a:lnTo>
                          <a:pt x="44" y="682"/>
                        </a:lnTo>
                        <a:lnTo>
                          <a:pt x="385" y="1912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8" name="Google Shape;553;p15"/>
                  <p:cNvSpPr/>
                  <p:nvPr/>
                </p:nvSpPr>
                <p:spPr>
                  <a:xfrm>
                    <a:off x="76320" y="4569120"/>
                    <a:ext cx="277200" cy="997560"/>
                  </a:xfrm>
                  <a:custGeom>
                    <a:avLst/>
                    <a:gdLst/>
                    <a:ahLst/>
                    <a:rect l="l" t="t" r="r" b="b"/>
                    <a:pathLst>
                      <a:path w="532" h="1912">
                        <a:moveTo>
                          <a:pt x="441" y="1795"/>
                        </a:moveTo>
                        <a:lnTo>
                          <a:pt x="356" y="622"/>
                        </a:lnTo>
                        <a:lnTo>
                          <a:pt x="531" y="558"/>
                        </a:lnTo>
                        <a:lnTo>
                          <a:pt x="448" y="0"/>
                        </a:lnTo>
                        <a:lnTo>
                          <a:pt x="0" y="156"/>
                        </a:lnTo>
                        <a:lnTo>
                          <a:pt x="96" y="418"/>
                        </a:lnTo>
                        <a:lnTo>
                          <a:pt x="44" y="682"/>
                        </a:lnTo>
                        <a:lnTo>
                          <a:pt x="385" y="1912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19" name="Google Shape;554;p15"/>
                <p:cNvSpPr/>
                <p:nvPr/>
              </p:nvSpPr>
              <p:spPr>
                <a:xfrm>
                  <a:off x="83160" y="4786920"/>
                  <a:ext cx="193680" cy="779760"/>
                </a:xfrm>
                <a:custGeom>
                  <a:avLst/>
                  <a:gdLst/>
                  <a:ahLst/>
                  <a:rect l="l" t="t" r="r" b="b"/>
                  <a:pathLst>
                    <a:path w="372" h="1495">
                      <a:moveTo>
                        <a:pt x="118" y="1392"/>
                      </a:moveTo>
                      <a:lnTo>
                        <a:pt x="372" y="1495"/>
                      </a:lnTo>
                      <a:lnTo>
                        <a:pt x="300" y="771"/>
                      </a:lnTo>
                      <a:lnTo>
                        <a:pt x="97" y="273"/>
                      </a:lnTo>
                      <a:lnTo>
                        <a:pt x="83" y="1"/>
                      </a:lnTo>
                      <a:lnTo>
                        <a:pt x="1" y="44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20" name="Google Shape;555;p15"/>
                <p:cNvGrpSpPr/>
                <p:nvPr/>
              </p:nvGrpSpPr>
              <p:grpSpPr>
                <a:xfrm>
                  <a:off x="-790560" y="4616280"/>
                  <a:ext cx="245520" cy="138600"/>
                  <a:chOff x="-790560" y="4616280"/>
                  <a:chExt cx="245520" cy="138600"/>
                </a:xfrm>
              </p:grpSpPr>
              <p:sp>
                <p:nvSpPr>
                  <p:cNvPr id="1821" name="Google Shape;556;p15"/>
                  <p:cNvSpPr/>
                  <p:nvPr/>
                </p:nvSpPr>
                <p:spPr>
                  <a:xfrm>
                    <a:off x="-790560" y="4616280"/>
                    <a:ext cx="245520" cy="138600"/>
                  </a:xfrm>
                  <a:custGeom>
                    <a:avLst/>
                    <a:gdLst/>
                    <a:ahLst/>
                    <a:rect l="l" t="t" r="r" b="b"/>
                    <a:pathLst>
                      <a:path w="471" h="266">
                        <a:moveTo>
                          <a:pt x="66" y="0"/>
                        </a:moveTo>
                        <a:lnTo>
                          <a:pt x="1" y="266"/>
                        </a:lnTo>
                        <a:lnTo>
                          <a:pt x="471" y="102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2" name="Google Shape;557;p15"/>
                  <p:cNvSpPr/>
                  <p:nvPr/>
                </p:nvSpPr>
                <p:spPr>
                  <a:xfrm>
                    <a:off x="-790560" y="4616280"/>
                    <a:ext cx="245520" cy="138600"/>
                  </a:xfrm>
                  <a:custGeom>
                    <a:avLst/>
                    <a:gdLst/>
                    <a:ahLst/>
                    <a:rect l="l" t="t" r="r" b="b"/>
                    <a:pathLst>
                      <a:path w="471" h="266">
                        <a:moveTo>
                          <a:pt x="66" y="0"/>
                        </a:moveTo>
                        <a:lnTo>
                          <a:pt x="1" y="266"/>
                        </a:lnTo>
                        <a:lnTo>
                          <a:pt x="471" y="102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23" name="Google Shape;558;p15"/>
                <p:cNvGrpSpPr/>
                <p:nvPr/>
              </p:nvGrpSpPr>
              <p:grpSpPr>
                <a:xfrm>
                  <a:off x="-871560" y="4763880"/>
                  <a:ext cx="303840" cy="961560"/>
                  <a:chOff x="-871560" y="4763880"/>
                  <a:chExt cx="303840" cy="961560"/>
                </a:xfrm>
              </p:grpSpPr>
              <p:sp>
                <p:nvSpPr>
                  <p:cNvPr id="1824" name="Google Shape;559;p15"/>
                  <p:cNvSpPr/>
                  <p:nvPr/>
                </p:nvSpPr>
                <p:spPr>
                  <a:xfrm>
                    <a:off x="-871560" y="4763880"/>
                    <a:ext cx="303840" cy="9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583" h="1843">
                        <a:moveTo>
                          <a:pt x="107" y="0"/>
                        </a:moveTo>
                        <a:lnTo>
                          <a:pt x="522" y="69"/>
                        </a:lnTo>
                        <a:lnTo>
                          <a:pt x="583" y="601"/>
                        </a:lnTo>
                        <a:lnTo>
                          <a:pt x="467" y="1132"/>
                        </a:lnTo>
                        <a:lnTo>
                          <a:pt x="331" y="1843"/>
                        </a:lnTo>
                        <a:lnTo>
                          <a:pt x="185" y="1710"/>
                        </a:lnTo>
                        <a:lnTo>
                          <a:pt x="1" y="1194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5" name="Google Shape;560;p15"/>
                  <p:cNvSpPr/>
                  <p:nvPr/>
                </p:nvSpPr>
                <p:spPr>
                  <a:xfrm>
                    <a:off x="-871560" y="4763880"/>
                    <a:ext cx="303840" cy="9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583" h="1843">
                        <a:moveTo>
                          <a:pt x="107" y="0"/>
                        </a:moveTo>
                        <a:lnTo>
                          <a:pt x="522" y="69"/>
                        </a:lnTo>
                        <a:lnTo>
                          <a:pt x="583" y="601"/>
                        </a:lnTo>
                        <a:lnTo>
                          <a:pt x="467" y="1132"/>
                        </a:lnTo>
                        <a:lnTo>
                          <a:pt x="331" y="1843"/>
                        </a:lnTo>
                        <a:lnTo>
                          <a:pt x="185" y="1710"/>
                        </a:lnTo>
                        <a:lnTo>
                          <a:pt x="1" y="1194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26" name="Google Shape;561;p15"/>
                <p:cNvGrpSpPr/>
                <p:nvPr/>
              </p:nvGrpSpPr>
              <p:grpSpPr>
                <a:xfrm>
                  <a:off x="-942120" y="4763880"/>
                  <a:ext cx="225000" cy="892800"/>
                  <a:chOff x="-942120" y="4763880"/>
                  <a:chExt cx="225000" cy="892800"/>
                </a:xfrm>
              </p:grpSpPr>
              <p:sp>
                <p:nvSpPr>
                  <p:cNvPr id="1827" name="Google Shape;562;p15"/>
                  <p:cNvSpPr/>
                  <p:nvPr/>
                </p:nvSpPr>
                <p:spPr>
                  <a:xfrm>
                    <a:off x="-942120" y="4763880"/>
                    <a:ext cx="225000" cy="892800"/>
                  </a:xfrm>
                  <a:custGeom>
                    <a:avLst/>
                    <a:gdLst/>
                    <a:ahLst/>
                    <a:rect l="l" t="t" r="r" b="b"/>
                    <a:pathLst>
                      <a:path w="432" h="1711">
                        <a:moveTo>
                          <a:pt x="0" y="1612"/>
                        </a:moveTo>
                        <a:lnTo>
                          <a:pt x="320" y="1710"/>
                        </a:lnTo>
                        <a:lnTo>
                          <a:pt x="253" y="1059"/>
                        </a:lnTo>
                        <a:lnTo>
                          <a:pt x="431" y="484"/>
                        </a:lnTo>
                        <a:lnTo>
                          <a:pt x="242" y="0"/>
                        </a:lnTo>
                        <a:lnTo>
                          <a:pt x="7" y="844"/>
                        </a:lnTo>
                        <a:lnTo>
                          <a:pt x="66" y="114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8" name="Google Shape;563;p15"/>
                  <p:cNvSpPr/>
                  <p:nvPr/>
                </p:nvSpPr>
                <p:spPr>
                  <a:xfrm>
                    <a:off x="-942120" y="4763880"/>
                    <a:ext cx="225000" cy="892800"/>
                  </a:xfrm>
                  <a:custGeom>
                    <a:avLst/>
                    <a:gdLst/>
                    <a:ahLst/>
                    <a:rect l="l" t="t" r="r" b="b"/>
                    <a:pathLst>
                      <a:path w="432" h="1711">
                        <a:moveTo>
                          <a:pt x="0" y="1612"/>
                        </a:moveTo>
                        <a:lnTo>
                          <a:pt x="320" y="1710"/>
                        </a:lnTo>
                        <a:lnTo>
                          <a:pt x="253" y="1059"/>
                        </a:lnTo>
                        <a:lnTo>
                          <a:pt x="431" y="484"/>
                        </a:lnTo>
                        <a:lnTo>
                          <a:pt x="242" y="0"/>
                        </a:lnTo>
                        <a:lnTo>
                          <a:pt x="7" y="844"/>
                        </a:lnTo>
                        <a:lnTo>
                          <a:pt x="66" y="114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29" name="Google Shape;564;p15"/>
                <p:cNvGrpSpPr/>
                <p:nvPr/>
              </p:nvGrpSpPr>
              <p:grpSpPr>
                <a:xfrm>
                  <a:off x="-815760" y="4392360"/>
                  <a:ext cx="1125360" cy="583560"/>
                  <a:chOff x="-815760" y="4392360"/>
                  <a:chExt cx="1125360" cy="583560"/>
                </a:xfrm>
              </p:grpSpPr>
              <p:sp>
                <p:nvSpPr>
                  <p:cNvPr id="1830" name="Google Shape;565;p15"/>
                  <p:cNvSpPr/>
                  <p:nvPr/>
                </p:nvSpPr>
                <p:spPr>
                  <a:xfrm>
                    <a:off x="-815760" y="4392360"/>
                    <a:ext cx="1125360" cy="58356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" h="1119">
                        <a:moveTo>
                          <a:pt x="577" y="187"/>
                        </a:moveTo>
                        <a:lnTo>
                          <a:pt x="114" y="429"/>
                        </a:lnTo>
                        <a:lnTo>
                          <a:pt x="284" y="613"/>
                        </a:lnTo>
                        <a:lnTo>
                          <a:pt x="0" y="712"/>
                        </a:lnTo>
                        <a:lnTo>
                          <a:pt x="415" y="781"/>
                        </a:lnTo>
                        <a:lnTo>
                          <a:pt x="1054" y="811"/>
                        </a:lnTo>
                        <a:lnTo>
                          <a:pt x="1076" y="1063"/>
                        </a:lnTo>
                        <a:lnTo>
                          <a:pt x="1429" y="1118"/>
                        </a:lnTo>
                        <a:lnTo>
                          <a:pt x="1484" y="982"/>
                        </a:lnTo>
                        <a:lnTo>
                          <a:pt x="1773" y="920"/>
                        </a:lnTo>
                        <a:lnTo>
                          <a:pt x="1805" y="757"/>
                        </a:lnTo>
                        <a:lnTo>
                          <a:pt x="1709" y="495"/>
                        </a:lnTo>
                        <a:lnTo>
                          <a:pt x="2157" y="339"/>
                        </a:lnTo>
                        <a:lnTo>
                          <a:pt x="1696" y="1"/>
                        </a:lnTo>
                        <a:lnTo>
                          <a:pt x="1149" y="406"/>
                        </a:lnTo>
                        <a:lnTo>
                          <a:pt x="905" y="287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1" name="Google Shape;566;p15"/>
                  <p:cNvSpPr/>
                  <p:nvPr/>
                </p:nvSpPr>
                <p:spPr>
                  <a:xfrm>
                    <a:off x="-815760" y="4392360"/>
                    <a:ext cx="1125360" cy="58356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" h="1119">
                        <a:moveTo>
                          <a:pt x="577" y="187"/>
                        </a:moveTo>
                        <a:lnTo>
                          <a:pt x="114" y="429"/>
                        </a:lnTo>
                        <a:lnTo>
                          <a:pt x="284" y="613"/>
                        </a:lnTo>
                        <a:lnTo>
                          <a:pt x="0" y="712"/>
                        </a:lnTo>
                        <a:lnTo>
                          <a:pt x="415" y="781"/>
                        </a:lnTo>
                        <a:lnTo>
                          <a:pt x="1054" y="811"/>
                        </a:lnTo>
                        <a:lnTo>
                          <a:pt x="1076" y="1063"/>
                        </a:lnTo>
                        <a:lnTo>
                          <a:pt x="1429" y="1118"/>
                        </a:lnTo>
                        <a:lnTo>
                          <a:pt x="1484" y="982"/>
                        </a:lnTo>
                        <a:lnTo>
                          <a:pt x="1773" y="920"/>
                        </a:lnTo>
                        <a:lnTo>
                          <a:pt x="1805" y="757"/>
                        </a:lnTo>
                        <a:lnTo>
                          <a:pt x="1709" y="495"/>
                        </a:lnTo>
                        <a:lnTo>
                          <a:pt x="2157" y="339"/>
                        </a:lnTo>
                        <a:lnTo>
                          <a:pt x="1696" y="1"/>
                        </a:lnTo>
                        <a:lnTo>
                          <a:pt x="1149" y="406"/>
                        </a:lnTo>
                        <a:lnTo>
                          <a:pt x="905" y="28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32" name="Google Shape;567;p15"/>
                <p:cNvSpPr/>
                <p:nvPr/>
              </p:nvSpPr>
              <p:spPr>
                <a:xfrm>
                  <a:off x="288720" y="5012280"/>
                  <a:ext cx="85320" cy="85320"/>
                </a:xfrm>
                <a:custGeom>
                  <a:avLst/>
                  <a:gdLst/>
                  <a:ahLst/>
                  <a:rect l="l" t="t" r="r" b="b"/>
                  <a:pathLst>
                    <a:path w="164" h="164">
                      <a:moveTo>
                        <a:pt x="65" y="1"/>
                      </a:moveTo>
                      <a:lnTo>
                        <a:pt x="0" y="164"/>
                      </a:lnTo>
                      <a:lnTo>
                        <a:pt x="163" y="75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3" name="Google Shape;568;p15"/>
                <p:cNvSpPr/>
                <p:nvPr/>
              </p:nvSpPr>
              <p:spPr>
                <a:xfrm>
                  <a:off x="-698760" y="4759200"/>
                  <a:ext cx="360360" cy="966240"/>
                </a:xfrm>
                <a:custGeom>
                  <a:avLst/>
                  <a:gdLst/>
                  <a:ahLst/>
                  <a:rect l="l" t="t" r="r" b="b"/>
                  <a:pathLst>
                    <a:path w="691" h="1852">
                      <a:moveTo>
                        <a:pt x="0" y="1852"/>
                      </a:moveTo>
                      <a:lnTo>
                        <a:pt x="607" y="1642"/>
                      </a:lnTo>
                      <a:lnTo>
                        <a:pt x="691" y="396"/>
                      </a:lnTo>
                      <a:lnTo>
                        <a:pt x="665" y="0"/>
                      </a:lnTo>
                      <a:lnTo>
                        <a:pt x="191" y="78"/>
                      </a:lnTo>
                      <a:lnTo>
                        <a:pt x="244" y="55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34" name="Google Shape;569;p15"/>
                <p:cNvGrpSpPr/>
                <p:nvPr/>
              </p:nvGrpSpPr>
              <p:grpSpPr>
                <a:xfrm>
                  <a:off x="-382680" y="4759200"/>
                  <a:ext cx="134640" cy="909720"/>
                  <a:chOff x="-382680" y="4759200"/>
                  <a:chExt cx="134640" cy="909720"/>
                </a:xfrm>
              </p:grpSpPr>
              <p:sp>
                <p:nvSpPr>
                  <p:cNvPr id="1835" name="Google Shape;570;p15"/>
                  <p:cNvSpPr/>
                  <p:nvPr/>
                </p:nvSpPr>
                <p:spPr>
                  <a:xfrm>
                    <a:off x="-382680" y="4759200"/>
                    <a:ext cx="134640" cy="909720"/>
                  </a:xfrm>
                  <a:custGeom>
                    <a:avLst/>
                    <a:gdLst/>
                    <a:ahLst/>
                    <a:rect l="l" t="t" r="r" b="b"/>
                    <a:pathLst>
                      <a:path w="259" h="1744">
                        <a:moveTo>
                          <a:pt x="224" y="108"/>
                        </a:moveTo>
                        <a:lnTo>
                          <a:pt x="258" y="505"/>
                        </a:lnTo>
                        <a:lnTo>
                          <a:pt x="153" y="833"/>
                        </a:lnTo>
                        <a:lnTo>
                          <a:pt x="144" y="1743"/>
                        </a:lnTo>
                        <a:lnTo>
                          <a:pt x="1" y="1642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6" name="Google Shape;571;p15"/>
                  <p:cNvSpPr/>
                  <p:nvPr/>
                </p:nvSpPr>
                <p:spPr>
                  <a:xfrm>
                    <a:off x="-382680" y="4759200"/>
                    <a:ext cx="134640" cy="909720"/>
                  </a:xfrm>
                  <a:custGeom>
                    <a:avLst/>
                    <a:gdLst/>
                    <a:ahLst/>
                    <a:rect l="l" t="t" r="r" b="b"/>
                    <a:pathLst>
                      <a:path w="259" h="1744">
                        <a:moveTo>
                          <a:pt x="224" y="108"/>
                        </a:moveTo>
                        <a:lnTo>
                          <a:pt x="258" y="505"/>
                        </a:lnTo>
                        <a:lnTo>
                          <a:pt x="153" y="833"/>
                        </a:lnTo>
                        <a:lnTo>
                          <a:pt x="144" y="1743"/>
                        </a:lnTo>
                        <a:lnTo>
                          <a:pt x="1" y="1642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837" name="Google Shape;572;p15"/>
              <p:cNvGrpSpPr/>
              <p:nvPr/>
            </p:nvGrpSpPr>
            <p:grpSpPr>
              <a:xfrm>
                <a:off x="-450720" y="3544560"/>
                <a:ext cx="1537920" cy="1082160"/>
                <a:chOff x="-450720" y="3544560"/>
                <a:chExt cx="1537920" cy="1082160"/>
              </a:xfrm>
            </p:grpSpPr>
            <p:grpSp>
              <p:nvGrpSpPr>
                <p:cNvPr id="1838" name="Google Shape;573;p15"/>
                <p:cNvGrpSpPr/>
                <p:nvPr/>
              </p:nvGrpSpPr>
              <p:grpSpPr>
                <a:xfrm>
                  <a:off x="-79200" y="3961080"/>
                  <a:ext cx="550800" cy="617040"/>
                  <a:chOff x="-79200" y="3961080"/>
                  <a:chExt cx="550800" cy="617040"/>
                </a:xfrm>
              </p:grpSpPr>
              <p:sp>
                <p:nvSpPr>
                  <p:cNvPr id="1839" name="Google Shape;574;p15"/>
                  <p:cNvSpPr/>
                  <p:nvPr/>
                </p:nvSpPr>
                <p:spPr>
                  <a:xfrm>
                    <a:off x="-79200" y="3961080"/>
                    <a:ext cx="550800" cy="61704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0" name="Google Shape;575;p15"/>
                  <p:cNvSpPr/>
                  <p:nvPr/>
                </p:nvSpPr>
                <p:spPr>
                  <a:xfrm>
                    <a:off x="-79200" y="3961080"/>
                    <a:ext cx="550800" cy="61704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41" name="Google Shape;576;p15"/>
                <p:cNvGrpSpPr/>
                <p:nvPr/>
              </p:nvGrpSpPr>
              <p:grpSpPr>
                <a:xfrm>
                  <a:off x="567720" y="3964320"/>
                  <a:ext cx="229320" cy="473400"/>
                  <a:chOff x="567720" y="3964320"/>
                  <a:chExt cx="229320" cy="473400"/>
                </a:xfrm>
              </p:grpSpPr>
              <p:sp>
                <p:nvSpPr>
                  <p:cNvPr id="1842" name="Google Shape;577;p15"/>
                  <p:cNvSpPr/>
                  <p:nvPr/>
                </p:nvSpPr>
                <p:spPr>
                  <a:xfrm>
                    <a:off x="567720" y="3964320"/>
                    <a:ext cx="229320" cy="47340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3" name="Google Shape;578;p15"/>
                  <p:cNvSpPr/>
                  <p:nvPr/>
                </p:nvSpPr>
                <p:spPr>
                  <a:xfrm>
                    <a:off x="567720" y="3964320"/>
                    <a:ext cx="229320" cy="47340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44" name="Google Shape;579;p15"/>
                <p:cNvSpPr/>
                <p:nvPr/>
              </p:nvSpPr>
              <p:spPr>
                <a:xfrm>
                  <a:off x="396000" y="3964320"/>
                  <a:ext cx="234360" cy="61380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5" name="Google Shape;580;p15"/>
                <p:cNvSpPr/>
                <p:nvPr/>
              </p:nvSpPr>
              <p:spPr>
                <a:xfrm>
                  <a:off x="719640" y="3802320"/>
                  <a:ext cx="367560" cy="57132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6" name="Google Shape;581;p15"/>
                <p:cNvSpPr/>
                <p:nvPr/>
              </p:nvSpPr>
              <p:spPr>
                <a:xfrm>
                  <a:off x="702720" y="3929760"/>
                  <a:ext cx="271440" cy="50796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7" name="Google Shape;582;p15"/>
                <p:cNvSpPr/>
                <p:nvPr/>
              </p:nvSpPr>
              <p:spPr>
                <a:xfrm>
                  <a:off x="-13680" y="3960720"/>
                  <a:ext cx="317880" cy="66492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8" name="Google Shape;583;p15"/>
                <p:cNvSpPr/>
                <p:nvPr/>
              </p:nvSpPr>
              <p:spPr>
                <a:xfrm>
                  <a:off x="-158400" y="3890160"/>
                  <a:ext cx="388080" cy="73656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49" name="Google Shape;584;p15"/>
                <p:cNvGrpSpPr/>
                <p:nvPr/>
              </p:nvGrpSpPr>
              <p:grpSpPr>
                <a:xfrm>
                  <a:off x="-353520" y="3890160"/>
                  <a:ext cx="346320" cy="696240"/>
                  <a:chOff x="-353520" y="3890160"/>
                  <a:chExt cx="346320" cy="696240"/>
                </a:xfrm>
              </p:grpSpPr>
              <p:sp>
                <p:nvSpPr>
                  <p:cNvPr id="1850" name="Google Shape;585;p15"/>
                  <p:cNvSpPr/>
                  <p:nvPr/>
                </p:nvSpPr>
                <p:spPr>
                  <a:xfrm>
                    <a:off x="-353520" y="3890160"/>
                    <a:ext cx="346320" cy="69624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1" name="Google Shape;586;p15"/>
                  <p:cNvSpPr/>
                  <p:nvPr/>
                </p:nvSpPr>
                <p:spPr>
                  <a:xfrm>
                    <a:off x="-353520" y="3890160"/>
                    <a:ext cx="346320" cy="69624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52" name="Google Shape;587;p15"/>
                <p:cNvGrpSpPr/>
                <p:nvPr/>
              </p:nvGrpSpPr>
              <p:grpSpPr>
                <a:xfrm>
                  <a:off x="-450720" y="3913560"/>
                  <a:ext cx="272520" cy="624240"/>
                  <a:chOff x="-450720" y="3913560"/>
                  <a:chExt cx="272520" cy="624240"/>
                </a:xfrm>
              </p:grpSpPr>
              <p:sp>
                <p:nvSpPr>
                  <p:cNvPr id="1853" name="Google Shape;588;p15"/>
                  <p:cNvSpPr/>
                  <p:nvPr/>
                </p:nvSpPr>
                <p:spPr>
                  <a:xfrm>
                    <a:off x="-450720" y="3913560"/>
                    <a:ext cx="272520" cy="62424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4" name="Google Shape;589;p15"/>
                  <p:cNvSpPr/>
                  <p:nvPr/>
                </p:nvSpPr>
                <p:spPr>
                  <a:xfrm>
                    <a:off x="-450720" y="3913560"/>
                    <a:ext cx="272520" cy="62424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55" name="Google Shape;590;p15"/>
                <p:cNvGrpSpPr/>
                <p:nvPr/>
              </p:nvGrpSpPr>
              <p:grpSpPr>
                <a:xfrm>
                  <a:off x="-290880" y="3544560"/>
                  <a:ext cx="1090440" cy="492840"/>
                  <a:chOff x="-290880" y="3544560"/>
                  <a:chExt cx="1090440" cy="492840"/>
                </a:xfrm>
              </p:grpSpPr>
              <p:sp>
                <p:nvSpPr>
                  <p:cNvPr id="1856" name="Google Shape;591;p15"/>
                  <p:cNvSpPr/>
                  <p:nvPr/>
                </p:nvSpPr>
                <p:spPr>
                  <a:xfrm>
                    <a:off x="-290880" y="3544560"/>
                    <a:ext cx="1090440" cy="49284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7" name="Google Shape;592;p15"/>
                  <p:cNvSpPr/>
                  <p:nvPr/>
                </p:nvSpPr>
                <p:spPr>
                  <a:xfrm>
                    <a:off x="-290880" y="3544560"/>
                    <a:ext cx="1090440" cy="49284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858" name="Google Shape;593;p15"/>
              <p:cNvGrpSpPr/>
              <p:nvPr/>
            </p:nvGrpSpPr>
            <p:grpSpPr>
              <a:xfrm>
                <a:off x="-281880" y="3105360"/>
                <a:ext cx="792000" cy="818640"/>
                <a:chOff x="-281880" y="3105360"/>
                <a:chExt cx="792000" cy="818640"/>
              </a:xfrm>
            </p:grpSpPr>
            <p:grpSp>
              <p:nvGrpSpPr>
                <p:cNvPr id="1859" name="Google Shape;594;p15"/>
                <p:cNvGrpSpPr/>
                <p:nvPr/>
              </p:nvGrpSpPr>
              <p:grpSpPr>
                <a:xfrm>
                  <a:off x="-154080" y="3105360"/>
                  <a:ext cx="537840" cy="241200"/>
                  <a:chOff x="-154080" y="3105360"/>
                  <a:chExt cx="537840" cy="241200"/>
                </a:xfrm>
              </p:grpSpPr>
              <p:sp>
                <p:nvSpPr>
                  <p:cNvPr id="1860" name="Google Shape;595;p15"/>
                  <p:cNvSpPr/>
                  <p:nvPr/>
                </p:nvSpPr>
                <p:spPr>
                  <a:xfrm>
                    <a:off x="-154080" y="3105360"/>
                    <a:ext cx="537840" cy="241200"/>
                  </a:xfrm>
                  <a:custGeom>
                    <a:avLst/>
                    <a:gdLst/>
                    <a:ahLst/>
                    <a:rect l="l" t="t" r="r" b="b"/>
                    <a:pathLst>
                      <a:path w="1031" h="463">
                        <a:moveTo>
                          <a:pt x="1030" y="199"/>
                        </a:moveTo>
                        <a:lnTo>
                          <a:pt x="779" y="61"/>
                        </a:lnTo>
                        <a:lnTo>
                          <a:pt x="366" y="0"/>
                        </a:lnTo>
                        <a:lnTo>
                          <a:pt x="0" y="77"/>
                        </a:lnTo>
                        <a:lnTo>
                          <a:pt x="92" y="462"/>
                        </a:lnTo>
                        <a:lnTo>
                          <a:pt x="955" y="431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1" name="Google Shape;596;p15"/>
                  <p:cNvSpPr/>
                  <p:nvPr/>
                </p:nvSpPr>
                <p:spPr>
                  <a:xfrm>
                    <a:off x="-154080" y="3105360"/>
                    <a:ext cx="537840" cy="241200"/>
                  </a:xfrm>
                  <a:custGeom>
                    <a:avLst/>
                    <a:gdLst/>
                    <a:ahLst/>
                    <a:rect l="l" t="t" r="r" b="b"/>
                    <a:pathLst>
                      <a:path w="1031" h="463">
                        <a:moveTo>
                          <a:pt x="1030" y="199"/>
                        </a:moveTo>
                        <a:lnTo>
                          <a:pt x="779" y="61"/>
                        </a:lnTo>
                        <a:lnTo>
                          <a:pt x="366" y="0"/>
                        </a:lnTo>
                        <a:lnTo>
                          <a:pt x="0" y="77"/>
                        </a:lnTo>
                        <a:lnTo>
                          <a:pt x="92" y="462"/>
                        </a:lnTo>
                        <a:lnTo>
                          <a:pt x="955" y="43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62" name="Google Shape;597;p15"/>
                <p:cNvSpPr/>
                <p:nvPr/>
              </p:nvSpPr>
              <p:spPr>
                <a:xfrm>
                  <a:off x="37440" y="3208680"/>
                  <a:ext cx="472680" cy="715320"/>
                </a:xfrm>
                <a:custGeom>
                  <a:avLst/>
                  <a:gdLst/>
                  <a:ahLst/>
                  <a:rect l="l" t="t" r="r" b="b"/>
                  <a:pathLst>
                    <a:path w="906" h="1371">
                      <a:moveTo>
                        <a:pt x="663" y="1"/>
                      </a:moveTo>
                      <a:lnTo>
                        <a:pt x="836" y="502"/>
                      </a:lnTo>
                      <a:lnTo>
                        <a:pt x="905" y="1072"/>
                      </a:lnTo>
                      <a:lnTo>
                        <a:pt x="1" y="1371"/>
                      </a:lnTo>
                      <a:lnTo>
                        <a:pt x="128" y="693"/>
                      </a:lnTo>
                      <a:lnTo>
                        <a:pt x="310" y="771"/>
                      </a:lnTo>
                      <a:lnTo>
                        <a:pt x="238" y="10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63" name="Google Shape;598;p15"/>
                <p:cNvGrpSpPr/>
                <p:nvPr/>
              </p:nvGrpSpPr>
              <p:grpSpPr>
                <a:xfrm>
                  <a:off x="-281880" y="3144960"/>
                  <a:ext cx="388440" cy="753120"/>
                  <a:chOff x="-281880" y="3144960"/>
                  <a:chExt cx="388440" cy="753120"/>
                </a:xfrm>
              </p:grpSpPr>
              <p:sp>
                <p:nvSpPr>
                  <p:cNvPr id="1864" name="Google Shape;599;p15"/>
                  <p:cNvSpPr/>
                  <p:nvPr/>
                </p:nvSpPr>
                <p:spPr>
                  <a:xfrm>
                    <a:off x="-281880" y="3144960"/>
                    <a:ext cx="388440" cy="753120"/>
                  </a:xfrm>
                  <a:custGeom>
                    <a:avLst/>
                    <a:gdLst/>
                    <a:ahLst/>
                    <a:rect l="l" t="t" r="r" b="b"/>
                    <a:pathLst>
                      <a:path w="745" h="1444">
                        <a:moveTo>
                          <a:pt x="169" y="1443"/>
                        </a:moveTo>
                        <a:lnTo>
                          <a:pt x="0" y="1258"/>
                        </a:lnTo>
                        <a:lnTo>
                          <a:pt x="245" y="1"/>
                        </a:lnTo>
                        <a:lnTo>
                          <a:pt x="405" y="218"/>
                        </a:lnTo>
                        <a:lnTo>
                          <a:pt x="667" y="161"/>
                        </a:lnTo>
                        <a:lnTo>
                          <a:pt x="744" y="391"/>
                        </a:lnTo>
                        <a:lnTo>
                          <a:pt x="508" y="1267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5" name="Google Shape;600;p15"/>
                  <p:cNvSpPr/>
                  <p:nvPr/>
                </p:nvSpPr>
                <p:spPr>
                  <a:xfrm>
                    <a:off x="-281880" y="3144960"/>
                    <a:ext cx="388440" cy="753120"/>
                  </a:xfrm>
                  <a:custGeom>
                    <a:avLst/>
                    <a:gdLst/>
                    <a:ahLst/>
                    <a:rect l="l" t="t" r="r" b="b"/>
                    <a:pathLst>
                      <a:path w="745" h="1444">
                        <a:moveTo>
                          <a:pt x="169" y="1443"/>
                        </a:moveTo>
                        <a:lnTo>
                          <a:pt x="0" y="1258"/>
                        </a:lnTo>
                        <a:lnTo>
                          <a:pt x="245" y="1"/>
                        </a:lnTo>
                        <a:lnTo>
                          <a:pt x="405" y="218"/>
                        </a:lnTo>
                        <a:lnTo>
                          <a:pt x="667" y="161"/>
                        </a:lnTo>
                        <a:lnTo>
                          <a:pt x="744" y="391"/>
                        </a:lnTo>
                        <a:lnTo>
                          <a:pt x="508" y="1267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66" name="Google Shape;601;p15"/>
                <p:cNvGrpSpPr/>
                <p:nvPr/>
              </p:nvGrpSpPr>
              <p:grpSpPr>
                <a:xfrm>
                  <a:off x="-194400" y="3228840"/>
                  <a:ext cx="393120" cy="694800"/>
                  <a:chOff x="-194400" y="3228840"/>
                  <a:chExt cx="393120" cy="694800"/>
                </a:xfrm>
              </p:grpSpPr>
              <p:sp>
                <p:nvSpPr>
                  <p:cNvPr id="1867" name="Google Shape;602;p15"/>
                  <p:cNvSpPr/>
                  <p:nvPr/>
                </p:nvSpPr>
                <p:spPr>
                  <a:xfrm>
                    <a:off x="-194400" y="3228840"/>
                    <a:ext cx="393120" cy="694800"/>
                  </a:xfrm>
                  <a:custGeom>
                    <a:avLst/>
                    <a:gdLst/>
                    <a:ahLst/>
                    <a:rect l="l" t="t" r="r" b="b"/>
                    <a:pathLst>
                      <a:path w="754" h="1332">
                        <a:moveTo>
                          <a:pt x="445" y="1332"/>
                        </a:moveTo>
                        <a:lnTo>
                          <a:pt x="1" y="1282"/>
                        </a:lnTo>
                        <a:lnTo>
                          <a:pt x="216" y="484"/>
                        </a:lnTo>
                        <a:lnTo>
                          <a:pt x="479" y="264"/>
                        </a:lnTo>
                        <a:lnTo>
                          <a:pt x="499" y="0"/>
                        </a:lnTo>
                        <a:lnTo>
                          <a:pt x="682" y="63"/>
                        </a:lnTo>
                        <a:lnTo>
                          <a:pt x="754" y="732"/>
                        </a:lnTo>
                        <a:lnTo>
                          <a:pt x="572" y="654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8" name="Google Shape;603;p15"/>
                  <p:cNvSpPr/>
                  <p:nvPr/>
                </p:nvSpPr>
                <p:spPr>
                  <a:xfrm>
                    <a:off x="-194400" y="3228840"/>
                    <a:ext cx="393120" cy="694800"/>
                  </a:xfrm>
                  <a:custGeom>
                    <a:avLst/>
                    <a:gdLst/>
                    <a:ahLst/>
                    <a:rect l="l" t="t" r="r" b="b"/>
                    <a:pathLst>
                      <a:path w="754" h="1332">
                        <a:moveTo>
                          <a:pt x="445" y="1332"/>
                        </a:moveTo>
                        <a:lnTo>
                          <a:pt x="1" y="1282"/>
                        </a:lnTo>
                        <a:lnTo>
                          <a:pt x="216" y="484"/>
                        </a:lnTo>
                        <a:lnTo>
                          <a:pt x="479" y="264"/>
                        </a:lnTo>
                        <a:lnTo>
                          <a:pt x="499" y="0"/>
                        </a:lnTo>
                        <a:lnTo>
                          <a:pt x="682" y="63"/>
                        </a:lnTo>
                        <a:lnTo>
                          <a:pt x="754" y="732"/>
                        </a:lnTo>
                        <a:lnTo>
                          <a:pt x="572" y="654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</p:grpSp>
      <p:sp>
        <p:nvSpPr>
          <p:cNvPr id="18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162;p6"/>
          <p:cNvGrpSpPr/>
          <p:nvPr/>
        </p:nvGrpSpPr>
        <p:grpSpPr>
          <a:xfrm>
            <a:off x="0" y="81000"/>
            <a:ext cx="8607240" cy="645840"/>
            <a:chOff x="0" y="81000"/>
            <a:chExt cx="8607240" cy="645840"/>
          </a:xfrm>
        </p:grpSpPr>
        <p:grpSp>
          <p:nvGrpSpPr>
            <p:cNvPr id="97" name="Google Shape;163;p6"/>
            <p:cNvGrpSpPr/>
            <p:nvPr/>
          </p:nvGrpSpPr>
          <p:grpSpPr>
            <a:xfrm>
              <a:off x="7012080" y="249120"/>
              <a:ext cx="1595160" cy="298080"/>
              <a:chOff x="7012080" y="249120"/>
              <a:chExt cx="1595160" cy="298080"/>
            </a:xfrm>
          </p:grpSpPr>
          <p:sp>
            <p:nvSpPr>
              <p:cNvPr id="98" name="Google Shape;164;p6"/>
              <p:cNvSpPr/>
              <p:nvPr/>
            </p:nvSpPr>
            <p:spPr>
              <a:xfrm flipH="1">
                <a:off x="701172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Google Shape;165;p6"/>
              <p:cNvSpPr/>
              <p:nvPr/>
            </p:nvSpPr>
            <p:spPr>
              <a:xfrm flipH="1">
                <a:off x="701172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0" name="Google Shape;166;p6"/>
            <p:cNvGrpSpPr/>
            <p:nvPr/>
          </p:nvGrpSpPr>
          <p:grpSpPr>
            <a:xfrm>
              <a:off x="3526920" y="115560"/>
              <a:ext cx="2552400" cy="470880"/>
              <a:chOff x="3526920" y="115560"/>
              <a:chExt cx="2552400" cy="470880"/>
            </a:xfrm>
          </p:grpSpPr>
          <p:sp>
            <p:nvSpPr>
              <p:cNvPr id="101" name="Google Shape;167;p6"/>
              <p:cNvSpPr/>
              <p:nvPr/>
            </p:nvSpPr>
            <p:spPr>
              <a:xfrm>
                <a:off x="3526920" y="1155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Google Shape;168;p6"/>
              <p:cNvSpPr/>
              <p:nvPr/>
            </p:nvSpPr>
            <p:spPr>
              <a:xfrm>
                <a:off x="3526920" y="1155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" name="Google Shape;169;p6"/>
            <p:cNvGrpSpPr/>
            <p:nvPr/>
          </p:nvGrpSpPr>
          <p:grpSpPr>
            <a:xfrm>
              <a:off x="0" y="81000"/>
              <a:ext cx="2399760" cy="645840"/>
              <a:chOff x="0" y="81000"/>
              <a:chExt cx="2399760" cy="645840"/>
            </a:xfrm>
          </p:grpSpPr>
          <p:sp>
            <p:nvSpPr>
              <p:cNvPr id="104" name="Google Shape;170;p6"/>
              <p:cNvSpPr/>
              <p:nvPr/>
            </p:nvSpPr>
            <p:spPr>
              <a:xfrm rot="21478800">
                <a:off x="900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Google Shape;171;p6"/>
              <p:cNvSpPr/>
              <p:nvPr/>
            </p:nvSpPr>
            <p:spPr>
              <a:xfrm rot="21478800">
                <a:off x="900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" name="Google Shape;172;p6"/>
          <p:cNvGrpSpPr/>
          <p:nvPr/>
        </p:nvGrpSpPr>
        <p:grpSpPr>
          <a:xfrm>
            <a:off x="0" y="465840"/>
            <a:ext cx="9143640" cy="4677480"/>
            <a:chOff x="0" y="465840"/>
            <a:chExt cx="9143640" cy="4677480"/>
          </a:xfrm>
        </p:grpSpPr>
        <p:sp>
          <p:nvSpPr>
            <p:cNvPr id="107" name="Google Shape;173;p6"/>
            <p:cNvSpPr/>
            <p:nvPr/>
          </p:nvSpPr>
          <p:spPr>
            <a:xfrm>
              <a:off x="0" y="465840"/>
              <a:ext cx="9143640" cy="4677480"/>
            </a:xfrm>
            <a:custGeom>
              <a:avLst/>
              <a:gdLst/>
              <a:ahLst/>
              <a:rect l="l" t="t" r="r" b="b"/>
              <a:pathLst>
                <a:path w="32622" h="16309">
                  <a:moveTo>
                    <a:pt x="0" y="0"/>
                  </a:moveTo>
                  <a:lnTo>
                    <a:pt x="0" y="16308"/>
                  </a:lnTo>
                  <a:lnTo>
                    <a:pt x="32621" y="16308"/>
                  </a:lnTo>
                  <a:lnTo>
                    <a:pt x="32621" y="0"/>
                  </a:ln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74;p6"/>
            <p:cNvSpPr/>
            <p:nvPr/>
          </p:nvSpPr>
          <p:spPr>
            <a:xfrm>
              <a:off x="7200" y="465840"/>
              <a:ext cx="6894720" cy="389268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75;p6"/>
            <p:cNvSpPr/>
            <p:nvPr/>
          </p:nvSpPr>
          <p:spPr>
            <a:xfrm>
              <a:off x="5064120" y="2188440"/>
              <a:ext cx="4079520" cy="29548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1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oogle Shape;177;p6"/>
          <p:cNvGrpSpPr/>
          <p:nvPr/>
        </p:nvGrpSpPr>
        <p:grpSpPr>
          <a:xfrm>
            <a:off x="-466920" y="1067040"/>
            <a:ext cx="1089720" cy="1996920"/>
            <a:chOff x="-466920" y="1067040"/>
            <a:chExt cx="1089720" cy="1996920"/>
          </a:xfrm>
        </p:grpSpPr>
        <p:sp>
          <p:nvSpPr>
            <p:cNvPr id="112" name="Google Shape;178;p6"/>
            <p:cNvSpPr/>
            <p:nvPr/>
          </p:nvSpPr>
          <p:spPr>
            <a:xfrm>
              <a:off x="-249840" y="264744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" name="Google Shape;179;p6"/>
            <p:cNvGrpSpPr/>
            <p:nvPr/>
          </p:nvGrpSpPr>
          <p:grpSpPr>
            <a:xfrm>
              <a:off x="-466920" y="1067040"/>
              <a:ext cx="1089720" cy="1996920"/>
              <a:chOff x="-466920" y="1067040"/>
              <a:chExt cx="1089720" cy="1996920"/>
            </a:xfrm>
          </p:grpSpPr>
          <p:sp>
            <p:nvSpPr>
              <p:cNvPr id="114" name="Google Shape;180;p6"/>
              <p:cNvSpPr/>
              <p:nvPr/>
            </p:nvSpPr>
            <p:spPr>
              <a:xfrm>
                <a:off x="-249840" y="2647440"/>
                <a:ext cx="654840" cy="416520"/>
              </a:xfrm>
              <a:custGeom>
                <a:avLst/>
                <a:gdLst/>
                <a:ahLst/>
                <a:rect l="l" t="t" r="r" b="b"/>
                <a:pathLst>
                  <a:path w="2494" h="1587">
                    <a:moveTo>
                      <a:pt x="1247" y="0"/>
                    </a:moveTo>
                    <a:cubicBezTo>
                      <a:pt x="558" y="0"/>
                      <a:pt x="1" y="355"/>
                      <a:pt x="1" y="793"/>
                    </a:cubicBezTo>
                    <a:cubicBezTo>
                      <a:pt x="1" y="1231"/>
                      <a:pt x="558" y="1586"/>
                      <a:pt x="1247" y="1586"/>
                    </a:cubicBezTo>
                    <a:cubicBezTo>
                      <a:pt x="1936" y="1586"/>
                      <a:pt x="2494" y="1231"/>
                      <a:pt x="2494" y="793"/>
                    </a:cubicBezTo>
                    <a:cubicBezTo>
                      <a:pt x="2494" y="355"/>
                      <a:pt x="1936" y="0"/>
                      <a:pt x="1247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Google Shape;181;p6"/>
              <p:cNvSpPr/>
              <p:nvPr/>
            </p:nvSpPr>
            <p:spPr>
              <a:xfrm>
                <a:off x="23400" y="2085120"/>
                <a:ext cx="108000" cy="792000"/>
              </a:xfrm>
              <a:custGeom>
                <a:avLst/>
                <a:gdLst/>
                <a:ahLst/>
                <a:rect l="l" t="t" r="r" b="b"/>
                <a:pathLst>
                  <a:path w="412" h="3015">
                    <a:moveTo>
                      <a:pt x="2" y="2896"/>
                    </a:moveTo>
                    <a:lnTo>
                      <a:pt x="2" y="2894"/>
                    </a:lnTo>
                    <a:lnTo>
                      <a:pt x="2" y="2889"/>
                    </a:lnTo>
                    <a:cubicBezTo>
                      <a:pt x="59" y="2270"/>
                      <a:pt x="54" y="763"/>
                      <a:pt x="110" y="143"/>
                    </a:cubicBezTo>
                    <a:cubicBezTo>
                      <a:pt x="123" y="0"/>
                      <a:pt x="231" y="271"/>
                      <a:pt x="245" y="128"/>
                    </a:cubicBezTo>
                    <a:cubicBezTo>
                      <a:pt x="311" y="890"/>
                      <a:pt x="345" y="2127"/>
                      <a:pt x="411" y="2889"/>
                    </a:cubicBezTo>
                    <a:lnTo>
                      <a:pt x="411" y="2890"/>
                    </a:lnTo>
                    <a:lnTo>
                      <a:pt x="411" y="2896"/>
                    </a:lnTo>
                    <a:lnTo>
                      <a:pt x="411" y="2902"/>
                    </a:lnTo>
                    <a:lnTo>
                      <a:pt x="409" y="2909"/>
                    </a:lnTo>
                    <a:lnTo>
                      <a:pt x="408" y="2914"/>
                    </a:lnTo>
                    <a:lnTo>
                      <a:pt x="406" y="2920"/>
                    </a:lnTo>
                    <a:lnTo>
                      <a:pt x="403" y="2925"/>
                    </a:lnTo>
                    <a:lnTo>
                      <a:pt x="399" y="2932"/>
                    </a:lnTo>
                    <a:lnTo>
                      <a:pt x="397" y="2937"/>
                    </a:lnTo>
                    <a:lnTo>
                      <a:pt x="391" y="2943"/>
                    </a:lnTo>
                    <a:lnTo>
                      <a:pt x="387" y="2948"/>
                    </a:lnTo>
                    <a:lnTo>
                      <a:pt x="382" y="2954"/>
                    </a:lnTo>
                    <a:lnTo>
                      <a:pt x="378" y="2958"/>
                    </a:lnTo>
                    <a:lnTo>
                      <a:pt x="371" y="2965"/>
                    </a:lnTo>
                    <a:lnTo>
                      <a:pt x="367" y="2969"/>
                    </a:lnTo>
                    <a:lnTo>
                      <a:pt x="352" y="2978"/>
                    </a:lnTo>
                    <a:lnTo>
                      <a:pt x="335" y="2987"/>
                    </a:lnTo>
                    <a:lnTo>
                      <a:pt x="334" y="2988"/>
                    </a:lnTo>
                    <a:lnTo>
                      <a:pt x="330" y="2989"/>
                    </a:lnTo>
                    <a:lnTo>
                      <a:pt x="314" y="2997"/>
                    </a:lnTo>
                    <a:lnTo>
                      <a:pt x="311" y="2998"/>
                    </a:lnTo>
                    <a:lnTo>
                      <a:pt x="308" y="2999"/>
                    </a:lnTo>
                    <a:lnTo>
                      <a:pt x="297" y="3003"/>
                    </a:lnTo>
                    <a:lnTo>
                      <a:pt x="292" y="3004"/>
                    </a:lnTo>
                    <a:lnTo>
                      <a:pt x="289" y="3004"/>
                    </a:lnTo>
                    <a:lnTo>
                      <a:pt x="280" y="3007"/>
                    </a:lnTo>
                    <a:lnTo>
                      <a:pt x="274" y="3008"/>
                    </a:lnTo>
                    <a:lnTo>
                      <a:pt x="272" y="3008"/>
                    </a:lnTo>
                    <a:lnTo>
                      <a:pt x="262" y="3009"/>
                    </a:lnTo>
                    <a:lnTo>
                      <a:pt x="256" y="3010"/>
                    </a:lnTo>
                    <a:lnTo>
                      <a:pt x="252" y="3010"/>
                    </a:lnTo>
                    <a:lnTo>
                      <a:pt x="244" y="3012"/>
                    </a:lnTo>
                    <a:lnTo>
                      <a:pt x="239" y="3013"/>
                    </a:lnTo>
                    <a:lnTo>
                      <a:pt x="233" y="3013"/>
                    </a:lnTo>
                    <a:lnTo>
                      <a:pt x="226" y="3014"/>
                    </a:lnTo>
                    <a:lnTo>
                      <a:pt x="221" y="3014"/>
                    </a:lnTo>
                    <a:lnTo>
                      <a:pt x="215" y="3014"/>
                    </a:lnTo>
                    <a:lnTo>
                      <a:pt x="207" y="3014"/>
                    </a:lnTo>
                    <a:lnTo>
                      <a:pt x="202" y="3014"/>
                    </a:lnTo>
                    <a:lnTo>
                      <a:pt x="196" y="3014"/>
                    </a:lnTo>
                    <a:lnTo>
                      <a:pt x="187" y="3014"/>
                    </a:lnTo>
                    <a:lnTo>
                      <a:pt x="184" y="3014"/>
                    </a:lnTo>
                    <a:lnTo>
                      <a:pt x="179" y="3014"/>
                    </a:lnTo>
                    <a:lnTo>
                      <a:pt x="167" y="3013"/>
                    </a:lnTo>
                    <a:lnTo>
                      <a:pt x="163" y="3013"/>
                    </a:lnTo>
                    <a:lnTo>
                      <a:pt x="159" y="3013"/>
                    </a:lnTo>
                    <a:lnTo>
                      <a:pt x="141" y="3010"/>
                    </a:lnTo>
                    <a:lnTo>
                      <a:pt x="137" y="3009"/>
                    </a:lnTo>
                    <a:lnTo>
                      <a:pt x="135" y="3009"/>
                    </a:lnTo>
                    <a:lnTo>
                      <a:pt x="119" y="3005"/>
                    </a:lnTo>
                    <a:lnTo>
                      <a:pt x="115" y="3004"/>
                    </a:lnTo>
                    <a:lnTo>
                      <a:pt x="96" y="2998"/>
                    </a:lnTo>
                    <a:lnTo>
                      <a:pt x="87" y="2994"/>
                    </a:lnTo>
                    <a:lnTo>
                      <a:pt x="76" y="2989"/>
                    </a:lnTo>
                    <a:lnTo>
                      <a:pt x="65" y="2984"/>
                    </a:lnTo>
                    <a:lnTo>
                      <a:pt x="65" y="2984"/>
                    </a:lnTo>
                    <a:lnTo>
                      <a:pt x="50" y="2976"/>
                    </a:lnTo>
                    <a:lnTo>
                      <a:pt x="47" y="2976"/>
                    </a:lnTo>
                    <a:lnTo>
                      <a:pt x="44" y="2973"/>
                    </a:lnTo>
                    <a:lnTo>
                      <a:pt x="35" y="2967"/>
                    </a:lnTo>
                    <a:lnTo>
                      <a:pt x="34" y="2966"/>
                    </a:lnTo>
                    <a:lnTo>
                      <a:pt x="34" y="2966"/>
                    </a:lnTo>
                    <a:lnTo>
                      <a:pt x="32" y="2964"/>
                    </a:lnTo>
                    <a:lnTo>
                      <a:pt x="26" y="2957"/>
                    </a:lnTo>
                    <a:lnTo>
                      <a:pt x="24" y="2955"/>
                    </a:lnTo>
                    <a:lnTo>
                      <a:pt x="24" y="2955"/>
                    </a:lnTo>
                    <a:lnTo>
                      <a:pt x="22" y="2953"/>
                    </a:lnTo>
                    <a:lnTo>
                      <a:pt x="21" y="2952"/>
                    </a:lnTo>
                    <a:lnTo>
                      <a:pt x="20" y="2950"/>
                    </a:lnTo>
                    <a:lnTo>
                      <a:pt x="15" y="2945"/>
                    </a:lnTo>
                    <a:lnTo>
                      <a:pt x="14" y="2942"/>
                    </a:lnTo>
                    <a:lnTo>
                      <a:pt x="14" y="2941"/>
                    </a:lnTo>
                    <a:lnTo>
                      <a:pt x="13" y="2938"/>
                    </a:lnTo>
                    <a:lnTo>
                      <a:pt x="10" y="2933"/>
                    </a:lnTo>
                    <a:lnTo>
                      <a:pt x="10" y="2932"/>
                    </a:lnTo>
                    <a:lnTo>
                      <a:pt x="9" y="2931"/>
                    </a:lnTo>
                    <a:lnTo>
                      <a:pt x="9" y="2931"/>
                    </a:lnTo>
                    <a:lnTo>
                      <a:pt x="8" y="2927"/>
                    </a:lnTo>
                    <a:lnTo>
                      <a:pt x="5" y="2922"/>
                    </a:lnTo>
                    <a:lnTo>
                      <a:pt x="4" y="2920"/>
                    </a:lnTo>
                    <a:lnTo>
                      <a:pt x="4" y="2919"/>
                    </a:lnTo>
                    <a:lnTo>
                      <a:pt x="3" y="2916"/>
                    </a:lnTo>
                    <a:lnTo>
                      <a:pt x="1" y="2911"/>
                    </a:lnTo>
                    <a:lnTo>
                      <a:pt x="1" y="2909"/>
                    </a:lnTo>
                    <a:lnTo>
                      <a:pt x="1" y="2907"/>
                    </a:lnTo>
                    <a:lnTo>
                      <a:pt x="1" y="2904"/>
                    </a:lnTo>
                    <a:lnTo>
                      <a:pt x="1" y="2896"/>
                    </a:lnTo>
                    <a:close/>
                  </a:path>
                </a:pathLst>
              </a:custGeom>
              <a:solidFill>
                <a:srgbClr val="63444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" name="Google Shape;182;p6"/>
              <p:cNvGrpSpPr/>
              <p:nvPr/>
            </p:nvGrpSpPr>
            <p:grpSpPr>
              <a:xfrm>
                <a:off x="-466920" y="1067040"/>
                <a:ext cx="1089720" cy="1511280"/>
                <a:chOff x="-466920" y="1067040"/>
                <a:chExt cx="1089720" cy="1511280"/>
              </a:xfrm>
            </p:grpSpPr>
            <p:sp>
              <p:nvSpPr>
                <p:cNvPr id="117" name="Google Shape;183;p6"/>
                <p:cNvSpPr/>
                <p:nvPr/>
              </p:nvSpPr>
              <p:spPr>
                <a:xfrm>
                  <a:off x="-466920" y="106704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" name="Google Shape;184;p6"/>
                <p:cNvSpPr/>
                <p:nvPr/>
              </p:nvSpPr>
              <p:spPr>
                <a:xfrm>
                  <a:off x="-466920" y="106704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9" name="Google Shape;185;p6"/>
              <p:cNvGrpSpPr/>
              <p:nvPr/>
            </p:nvGrpSpPr>
            <p:grpSpPr>
              <a:xfrm>
                <a:off x="-383400" y="1127520"/>
                <a:ext cx="879480" cy="1219680"/>
                <a:chOff x="-383400" y="1127520"/>
                <a:chExt cx="879480" cy="1219680"/>
              </a:xfrm>
            </p:grpSpPr>
            <p:sp>
              <p:nvSpPr>
                <p:cNvPr id="120" name="Google Shape;186;p6"/>
                <p:cNvSpPr/>
                <p:nvPr/>
              </p:nvSpPr>
              <p:spPr>
                <a:xfrm>
                  <a:off x="-383400" y="112752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" name="Google Shape;187;p6"/>
                <p:cNvSpPr/>
                <p:nvPr/>
              </p:nvSpPr>
              <p:spPr>
                <a:xfrm>
                  <a:off x="-383400" y="112752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2" name="Google Shape;188;p6"/>
              <p:cNvSpPr/>
              <p:nvPr/>
            </p:nvSpPr>
            <p:spPr>
              <a:xfrm>
                <a:off x="-350280" y="1154160"/>
                <a:ext cx="713880" cy="990720"/>
              </a:xfrm>
              <a:custGeom>
                <a:avLst/>
                <a:gdLst/>
                <a:ahLst/>
                <a:rect l="l" t="t" r="r" b="b"/>
                <a:pathLst>
                  <a:path w="2718" h="3772">
                    <a:moveTo>
                      <a:pt x="606" y="552"/>
                    </a:moveTo>
                    <a:cubicBezTo>
                      <a:pt x="1127" y="1"/>
                      <a:pt x="1887" y="149"/>
                      <a:pt x="2302" y="886"/>
                    </a:cubicBezTo>
                    <a:cubicBezTo>
                      <a:pt x="2718" y="1623"/>
                      <a:pt x="2631" y="2667"/>
                      <a:pt x="2111" y="3220"/>
                    </a:cubicBezTo>
                    <a:cubicBezTo>
                      <a:pt x="1589" y="3772"/>
                      <a:pt x="830" y="3623"/>
                      <a:pt x="415" y="2885"/>
                    </a:cubicBezTo>
                    <a:cubicBezTo>
                      <a:pt x="0" y="2150"/>
                      <a:pt x="86" y="1105"/>
                      <a:pt x="606" y="552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605;p16"/>
          <p:cNvGrpSpPr/>
          <p:nvPr/>
        </p:nvGrpSpPr>
        <p:grpSpPr>
          <a:xfrm>
            <a:off x="-610920" y="750600"/>
            <a:ext cx="9771120" cy="4392720"/>
            <a:chOff x="-610920" y="750600"/>
            <a:chExt cx="9771120" cy="4392720"/>
          </a:xfrm>
        </p:grpSpPr>
        <p:grpSp>
          <p:nvGrpSpPr>
            <p:cNvPr id="1907" name="Google Shape;606;p16"/>
            <p:cNvGrpSpPr/>
            <p:nvPr/>
          </p:nvGrpSpPr>
          <p:grpSpPr>
            <a:xfrm>
              <a:off x="-610920" y="750600"/>
              <a:ext cx="9570240" cy="645840"/>
              <a:chOff x="-610920" y="750600"/>
              <a:chExt cx="9570240" cy="645840"/>
            </a:xfrm>
          </p:grpSpPr>
          <p:grpSp>
            <p:nvGrpSpPr>
              <p:cNvPr id="1908" name="Google Shape;607;p16"/>
              <p:cNvGrpSpPr/>
              <p:nvPr/>
            </p:nvGrpSpPr>
            <p:grpSpPr>
              <a:xfrm>
                <a:off x="3635280" y="916920"/>
                <a:ext cx="2552400" cy="470880"/>
                <a:chOff x="3635280" y="916920"/>
                <a:chExt cx="2552400" cy="470880"/>
              </a:xfrm>
            </p:grpSpPr>
            <p:sp>
              <p:nvSpPr>
                <p:cNvPr id="1909" name="Google Shape;608;p16"/>
                <p:cNvSpPr/>
                <p:nvPr/>
              </p:nvSpPr>
              <p:spPr>
                <a:xfrm flipH="1">
                  <a:off x="3635280" y="91692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10" name="Google Shape;609;p16"/>
                <p:cNvSpPr/>
                <p:nvPr/>
              </p:nvSpPr>
              <p:spPr>
                <a:xfrm flipH="1">
                  <a:off x="3635280" y="91692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11" name="Google Shape;610;p16"/>
              <p:cNvGrpSpPr/>
              <p:nvPr/>
            </p:nvGrpSpPr>
            <p:grpSpPr>
              <a:xfrm>
                <a:off x="7364160" y="924480"/>
                <a:ext cx="1595160" cy="298080"/>
                <a:chOff x="7364160" y="924480"/>
                <a:chExt cx="1595160" cy="298080"/>
              </a:xfrm>
            </p:grpSpPr>
            <p:sp>
              <p:nvSpPr>
                <p:cNvPr id="1912" name="Google Shape;611;p16"/>
                <p:cNvSpPr/>
                <p:nvPr/>
              </p:nvSpPr>
              <p:spPr>
                <a:xfrm>
                  <a:off x="736416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13" name="Google Shape;612;p16"/>
                <p:cNvSpPr/>
                <p:nvPr/>
              </p:nvSpPr>
              <p:spPr>
                <a:xfrm>
                  <a:off x="736416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14" name="Google Shape;613;p16"/>
              <p:cNvGrpSpPr/>
              <p:nvPr/>
            </p:nvGrpSpPr>
            <p:grpSpPr>
              <a:xfrm>
                <a:off x="-610920" y="750600"/>
                <a:ext cx="2399760" cy="645840"/>
                <a:chOff x="-610920" y="750600"/>
                <a:chExt cx="2399760" cy="645840"/>
              </a:xfrm>
            </p:grpSpPr>
            <p:sp>
              <p:nvSpPr>
                <p:cNvPr id="1915" name="Google Shape;614;p16"/>
                <p:cNvSpPr/>
                <p:nvPr/>
              </p:nvSpPr>
              <p:spPr>
                <a:xfrm flipH="1" rot="121200">
                  <a:off x="-60156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16" name="Google Shape;615;p16"/>
                <p:cNvSpPr/>
                <p:nvPr/>
              </p:nvSpPr>
              <p:spPr>
                <a:xfrm flipH="1" rot="121200">
                  <a:off x="-60156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917" name="Google Shape;616;p16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918" name="Google Shape;617;p16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Google Shape;618;p16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0" name="Google Shape;619;p16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21" name="PlaceHolder 1"/>
          <p:cNvSpPr>
            <a:spLocks noGrp="1"/>
          </p:cNvSpPr>
          <p:nvPr>
            <p:ph type="title"/>
          </p:nvPr>
        </p:nvSpPr>
        <p:spPr>
          <a:xfrm>
            <a:off x="4683240" y="2067120"/>
            <a:ext cx="290736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2" name="Google Shape;622;p16"/>
          <p:cNvSpPr/>
          <p:nvPr/>
        </p:nvSpPr>
        <p:spPr>
          <a:xfrm>
            <a:off x="722916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624;p17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1961" name="Google Shape;625;p17"/>
            <p:cNvGrpSpPr/>
            <p:nvPr/>
          </p:nvGrpSpPr>
          <p:grpSpPr>
            <a:xfrm>
              <a:off x="636120" y="750600"/>
              <a:ext cx="7843680" cy="645840"/>
              <a:chOff x="636120" y="750600"/>
              <a:chExt cx="7843680" cy="645840"/>
            </a:xfrm>
          </p:grpSpPr>
          <p:grpSp>
            <p:nvGrpSpPr>
              <p:cNvPr id="1962" name="Google Shape;626;p17"/>
              <p:cNvGrpSpPr/>
              <p:nvPr/>
            </p:nvGrpSpPr>
            <p:grpSpPr>
              <a:xfrm>
                <a:off x="2917080" y="866880"/>
                <a:ext cx="2552400" cy="470880"/>
                <a:chOff x="2917080" y="866880"/>
                <a:chExt cx="2552400" cy="470880"/>
              </a:xfrm>
            </p:grpSpPr>
            <p:sp>
              <p:nvSpPr>
                <p:cNvPr id="1963" name="Google Shape;627;p17"/>
                <p:cNvSpPr/>
                <p:nvPr/>
              </p:nvSpPr>
              <p:spPr>
                <a:xfrm flipH="1">
                  <a:off x="291708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4" name="Google Shape;628;p17"/>
                <p:cNvSpPr/>
                <p:nvPr/>
              </p:nvSpPr>
              <p:spPr>
                <a:xfrm flipH="1">
                  <a:off x="291708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65" name="Google Shape;629;p17"/>
              <p:cNvGrpSpPr/>
              <p:nvPr/>
            </p:nvGrpSpPr>
            <p:grpSpPr>
              <a:xfrm>
                <a:off x="636120" y="924480"/>
                <a:ext cx="1595160" cy="298080"/>
                <a:chOff x="636120" y="924480"/>
                <a:chExt cx="1595160" cy="298080"/>
              </a:xfrm>
            </p:grpSpPr>
            <p:sp>
              <p:nvSpPr>
                <p:cNvPr id="1966" name="Google Shape;630;p17"/>
                <p:cNvSpPr/>
                <p:nvPr/>
              </p:nvSpPr>
              <p:spPr>
                <a:xfrm>
                  <a:off x="63612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7" name="Google Shape;631;p17"/>
                <p:cNvSpPr/>
                <p:nvPr/>
              </p:nvSpPr>
              <p:spPr>
                <a:xfrm>
                  <a:off x="63612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68" name="Google Shape;632;p17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1969" name="Google Shape;633;p17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0" name="Google Shape;634;p17"/>
                <p:cNvSpPr/>
                <p:nvPr/>
              </p:nvSpPr>
              <p:spPr>
                <a:xfrm flipH="1" rot="1212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971" name="Google Shape;635;p17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sp>
            <p:nvSpPr>
              <p:cNvPr id="1972" name="Google Shape;636;p17"/>
              <p:cNvSpPr/>
              <p:nvPr/>
            </p:nvSpPr>
            <p:spPr>
              <a:xfrm>
                <a:off x="0" y="1152360"/>
                <a:ext cx="9160200" cy="399060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3" name="Google Shape;637;p17"/>
              <p:cNvSpPr/>
              <p:nvPr/>
            </p:nvSpPr>
            <p:spPr>
              <a:xfrm>
                <a:off x="7200" y="1152360"/>
                <a:ext cx="5712840" cy="274680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4" name="Google Shape;638;p17"/>
              <p:cNvSpPr/>
              <p:nvPr/>
            </p:nvSpPr>
            <p:spPr>
              <a:xfrm>
                <a:off x="6129360" y="3273840"/>
                <a:ext cx="3030480" cy="18694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75" name="PlaceHolder 1"/>
          <p:cNvSpPr>
            <a:spLocks noGrp="1"/>
          </p:cNvSpPr>
          <p:nvPr>
            <p:ph type="title"/>
          </p:nvPr>
        </p:nvSpPr>
        <p:spPr>
          <a:xfrm>
            <a:off x="2581200" y="3335400"/>
            <a:ext cx="39981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6" name="Google Shape;641;p17"/>
          <p:cNvSpPr/>
          <p:nvPr/>
        </p:nvSpPr>
        <p:spPr>
          <a:xfrm>
            <a:off x="57636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7" name="Google Shape;642;p17"/>
          <p:cNvGrpSpPr/>
          <p:nvPr/>
        </p:nvGrpSpPr>
        <p:grpSpPr>
          <a:xfrm>
            <a:off x="8013960" y="3110760"/>
            <a:ext cx="1205640" cy="1775880"/>
            <a:chOff x="8013960" y="3110760"/>
            <a:chExt cx="1205640" cy="1775880"/>
          </a:xfrm>
        </p:grpSpPr>
        <p:sp>
          <p:nvSpPr>
            <p:cNvPr id="1978" name="Google Shape;643;p17"/>
            <p:cNvSpPr/>
            <p:nvPr/>
          </p:nvSpPr>
          <p:spPr>
            <a:xfrm>
              <a:off x="8254440" y="4425480"/>
              <a:ext cx="724680" cy="46116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Google Shape;644;p17"/>
            <p:cNvSpPr/>
            <p:nvPr/>
          </p:nvSpPr>
          <p:spPr>
            <a:xfrm>
              <a:off x="8556120" y="3803040"/>
              <a:ext cx="120240" cy="87552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80" name="Google Shape;645;p17"/>
            <p:cNvGrpSpPr/>
            <p:nvPr/>
          </p:nvGrpSpPr>
          <p:grpSpPr>
            <a:xfrm>
              <a:off x="8013960" y="3110760"/>
              <a:ext cx="1205640" cy="1211040"/>
              <a:chOff x="8013960" y="3110760"/>
              <a:chExt cx="1205640" cy="1211040"/>
            </a:xfrm>
          </p:grpSpPr>
          <p:sp>
            <p:nvSpPr>
              <p:cNvPr id="1981" name="Google Shape;646;p17"/>
              <p:cNvSpPr/>
              <p:nvPr/>
            </p:nvSpPr>
            <p:spPr>
              <a:xfrm>
                <a:off x="8013960" y="3110760"/>
                <a:ext cx="1205640" cy="121104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2" name="Google Shape;647;p17"/>
              <p:cNvSpPr/>
              <p:nvPr/>
            </p:nvSpPr>
            <p:spPr>
              <a:xfrm>
                <a:off x="8013960" y="3110760"/>
                <a:ext cx="1205640" cy="121104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3" name="Google Shape;648;p17"/>
            <p:cNvGrpSpPr/>
            <p:nvPr/>
          </p:nvGrpSpPr>
          <p:grpSpPr>
            <a:xfrm>
              <a:off x="8106840" y="3158640"/>
              <a:ext cx="972720" cy="978120"/>
              <a:chOff x="8106840" y="3158640"/>
              <a:chExt cx="972720" cy="978120"/>
            </a:xfrm>
          </p:grpSpPr>
          <p:sp>
            <p:nvSpPr>
              <p:cNvPr id="1984" name="Google Shape;649;p17"/>
              <p:cNvSpPr/>
              <p:nvPr/>
            </p:nvSpPr>
            <p:spPr>
              <a:xfrm>
                <a:off x="8106840" y="3158640"/>
                <a:ext cx="972720" cy="97812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5" name="Google Shape;650;p17"/>
              <p:cNvSpPr/>
              <p:nvPr/>
            </p:nvSpPr>
            <p:spPr>
              <a:xfrm>
                <a:off x="8106840" y="3158640"/>
                <a:ext cx="972720" cy="97812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86" name="Google Shape;651;p17"/>
            <p:cNvSpPr/>
            <p:nvPr/>
          </p:nvSpPr>
          <p:spPr>
            <a:xfrm>
              <a:off x="8143200" y="3180240"/>
              <a:ext cx="790200" cy="79488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1455;p27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2025" name="Google Shape;1456;p27"/>
            <p:cNvGrpSpPr/>
            <p:nvPr/>
          </p:nvGrpSpPr>
          <p:grpSpPr>
            <a:xfrm>
              <a:off x="0" y="68760"/>
              <a:ext cx="8949600" cy="645840"/>
              <a:chOff x="0" y="68760"/>
              <a:chExt cx="8949600" cy="645840"/>
            </a:xfrm>
          </p:grpSpPr>
          <p:grpSp>
            <p:nvGrpSpPr>
              <p:cNvPr id="2026" name="Google Shape;1457;p27"/>
              <p:cNvGrpSpPr/>
              <p:nvPr/>
            </p:nvGrpSpPr>
            <p:grpSpPr>
              <a:xfrm>
                <a:off x="0" y="68760"/>
                <a:ext cx="2399760" cy="645840"/>
                <a:chOff x="0" y="68760"/>
                <a:chExt cx="2399760" cy="645840"/>
              </a:xfrm>
            </p:grpSpPr>
            <p:sp>
              <p:nvSpPr>
                <p:cNvPr id="2027" name="Google Shape;1458;p27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28" name="Google Shape;1459;p27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029" name="Google Shape;1460;p27"/>
              <p:cNvGrpSpPr/>
              <p:nvPr/>
            </p:nvGrpSpPr>
            <p:grpSpPr>
              <a:xfrm>
                <a:off x="3544920" y="242640"/>
                <a:ext cx="1595160" cy="298080"/>
                <a:chOff x="3544920" y="242640"/>
                <a:chExt cx="1595160" cy="298080"/>
              </a:xfrm>
            </p:grpSpPr>
            <p:sp>
              <p:nvSpPr>
                <p:cNvPr id="2030" name="Google Shape;1461;p27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31" name="Google Shape;1462;p27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032" name="Google Shape;1463;p27"/>
              <p:cNvGrpSpPr/>
              <p:nvPr/>
            </p:nvGrpSpPr>
            <p:grpSpPr>
              <a:xfrm>
                <a:off x="6397200" y="152280"/>
                <a:ext cx="2552400" cy="470880"/>
                <a:chOff x="6397200" y="152280"/>
                <a:chExt cx="2552400" cy="470880"/>
              </a:xfrm>
            </p:grpSpPr>
            <p:sp>
              <p:nvSpPr>
                <p:cNvPr id="2033" name="Google Shape;1464;p27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34" name="Google Shape;1465;p27"/>
                <p:cNvSpPr/>
                <p:nvPr/>
              </p:nvSpPr>
              <p:spPr>
                <a:xfrm>
                  <a:off x="63972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35" name="Google Shape;1466;p27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2036" name="Google Shape;1467;p27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7" name="Google Shape;1468;p27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8" name="Google Shape;1469;p27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39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954;p21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2078" name="Google Shape;955;p21"/>
            <p:cNvGrpSpPr/>
            <p:nvPr/>
          </p:nvGrpSpPr>
          <p:grpSpPr>
            <a:xfrm>
              <a:off x="360360" y="68760"/>
              <a:ext cx="8510040" cy="645840"/>
              <a:chOff x="360360" y="68760"/>
              <a:chExt cx="8510040" cy="645840"/>
            </a:xfrm>
          </p:grpSpPr>
          <p:grpSp>
            <p:nvGrpSpPr>
              <p:cNvPr id="2079" name="Google Shape;956;p21"/>
              <p:cNvGrpSpPr/>
              <p:nvPr/>
            </p:nvGrpSpPr>
            <p:grpSpPr>
              <a:xfrm>
                <a:off x="3213360" y="68760"/>
                <a:ext cx="2399760" cy="645840"/>
                <a:chOff x="3213360" y="68760"/>
                <a:chExt cx="2399760" cy="645840"/>
              </a:xfrm>
            </p:grpSpPr>
            <p:sp>
              <p:nvSpPr>
                <p:cNvPr id="2080" name="Google Shape;957;p21"/>
                <p:cNvSpPr/>
                <p:nvPr/>
              </p:nvSpPr>
              <p:spPr>
                <a:xfrm rot="21478800">
                  <a:off x="322236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1" name="Google Shape;958;p21"/>
                <p:cNvSpPr/>
                <p:nvPr/>
              </p:nvSpPr>
              <p:spPr>
                <a:xfrm rot="21478800">
                  <a:off x="322236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082" name="Google Shape;959;p21"/>
              <p:cNvGrpSpPr/>
              <p:nvPr/>
            </p:nvGrpSpPr>
            <p:grpSpPr>
              <a:xfrm>
                <a:off x="7275240" y="242640"/>
                <a:ext cx="1595160" cy="298080"/>
                <a:chOff x="7275240" y="242640"/>
                <a:chExt cx="1595160" cy="298080"/>
              </a:xfrm>
            </p:grpSpPr>
            <p:sp>
              <p:nvSpPr>
                <p:cNvPr id="2083" name="Google Shape;960;p21"/>
                <p:cNvSpPr/>
                <p:nvPr/>
              </p:nvSpPr>
              <p:spPr>
                <a:xfrm flipH="1">
                  <a:off x="727488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4" name="Google Shape;961;p21"/>
                <p:cNvSpPr/>
                <p:nvPr/>
              </p:nvSpPr>
              <p:spPr>
                <a:xfrm flipH="1">
                  <a:off x="727488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085" name="Google Shape;962;p21"/>
              <p:cNvGrpSpPr/>
              <p:nvPr/>
            </p:nvGrpSpPr>
            <p:grpSpPr>
              <a:xfrm>
                <a:off x="360360" y="152280"/>
                <a:ext cx="2552400" cy="470880"/>
                <a:chOff x="360360" y="152280"/>
                <a:chExt cx="2552400" cy="470880"/>
              </a:xfrm>
            </p:grpSpPr>
            <p:sp>
              <p:nvSpPr>
                <p:cNvPr id="2086" name="Google Shape;963;p21"/>
                <p:cNvSpPr/>
                <p:nvPr/>
              </p:nvSpPr>
              <p:spPr>
                <a:xfrm>
                  <a:off x="36036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7" name="Google Shape;964;p21"/>
                <p:cNvSpPr/>
                <p:nvPr/>
              </p:nvSpPr>
              <p:spPr>
                <a:xfrm>
                  <a:off x="36036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88" name="Google Shape;965;p21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2089" name="Google Shape;966;p21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0" name="Google Shape;967;p21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1" name="Google Shape;968;p21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92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3" name="Google Shape;976;p21"/>
          <p:cNvGrpSpPr/>
          <p:nvPr/>
        </p:nvGrpSpPr>
        <p:grpSpPr>
          <a:xfrm>
            <a:off x="-1235520" y="1595160"/>
            <a:ext cx="2336400" cy="2062080"/>
            <a:chOff x="-1235520" y="1595160"/>
            <a:chExt cx="2336400" cy="2062080"/>
          </a:xfrm>
        </p:grpSpPr>
        <p:grpSp>
          <p:nvGrpSpPr>
            <p:cNvPr id="2094" name="Google Shape;977;p21"/>
            <p:cNvGrpSpPr/>
            <p:nvPr/>
          </p:nvGrpSpPr>
          <p:grpSpPr>
            <a:xfrm>
              <a:off x="-1235520" y="2112840"/>
              <a:ext cx="2336400" cy="1544400"/>
              <a:chOff x="-1235520" y="2112840"/>
              <a:chExt cx="2336400" cy="1544400"/>
            </a:xfrm>
          </p:grpSpPr>
          <p:sp>
            <p:nvSpPr>
              <p:cNvPr id="2095" name="Google Shape;978;p21"/>
              <p:cNvSpPr/>
              <p:nvPr/>
            </p:nvSpPr>
            <p:spPr>
              <a:xfrm rot="1200">
                <a:off x="-1235160" y="2869560"/>
                <a:ext cx="2336040" cy="787320"/>
              </a:xfrm>
              <a:prstGeom prst="ellipse">
                <a:avLst/>
              </a:pr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96" name="Google Shape;979;p21"/>
              <p:cNvGrpSpPr/>
              <p:nvPr/>
            </p:nvGrpSpPr>
            <p:grpSpPr>
              <a:xfrm>
                <a:off x="-1074960" y="2112840"/>
                <a:ext cx="1977840" cy="1392120"/>
                <a:chOff x="-1074960" y="2112840"/>
                <a:chExt cx="1977840" cy="1392120"/>
              </a:xfrm>
            </p:grpSpPr>
            <p:grpSp>
              <p:nvGrpSpPr>
                <p:cNvPr id="2097" name="Google Shape;980;p21"/>
                <p:cNvGrpSpPr/>
                <p:nvPr/>
              </p:nvGrpSpPr>
              <p:grpSpPr>
                <a:xfrm>
                  <a:off x="-597240" y="2648880"/>
                  <a:ext cx="708480" cy="793800"/>
                  <a:chOff x="-597240" y="2648880"/>
                  <a:chExt cx="708480" cy="793800"/>
                </a:xfrm>
              </p:grpSpPr>
              <p:sp>
                <p:nvSpPr>
                  <p:cNvPr id="2098" name="Google Shape;981;p21"/>
                  <p:cNvSpPr/>
                  <p:nvPr/>
                </p:nvSpPr>
                <p:spPr>
                  <a:xfrm>
                    <a:off x="-597240" y="2648880"/>
                    <a:ext cx="708480" cy="79380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9" name="Google Shape;982;p21"/>
                  <p:cNvSpPr/>
                  <p:nvPr/>
                </p:nvSpPr>
                <p:spPr>
                  <a:xfrm>
                    <a:off x="-597240" y="2648880"/>
                    <a:ext cx="708480" cy="79380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00" name="Google Shape;983;p21"/>
                <p:cNvGrpSpPr/>
                <p:nvPr/>
              </p:nvGrpSpPr>
              <p:grpSpPr>
                <a:xfrm>
                  <a:off x="234720" y="2652840"/>
                  <a:ext cx="294840" cy="609120"/>
                  <a:chOff x="234720" y="2652840"/>
                  <a:chExt cx="294840" cy="609120"/>
                </a:xfrm>
              </p:grpSpPr>
              <p:sp>
                <p:nvSpPr>
                  <p:cNvPr id="2101" name="Google Shape;984;p21"/>
                  <p:cNvSpPr/>
                  <p:nvPr/>
                </p:nvSpPr>
                <p:spPr>
                  <a:xfrm>
                    <a:off x="234720" y="2652840"/>
                    <a:ext cx="29484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2" name="Google Shape;985;p21"/>
                  <p:cNvSpPr/>
                  <p:nvPr/>
                </p:nvSpPr>
                <p:spPr>
                  <a:xfrm>
                    <a:off x="234720" y="2652840"/>
                    <a:ext cx="29484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103" name="Google Shape;986;p21"/>
                <p:cNvSpPr/>
                <p:nvPr/>
              </p:nvSpPr>
              <p:spPr>
                <a:xfrm>
                  <a:off x="13680" y="2652840"/>
                  <a:ext cx="301680" cy="78984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4" name="Google Shape;987;p21"/>
                <p:cNvSpPr/>
                <p:nvPr/>
              </p:nvSpPr>
              <p:spPr>
                <a:xfrm>
                  <a:off x="429840" y="2444760"/>
                  <a:ext cx="473040" cy="73476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5" name="Google Shape;988;p21"/>
                <p:cNvSpPr/>
                <p:nvPr/>
              </p:nvSpPr>
              <p:spPr>
                <a:xfrm>
                  <a:off x="408600" y="2608560"/>
                  <a:ext cx="349560" cy="65340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6" name="Google Shape;989;p21"/>
                <p:cNvSpPr/>
                <p:nvPr/>
              </p:nvSpPr>
              <p:spPr>
                <a:xfrm>
                  <a:off x="-513360" y="2648160"/>
                  <a:ext cx="408960" cy="85572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7" name="Google Shape;990;p21"/>
                <p:cNvSpPr/>
                <p:nvPr/>
              </p:nvSpPr>
              <p:spPr>
                <a:xfrm>
                  <a:off x="-699120" y="2557440"/>
                  <a:ext cx="498960" cy="94752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108" name="Google Shape;991;p21"/>
                <p:cNvGrpSpPr/>
                <p:nvPr/>
              </p:nvGrpSpPr>
              <p:grpSpPr>
                <a:xfrm>
                  <a:off x="-950040" y="2557440"/>
                  <a:ext cx="445320" cy="896040"/>
                  <a:chOff x="-950040" y="2557440"/>
                  <a:chExt cx="445320" cy="896040"/>
                </a:xfrm>
              </p:grpSpPr>
              <p:sp>
                <p:nvSpPr>
                  <p:cNvPr id="2109" name="Google Shape;992;p21"/>
                  <p:cNvSpPr/>
                  <p:nvPr/>
                </p:nvSpPr>
                <p:spPr>
                  <a:xfrm>
                    <a:off x="-950040" y="2557440"/>
                    <a:ext cx="445320" cy="89604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0" name="Google Shape;993;p21"/>
                  <p:cNvSpPr/>
                  <p:nvPr/>
                </p:nvSpPr>
                <p:spPr>
                  <a:xfrm>
                    <a:off x="-950040" y="2557440"/>
                    <a:ext cx="445320" cy="89604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11" name="Google Shape;994;p21"/>
                <p:cNvGrpSpPr/>
                <p:nvPr/>
              </p:nvGrpSpPr>
              <p:grpSpPr>
                <a:xfrm>
                  <a:off x="-1074960" y="2587680"/>
                  <a:ext cx="350640" cy="803160"/>
                  <a:chOff x="-1074960" y="2587680"/>
                  <a:chExt cx="350640" cy="803160"/>
                </a:xfrm>
              </p:grpSpPr>
              <p:sp>
                <p:nvSpPr>
                  <p:cNvPr id="2112" name="Google Shape;995;p21"/>
                  <p:cNvSpPr/>
                  <p:nvPr/>
                </p:nvSpPr>
                <p:spPr>
                  <a:xfrm>
                    <a:off x="-1074960" y="2587680"/>
                    <a:ext cx="350640" cy="80316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3" name="Google Shape;996;p21"/>
                  <p:cNvSpPr/>
                  <p:nvPr/>
                </p:nvSpPr>
                <p:spPr>
                  <a:xfrm>
                    <a:off x="-1074960" y="2587680"/>
                    <a:ext cx="350640" cy="80316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14" name="Google Shape;997;p21"/>
                <p:cNvGrpSpPr/>
                <p:nvPr/>
              </p:nvGrpSpPr>
              <p:grpSpPr>
                <a:xfrm>
                  <a:off x="-869760" y="2112840"/>
                  <a:ext cx="1402560" cy="633960"/>
                  <a:chOff x="-869760" y="2112840"/>
                  <a:chExt cx="1402560" cy="633960"/>
                </a:xfrm>
              </p:grpSpPr>
              <p:sp>
                <p:nvSpPr>
                  <p:cNvPr id="2115" name="Google Shape;998;p21"/>
                  <p:cNvSpPr/>
                  <p:nvPr/>
                </p:nvSpPr>
                <p:spPr>
                  <a:xfrm>
                    <a:off x="-869760" y="2112840"/>
                    <a:ext cx="1402560" cy="63396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6" name="Google Shape;999;p21"/>
                  <p:cNvSpPr/>
                  <p:nvPr/>
                </p:nvSpPr>
                <p:spPr>
                  <a:xfrm>
                    <a:off x="-869760" y="2112840"/>
                    <a:ext cx="1402560" cy="63396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2117" name="Google Shape;1000;p21"/>
            <p:cNvGrpSpPr/>
            <p:nvPr/>
          </p:nvGrpSpPr>
          <p:grpSpPr>
            <a:xfrm>
              <a:off x="-699480" y="1595160"/>
              <a:ext cx="1238760" cy="1051560"/>
              <a:chOff x="-699480" y="1595160"/>
              <a:chExt cx="1238760" cy="1051560"/>
            </a:xfrm>
          </p:grpSpPr>
          <p:sp>
            <p:nvSpPr>
              <p:cNvPr id="2118" name="Google Shape;1001;p21"/>
              <p:cNvSpPr/>
              <p:nvPr/>
            </p:nvSpPr>
            <p:spPr>
              <a:xfrm>
                <a:off x="-255240" y="1960920"/>
                <a:ext cx="294120" cy="62172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9" name="Google Shape;1002;p21"/>
              <p:cNvSpPr/>
              <p:nvPr/>
            </p:nvSpPr>
            <p:spPr>
              <a:xfrm>
                <a:off x="-543600" y="1917000"/>
                <a:ext cx="203400" cy="58176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0" name="Google Shape;1003;p21"/>
              <p:cNvGrpSpPr/>
              <p:nvPr/>
            </p:nvGrpSpPr>
            <p:grpSpPr>
              <a:xfrm>
                <a:off x="-395280" y="1950120"/>
                <a:ext cx="253800" cy="632520"/>
                <a:chOff x="-395280" y="1950120"/>
                <a:chExt cx="253800" cy="632520"/>
              </a:xfrm>
            </p:grpSpPr>
            <p:sp>
              <p:nvSpPr>
                <p:cNvPr id="2121" name="Google Shape;1004;p21"/>
                <p:cNvSpPr/>
                <p:nvPr/>
              </p:nvSpPr>
              <p:spPr>
                <a:xfrm>
                  <a:off x="-395280" y="1950120"/>
                  <a:ext cx="253800" cy="6325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2" name="Google Shape;1005;p21"/>
                <p:cNvSpPr/>
                <p:nvPr/>
              </p:nvSpPr>
              <p:spPr>
                <a:xfrm>
                  <a:off x="-395280" y="1950120"/>
                  <a:ext cx="253800" cy="6325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23" name="Google Shape;1006;p21"/>
              <p:cNvGrpSpPr/>
              <p:nvPr/>
            </p:nvGrpSpPr>
            <p:grpSpPr>
              <a:xfrm>
                <a:off x="-699480" y="1917000"/>
                <a:ext cx="218160" cy="581760"/>
                <a:chOff x="-699480" y="1917000"/>
                <a:chExt cx="218160" cy="581760"/>
              </a:xfrm>
            </p:grpSpPr>
            <p:sp>
              <p:nvSpPr>
                <p:cNvPr id="2124" name="Google Shape;1007;p21"/>
                <p:cNvSpPr/>
                <p:nvPr/>
              </p:nvSpPr>
              <p:spPr>
                <a:xfrm>
                  <a:off x="-699480" y="1917000"/>
                  <a:ext cx="218160" cy="58176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5" name="Google Shape;1008;p21"/>
                <p:cNvSpPr/>
                <p:nvPr/>
              </p:nvSpPr>
              <p:spPr>
                <a:xfrm>
                  <a:off x="-699480" y="1917000"/>
                  <a:ext cx="218160" cy="58176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26" name="Google Shape;1009;p21"/>
              <p:cNvSpPr/>
              <p:nvPr/>
            </p:nvSpPr>
            <p:spPr>
              <a:xfrm>
                <a:off x="237240" y="1780560"/>
                <a:ext cx="159840" cy="12492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7" name="Google Shape;1010;p21"/>
              <p:cNvGrpSpPr/>
              <p:nvPr/>
            </p:nvGrpSpPr>
            <p:grpSpPr>
              <a:xfrm>
                <a:off x="-15120" y="1872720"/>
                <a:ext cx="306720" cy="732960"/>
                <a:chOff x="-15120" y="1872720"/>
                <a:chExt cx="306720" cy="732960"/>
              </a:xfrm>
            </p:grpSpPr>
            <p:sp>
              <p:nvSpPr>
                <p:cNvPr id="2128" name="Google Shape;1011;p21"/>
                <p:cNvSpPr/>
                <p:nvPr/>
              </p:nvSpPr>
              <p:spPr>
                <a:xfrm>
                  <a:off x="-15120" y="1872720"/>
                  <a:ext cx="306720" cy="73296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9" name="Google Shape;1012;p21"/>
                <p:cNvSpPr/>
                <p:nvPr/>
              </p:nvSpPr>
              <p:spPr>
                <a:xfrm>
                  <a:off x="-15120" y="1872720"/>
                  <a:ext cx="306720" cy="73296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30" name="Google Shape;1013;p21"/>
              <p:cNvSpPr/>
              <p:nvPr/>
            </p:nvSpPr>
            <p:spPr>
              <a:xfrm>
                <a:off x="171720" y="1898280"/>
                <a:ext cx="248760" cy="70740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1" name="Google Shape;1014;p21"/>
              <p:cNvSpPr/>
              <p:nvPr/>
            </p:nvSpPr>
            <p:spPr>
              <a:xfrm>
                <a:off x="320760" y="1898280"/>
                <a:ext cx="218520" cy="63648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32" name="Google Shape;1015;p21"/>
              <p:cNvGrpSpPr/>
              <p:nvPr/>
            </p:nvGrpSpPr>
            <p:grpSpPr>
              <a:xfrm>
                <a:off x="-545760" y="1595160"/>
                <a:ext cx="966240" cy="678960"/>
                <a:chOff x="-545760" y="1595160"/>
                <a:chExt cx="966240" cy="678960"/>
              </a:xfrm>
            </p:grpSpPr>
            <p:sp>
              <p:nvSpPr>
                <p:cNvPr id="2133" name="Google Shape;1016;p21"/>
                <p:cNvSpPr/>
                <p:nvPr/>
              </p:nvSpPr>
              <p:spPr>
                <a:xfrm>
                  <a:off x="-545760" y="1595160"/>
                  <a:ext cx="966240" cy="678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4" name="Google Shape;1017;p21"/>
                <p:cNvSpPr/>
                <p:nvPr/>
              </p:nvSpPr>
              <p:spPr>
                <a:xfrm>
                  <a:off x="-545760" y="1595160"/>
                  <a:ext cx="966240" cy="678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35" name="Google Shape;1018;p21"/>
              <p:cNvGrpSpPr/>
              <p:nvPr/>
            </p:nvGrpSpPr>
            <p:grpSpPr>
              <a:xfrm>
                <a:off x="-699480" y="1771560"/>
                <a:ext cx="225360" cy="653400"/>
                <a:chOff x="-699480" y="1771560"/>
                <a:chExt cx="225360" cy="653400"/>
              </a:xfrm>
            </p:grpSpPr>
            <p:sp>
              <p:nvSpPr>
                <p:cNvPr id="2136" name="Google Shape;1019;p21"/>
                <p:cNvSpPr/>
                <p:nvPr/>
              </p:nvSpPr>
              <p:spPr>
                <a:xfrm>
                  <a:off x="-699480" y="1771560"/>
                  <a:ext cx="225360" cy="65340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7" name="Google Shape;1020;p21"/>
                <p:cNvSpPr/>
                <p:nvPr/>
              </p:nvSpPr>
              <p:spPr>
                <a:xfrm>
                  <a:off x="-699480" y="1771560"/>
                  <a:ext cx="225360" cy="65340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38" name="Google Shape;1021;p21"/>
              <p:cNvSpPr/>
              <p:nvPr/>
            </p:nvSpPr>
            <p:spPr>
              <a:xfrm>
                <a:off x="-15120" y="2208600"/>
                <a:ext cx="203760" cy="43812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39" name="Google Shape;1022;p21"/>
              <p:cNvGrpSpPr/>
              <p:nvPr/>
            </p:nvGrpSpPr>
            <p:grpSpPr>
              <a:xfrm>
                <a:off x="-15120" y="2274120"/>
                <a:ext cx="87480" cy="372600"/>
                <a:chOff x="-15120" y="2274120"/>
                <a:chExt cx="87480" cy="372600"/>
              </a:xfrm>
            </p:grpSpPr>
            <p:sp>
              <p:nvSpPr>
                <p:cNvPr id="2140" name="Google Shape;1023;p21"/>
                <p:cNvSpPr/>
                <p:nvPr/>
              </p:nvSpPr>
              <p:spPr>
                <a:xfrm>
                  <a:off x="-15120" y="2274120"/>
                  <a:ext cx="87480" cy="3726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1" name="Google Shape;1024;p21"/>
                <p:cNvSpPr/>
                <p:nvPr/>
              </p:nvSpPr>
              <p:spPr>
                <a:xfrm>
                  <a:off x="-15120" y="2274120"/>
                  <a:ext cx="87480" cy="3726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142" name="Google Shape;1025;p21"/>
          <p:cNvGrpSpPr/>
          <p:nvPr/>
        </p:nvGrpSpPr>
        <p:grpSpPr>
          <a:xfrm>
            <a:off x="8242560" y="153720"/>
            <a:ext cx="1089720" cy="1996920"/>
            <a:chOff x="8242560" y="153720"/>
            <a:chExt cx="1089720" cy="1996920"/>
          </a:xfrm>
        </p:grpSpPr>
        <p:sp>
          <p:nvSpPr>
            <p:cNvPr id="2143" name="Google Shape;1026;p21"/>
            <p:cNvSpPr/>
            <p:nvPr/>
          </p:nvSpPr>
          <p:spPr>
            <a:xfrm>
              <a:off x="8460000" y="173412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Google Shape;1027;p21"/>
            <p:cNvSpPr/>
            <p:nvPr/>
          </p:nvSpPr>
          <p:spPr>
            <a:xfrm>
              <a:off x="8733240" y="117180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45" name="Google Shape;1028;p21"/>
            <p:cNvGrpSpPr/>
            <p:nvPr/>
          </p:nvGrpSpPr>
          <p:grpSpPr>
            <a:xfrm>
              <a:off x="8242560" y="153720"/>
              <a:ext cx="1089720" cy="1511280"/>
              <a:chOff x="8242560" y="153720"/>
              <a:chExt cx="1089720" cy="1511280"/>
            </a:xfrm>
          </p:grpSpPr>
          <p:sp>
            <p:nvSpPr>
              <p:cNvPr id="2146" name="Google Shape;1029;p21"/>
              <p:cNvSpPr/>
              <p:nvPr/>
            </p:nvSpPr>
            <p:spPr>
              <a:xfrm>
                <a:off x="8242560" y="1537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7" name="Google Shape;1030;p21"/>
              <p:cNvSpPr/>
              <p:nvPr/>
            </p:nvSpPr>
            <p:spPr>
              <a:xfrm>
                <a:off x="8242560" y="1537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8" name="Google Shape;1031;p21"/>
            <p:cNvGrpSpPr/>
            <p:nvPr/>
          </p:nvGrpSpPr>
          <p:grpSpPr>
            <a:xfrm>
              <a:off x="8326440" y="214200"/>
              <a:ext cx="879480" cy="1219680"/>
              <a:chOff x="8326440" y="214200"/>
              <a:chExt cx="879480" cy="1219680"/>
            </a:xfrm>
          </p:grpSpPr>
          <p:sp>
            <p:nvSpPr>
              <p:cNvPr id="2149" name="Google Shape;1032;p21"/>
              <p:cNvSpPr/>
              <p:nvPr/>
            </p:nvSpPr>
            <p:spPr>
              <a:xfrm>
                <a:off x="8326440" y="2142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0" name="Google Shape;1033;p21"/>
              <p:cNvSpPr/>
              <p:nvPr/>
            </p:nvSpPr>
            <p:spPr>
              <a:xfrm>
                <a:off x="8326440" y="2142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51" name="Google Shape;1034;p21"/>
            <p:cNvSpPr/>
            <p:nvPr/>
          </p:nvSpPr>
          <p:spPr>
            <a:xfrm>
              <a:off x="8359560" y="24084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oogle Shape;1439;p26"/>
          <p:cNvGrpSpPr/>
          <p:nvPr/>
        </p:nvGrpSpPr>
        <p:grpSpPr>
          <a:xfrm>
            <a:off x="0" y="81000"/>
            <a:ext cx="9143640" cy="5062320"/>
            <a:chOff x="0" y="81000"/>
            <a:chExt cx="9143640" cy="5062320"/>
          </a:xfrm>
        </p:grpSpPr>
        <p:grpSp>
          <p:nvGrpSpPr>
            <p:cNvPr id="2190" name="Google Shape;1440;p26"/>
            <p:cNvGrpSpPr/>
            <p:nvPr/>
          </p:nvGrpSpPr>
          <p:grpSpPr>
            <a:xfrm>
              <a:off x="7545600" y="249120"/>
              <a:ext cx="1595160" cy="298080"/>
              <a:chOff x="7545600" y="249120"/>
              <a:chExt cx="1595160" cy="298080"/>
            </a:xfrm>
          </p:grpSpPr>
          <p:sp>
            <p:nvSpPr>
              <p:cNvPr id="2191" name="Google Shape;1441;p26"/>
              <p:cNvSpPr/>
              <p:nvPr/>
            </p:nvSpPr>
            <p:spPr>
              <a:xfrm flipH="1">
                <a:off x="754524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Google Shape;1442;p26"/>
              <p:cNvSpPr/>
              <p:nvPr/>
            </p:nvSpPr>
            <p:spPr>
              <a:xfrm flipH="1">
                <a:off x="754524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3" name="Google Shape;1443;p26"/>
            <p:cNvGrpSpPr/>
            <p:nvPr/>
          </p:nvGrpSpPr>
          <p:grpSpPr>
            <a:xfrm>
              <a:off x="0" y="115560"/>
              <a:ext cx="2552400" cy="470880"/>
              <a:chOff x="0" y="115560"/>
              <a:chExt cx="2552400" cy="470880"/>
            </a:xfrm>
          </p:grpSpPr>
          <p:sp>
            <p:nvSpPr>
              <p:cNvPr id="2194" name="Google Shape;1444;p26"/>
              <p:cNvSpPr/>
              <p:nvPr/>
            </p:nvSpPr>
            <p:spPr>
              <a:xfrm>
                <a:off x="0" y="1155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5" name="Google Shape;1445;p26"/>
              <p:cNvSpPr/>
              <p:nvPr/>
            </p:nvSpPr>
            <p:spPr>
              <a:xfrm>
                <a:off x="0" y="1155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6" name="Google Shape;1446;p26"/>
            <p:cNvGrpSpPr/>
            <p:nvPr/>
          </p:nvGrpSpPr>
          <p:grpSpPr>
            <a:xfrm>
              <a:off x="3603240" y="81000"/>
              <a:ext cx="2399760" cy="645840"/>
              <a:chOff x="3603240" y="81000"/>
              <a:chExt cx="2399760" cy="645840"/>
            </a:xfrm>
          </p:grpSpPr>
          <p:sp>
            <p:nvSpPr>
              <p:cNvPr id="2197" name="Google Shape;1447;p26"/>
              <p:cNvSpPr/>
              <p:nvPr/>
            </p:nvSpPr>
            <p:spPr>
              <a:xfrm rot="21478800">
                <a:off x="361224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8" name="Google Shape;1448;p26"/>
              <p:cNvSpPr/>
              <p:nvPr/>
            </p:nvSpPr>
            <p:spPr>
              <a:xfrm rot="21478800">
                <a:off x="361224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9" name="Google Shape;1449;p26"/>
            <p:cNvGrpSpPr/>
            <p:nvPr/>
          </p:nvGrpSpPr>
          <p:grpSpPr>
            <a:xfrm>
              <a:off x="0" y="465840"/>
              <a:ext cx="9143640" cy="4677480"/>
              <a:chOff x="0" y="465840"/>
              <a:chExt cx="9143640" cy="4677480"/>
            </a:xfrm>
          </p:grpSpPr>
          <p:sp>
            <p:nvSpPr>
              <p:cNvPr id="2200" name="Google Shape;1450;p26"/>
              <p:cNvSpPr/>
              <p:nvPr/>
            </p:nvSpPr>
            <p:spPr>
              <a:xfrm>
                <a:off x="0" y="465840"/>
                <a:ext cx="9143640" cy="46774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1" name="Google Shape;1451;p26"/>
              <p:cNvSpPr/>
              <p:nvPr/>
            </p:nvSpPr>
            <p:spPr>
              <a:xfrm>
                <a:off x="7200" y="465840"/>
                <a:ext cx="6894720" cy="389268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Google Shape;1452;p26"/>
              <p:cNvSpPr/>
              <p:nvPr/>
            </p:nvSpPr>
            <p:spPr>
              <a:xfrm>
                <a:off x="5064120" y="2188440"/>
                <a:ext cx="4079520" cy="29548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03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1" name="Google Shape;1472;p28"/>
          <p:cNvGrpSpPr/>
          <p:nvPr/>
        </p:nvGrpSpPr>
        <p:grpSpPr>
          <a:xfrm>
            <a:off x="0" y="81000"/>
            <a:ext cx="9143640" cy="5064840"/>
            <a:chOff x="0" y="81000"/>
            <a:chExt cx="9143640" cy="5064840"/>
          </a:xfrm>
        </p:grpSpPr>
        <p:grpSp>
          <p:nvGrpSpPr>
            <p:cNvPr id="2242" name="Google Shape;1473;p28"/>
            <p:cNvGrpSpPr/>
            <p:nvPr/>
          </p:nvGrpSpPr>
          <p:grpSpPr>
            <a:xfrm>
              <a:off x="0" y="81000"/>
              <a:ext cx="9140760" cy="645840"/>
              <a:chOff x="0" y="81000"/>
              <a:chExt cx="9140760" cy="645840"/>
            </a:xfrm>
          </p:grpSpPr>
          <p:grpSp>
            <p:nvGrpSpPr>
              <p:cNvPr id="2243" name="Google Shape;1474;p28"/>
              <p:cNvGrpSpPr/>
              <p:nvPr/>
            </p:nvGrpSpPr>
            <p:grpSpPr>
              <a:xfrm>
                <a:off x="7545600" y="249120"/>
                <a:ext cx="1595160" cy="298080"/>
                <a:chOff x="7545600" y="249120"/>
                <a:chExt cx="1595160" cy="298080"/>
              </a:xfrm>
            </p:grpSpPr>
            <p:sp>
              <p:nvSpPr>
                <p:cNvPr id="2244" name="Google Shape;1475;p28"/>
                <p:cNvSpPr/>
                <p:nvPr/>
              </p:nvSpPr>
              <p:spPr>
                <a:xfrm flipH="1">
                  <a:off x="7545240" y="24912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5" name="Google Shape;1476;p28"/>
                <p:cNvSpPr/>
                <p:nvPr/>
              </p:nvSpPr>
              <p:spPr>
                <a:xfrm flipH="1">
                  <a:off x="7545240" y="24912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46" name="Google Shape;1477;p28"/>
              <p:cNvGrpSpPr/>
              <p:nvPr/>
            </p:nvGrpSpPr>
            <p:grpSpPr>
              <a:xfrm>
                <a:off x="3603240" y="81000"/>
                <a:ext cx="2399760" cy="645840"/>
                <a:chOff x="3603240" y="81000"/>
                <a:chExt cx="2399760" cy="645840"/>
              </a:xfrm>
            </p:grpSpPr>
            <p:sp>
              <p:nvSpPr>
                <p:cNvPr id="2247" name="Google Shape;1478;p28"/>
                <p:cNvSpPr/>
                <p:nvPr/>
              </p:nvSpPr>
              <p:spPr>
                <a:xfrm rot="21478800">
                  <a:off x="3612240" y="1227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8" name="Google Shape;1479;p28"/>
                <p:cNvSpPr/>
                <p:nvPr/>
              </p:nvSpPr>
              <p:spPr>
                <a:xfrm rot="21478800">
                  <a:off x="3612240" y="1227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49" name="Google Shape;1480;p28"/>
              <p:cNvGrpSpPr/>
              <p:nvPr/>
            </p:nvGrpSpPr>
            <p:grpSpPr>
              <a:xfrm>
                <a:off x="0" y="115560"/>
                <a:ext cx="2552400" cy="470880"/>
                <a:chOff x="0" y="115560"/>
                <a:chExt cx="2552400" cy="470880"/>
              </a:xfrm>
            </p:grpSpPr>
            <p:sp>
              <p:nvSpPr>
                <p:cNvPr id="2250" name="Google Shape;1481;p28"/>
                <p:cNvSpPr/>
                <p:nvPr/>
              </p:nvSpPr>
              <p:spPr>
                <a:xfrm>
                  <a:off x="0" y="11556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51" name="Google Shape;1482;p28"/>
                <p:cNvSpPr/>
                <p:nvPr/>
              </p:nvSpPr>
              <p:spPr>
                <a:xfrm>
                  <a:off x="0" y="11556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52" name="Google Shape;1483;p28"/>
            <p:cNvGrpSpPr/>
            <p:nvPr/>
          </p:nvGrpSpPr>
          <p:grpSpPr>
            <a:xfrm>
              <a:off x="0" y="468360"/>
              <a:ext cx="9143640" cy="4677480"/>
              <a:chOff x="0" y="468360"/>
              <a:chExt cx="9143640" cy="4677480"/>
            </a:xfrm>
          </p:grpSpPr>
          <p:sp>
            <p:nvSpPr>
              <p:cNvPr id="2253" name="Google Shape;1484;p28"/>
              <p:cNvSpPr/>
              <p:nvPr/>
            </p:nvSpPr>
            <p:spPr>
              <a:xfrm>
                <a:off x="0" y="468360"/>
                <a:ext cx="9143640" cy="46774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4" name="Google Shape;1485;p28"/>
              <p:cNvSpPr/>
              <p:nvPr/>
            </p:nvSpPr>
            <p:spPr>
              <a:xfrm>
                <a:off x="7200" y="468360"/>
                <a:ext cx="6894720" cy="389268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5" name="Google Shape;1486;p28"/>
              <p:cNvSpPr/>
              <p:nvPr/>
            </p:nvSpPr>
            <p:spPr>
              <a:xfrm>
                <a:off x="5064120" y="2190960"/>
                <a:ext cx="4079520" cy="295488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4989960" y="534960"/>
            <a:ext cx="3364200" cy="94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7" name="Google Shape;1489;p28"/>
          <p:cNvSpPr/>
          <p:nvPr/>
        </p:nvSpPr>
        <p:spPr>
          <a:xfrm>
            <a:off x="4785840" y="3514680"/>
            <a:ext cx="3773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CREDITS:</a:t>
            </a:r>
            <a:r>
              <a:rPr b="0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 This presentation template was created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Be Vietnam Pro"/>
                <a:ea typeface="Be Vietnam Pro"/>
                <a:hlinkClick r:id="rId2"/>
              </a:rPr>
              <a:t>Slidesgo</a:t>
            </a:r>
            <a:r>
              <a:rPr b="1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,</a:t>
            </a:r>
            <a:r>
              <a:rPr b="0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 including icons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Be Vietnam Pro"/>
                <a:ea typeface="Be Vietnam Pro"/>
                <a:hlinkClick r:id="rId3"/>
              </a:rPr>
              <a:t>Flaticon</a:t>
            </a:r>
            <a:r>
              <a:rPr b="1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,</a:t>
            </a:r>
            <a:r>
              <a:rPr b="0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 and infographics &amp; images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Be Vietnam Pro"/>
                <a:ea typeface="Be Vietnam Pro"/>
                <a:hlinkClick r:id="rId4"/>
              </a:rPr>
              <a:t>Freepik</a:t>
            </a:r>
            <a:endParaRPr b="0" lang="hu-HU" sz="1200" spc="-1" strike="noStrike">
              <a:latin typeface="Arial"/>
            </a:endParaRPr>
          </a:p>
        </p:txBody>
      </p:sp>
      <p:grpSp>
        <p:nvGrpSpPr>
          <p:cNvPr id="2258" name="Google Shape;1490;p28"/>
          <p:cNvGrpSpPr/>
          <p:nvPr/>
        </p:nvGrpSpPr>
        <p:grpSpPr>
          <a:xfrm>
            <a:off x="8277480" y="811440"/>
            <a:ext cx="1420920" cy="841680"/>
            <a:chOff x="8277480" y="811440"/>
            <a:chExt cx="1420920" cy="841680"/>
          </a:xfrm>
        </p:grpSpPr>
        <p:sp>
          <p:nvSpPr>
            <p:cNvPr id="2259" name="Google Shape;1491;p28"/>
            <p:cNvSpPr/>
            <p:nvPr/>
          </p:nvSpPr>
          <p:spPr>
            <a:xfrm rot="600">
              <a:off x="8277120" y="1271520"/>
              <a:ext cx="1420920" cy="38124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60" name="Google Shape;1492;p28"/>
            <p:cNvGrpSpPr/>
            <p:nvPr/>
          </p:nvGrpSpPr>
          <p:grpSpPr>
            <a:xfrm>
              <a:off x="8448480" y="811440"/>
              <a:ext cx="1134720" cy="798480"/>
              <a:chOff x="8448480" y="811440"/>
              <a:chExt cx="1134720" cy="798480"/>
            </a:xfrm>
          </p:grpSpPr>
          <p:grpSp>
            <p:nvGrpSpPr>
              <p:cNvPr id="2261" name="Google Shape;1493;p28"/>
              <p:cNvGrpSpPr/>
              <p:nvPr/>
            </p:nvGrpSpPr>
            <p:grpSpPr>
              <a:xfrm>
                <a:off x="8722800" y="1118880"/>
                <a:ext cx="406440" cy="455400"/>
                <a:chOff x="8722800" y="1118880"/>
                <a:chExt cx="406440" cy="455400"/>
              </a:xfrm>
            </p:grpSpPr>
            <p:sp>
              <p:nvSpPr>
                <p:cNvPr id="2262" name="Google Shape;1494;p28"/>
                <p:cNvSpPr/>
                <p:nvPr/>
              </p:nvSpPr>
              <p:spPr>
                <a:xfrm>
                  <a:off x="8722800" y="1118880"/>
                  <a:ext cx="406440" cy="45540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3" name="Google Shape;1495;p28"/>
                <p:cNvSpPr/>
                <p:nvPr/>
              </p:nvSpPr>
              <p:spPr>
                <a:xfrm>
                  <a:off x="8722800" y="1118880"/>
                  <a:ext cx="406440" cy="45540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64" name="Google Shape;1496;p28"/>
              <p:cNvGrpSpPr/>
              <p:nvPr/>
            </p:nvGrpSpPr>
            <p:grpSpPr>
              <a:xfrm>
                <a:off x="9199800" y="1121040"/>
                <a:ext cx="169200" cy="349200"/>
                <a:chOff x="9199800" y="1121040"/>
                <a:chExt cx="169200" cy="349200"/>
              </a:xfrm>
            </p:grpSpPr>
            <p:sp>
              <p:nvSpPr>
                <p:cNvPr id="2265" name="Google Shape;1497;p28"/>
                <p:cNvSpPr/>
                <p:nvPr/>
              </p:nvSpPr>
              <p:spPr>
                <a:xfrm>
                  <a:off x="9199800" y="1121040"/>
                  <a:ext cx="169200" cy="349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6" name="Google Shape;1498;p28"/>
                <p:cNvSpPr/>
                <p:nvPr/>
              </p:nvSpPr>
              <p:spPr>
                <a:xfrm>
                  <a:off x="9199800" y="1121040"/>
                  <a:ext cx="169200" cy="3492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67" name="Google Shape;1499;p28"/>
              <p:cNvSpPr/>
              <p:nvPr/>
            </p:nvSpPr>
            <p:spPr>
              <a:xfrm>
                <a:off x="9073080" y="1121040"/>
                <a:ext cx="172800" cy="452880"/>
              </a:xfrm>
              <a:custGeom>
                <a:avLst/>
                <a:gdLst/>
                <a:ahLst/>
                <a:rect l="l" t="t" r="r" b="b"/>
                <a:pathLst>
                  <a:path w="450" h="1177">
                    <a:moveTo>
                      <a:pt x="80" y="1176"/>
                    </a:moveTo>
                    <a:lnTo>
                      <a:pt x="329" y="865"/>
                    </a:lnTo>
                    <a:lnTo>
                      <a:pt x="450" y="421"/>
                    </a:lnTo>
                    <a:lnTo>
                      <a:pt x="420" y="0"/>
                    </a:lnTo>
                    <a:lnTo>
                      <a:pt x="145" y="141"/>
                    </a:lnTo>
                    <a:lnTo>
                      <a:pt x="29" y="4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8" name="Google Shape;1500;p28"/>
              <p:cNvSpPr/>
              <p:nvPr/>
            </p:nvSpPr>
            <p:spPr>
              <a:xfrm>
                <a:off x="9312120" y="1001520"/>
                <a:ext cx="271080" cy="421200"/>
              </a:xfrm>
              <a:custGeom>
                <a:avLst/>
                <a:gdLst/>
                <a:ahLst/>
                <a:rect l="l" t="t" r="r" b="b"/>
                <a:pathLst>
                  <a:path w="705" h="1095">
                    <a:moveTo>
                      <a:pt x="488" y="1094"/>
                    </a:moveTo>
                    <a:lnTo>
                      <a:pt x="704" y="1015"/>
                    </a:lnTo>
                    <a:lnTo>
                      <a:pt x="296" y="78"/>
                    </a:lnTo>
                    <a:lnTo>
                      <a:pt x="153" y="0"/>
                    </a:lnTo>
                    <a:lnTo>
                      <a:pt x="0" y="60"/>
                    </a:lnTo>
                    <a:lnTo>
                      <a:pt x="109" y="244"/>
                    </a:lnTo>
                    <a:lnTo>
                      <a:pt x="49" y="428"/>
                    </a:lnTo>
                    <a:lnTo>
                      <a:pt x="230" y="102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9" name="Google Shape;1501;p28"/>
              <p:cNvSpPr/>
              <p:nvPr/>
            </p:nvSpPr>
            <p:spPr>
              <a:xfrm>
                <a:off x="9299520" y="1095480"/>
                <a:ext cx="200160" cy="374760"/>
              </a:xfrm>
              <a:custGeom>
                <a:avLst/>
                <a:gdLst/>
                <a:ahLst/>
                <a:rect l="l" t="t" r="r" b="b"/>
                <a:pathLst>
                  <a:path w="521" h="974">
                    <a:moveTo>
                      <a:pt x="180" y="973"/>
                    </a:moveTo>
                    <a:lnTo>
                      <a:pt x="520" y="850"/>
                    </a:lnTo>
                    <a:lnTo>
                      <a:pt x="356" y="302"/>
                    </a:lnTo>
                    <a:lnTo>
                      <a:pt x="155" y="189"/>
                    </a:lnTo>
                    <a:lnTo>
                      <a:pt x="141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0" name="Google Shape;1502;p28"/>
              <p:cNvSpPr/>
              <p:nvPr/>
            </p:nvSpPr>
            <p:spPr>
              <a:xfrm>
                <a:off x="8771040" y="1118160"/>
                <a:ext cx="234720" cy="490680"/>
              </a:xfrm>
              <a:custGeom>
                <a:avLst/>
                <a:gdLst/>
                <a:ahLst/>
                <a:rect l="l" t="t" r="r" b="b"/>
                <a:pathLst>
                  <a:path w="610" h="1275">
                    <a:moveTo>
                      <a:pt x="610" y="47"/>
                    </a:moveTo>
                    <a:lnTo>
                      <a:pt x="494" y="528"/>
                    </a:lnTo>
                    <a:lnTo>
                      <a:pt x="584" y="486"/>
                    </a:lnTo>
                    <a:lnTo>
                      <a:pt x="534" y="871"/>
                    </a:lnTo>
                    <a:lnTo>
                      <a:pt x="581" y="1053"/>
                    </a:lnTo>
                    <a:lnTo>
                      <a:pt x="411" y="1275"/>
                    </a:lnTo>
                    <a:cubicBezTo>
                      <a:pt x="0" y="775"/>
                      <a:pt x="259" y="510"/>
                      <a:pt x="466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1" name="Google Shape;1503;p28"/>
              <p:cNvSpPr/>
              <p:nvPr/>
            </p:nvSpPr>
            <p:spPr>
              <a:xfrm>
                <a:off x="8664120" y="1066320"/>
                <a:ext cx="286200" cy="543600"/>
              </a:xfrm>
              <a:custGeom>
                <a:avLst/>
                <a:gdLst/>
                <a:ahLst/>
                <a:rect l="l" t="t" r="r" b="b"/>
                <a:pathLst>
                  <a:path w="744" h="1412">
                    <a:moveTo>
                      <a:pt x="0" y="1335"/>
                    </a:moveTo>
                    <a:lnTo>
                      <a:pt x="688" y="1411"/>
                    </a:lnTo>
                    <a:lnTo>
                      <a:pt x="614" y="706"/>
                    </a:lnTo>
                    <a:lnTo>
                      <a:pt x="743" y="136"/>
                    </a:lnTo>
                    <a:lnTo>
                      <a:pt x="290" y="1"/>
                    </a:lnTo>
                    <a:lnTo>
                      <a:pt x="25" y="67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72" name="Google Shape;1504;p28"/>
              <p:cNvGrpSpPr/>
              <p:nvPr/>
            </p:nvGrpSpPr>
            <p:grpSpPr>
              <a:xfrm>
                <a:off x="8520120" y="1066320"/>
                <a:ext cx="255240" cy="513720"/>
                <a:chOff x="8520120" y="1066320"/>
                <a:chExt cx="255240" cy="513720"/>
              </a:xfrm>
            </p:grpSpPr>
            <p:sp>
              <p:nvSpPr>
                <p:cNvPr id="2273" name="Google Shape;1505;p28"/>
                <p:cNvSpPr/>
                <p:nvPr/>
              </p:nvSpPr>
              <p:spPr>
                <a:xfrm>
                  <a:off x="8520120" y="1066320"/>
                  <a:ext cx="255240" cy="51372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4" name="Google Shape;1506;p28"/>
                <p:cNvSpPr/>
                <p:nvPr/>
              </p:nvSpPr>
              <p:spPr>
                <a:xfrm>
                  <a:off x="8520120" y="1066320"/>
                  <a:ext cx="255240" cy="51372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75" name="Google Shape;1507;p28"/>
              <p:cNvGrpSpPr/>
              <p:nvPr/>
            </p:nvGrpSpPr>
            <p:grpSpPr>
              <a:xfrm>
                <a:off x="8448480" y="1083600"/>
                <a:ext cx="201240" cy="460800"/>
                <a:chOff x="8448480" y="1083600"/>
                <a:chExt cx="201240" cy="460800"/>
              </a:xfrm>
            </p:grpSpPr>
            <p:sp>
              <p:nvSpPr>
                <p:cNvPr id="2276" name="Google Shape;1508;p28"/>
                <p:cNvSpPr/>
                <p:nvPr/>
              </p:nvSpPr>
              <p:spPr>
                <a:xfrm>
                  <a:off x="8448480" y="1083600"/>
                  <a:ext cx="201240" cy="46080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7" name="Google Shape;1509;p28"/>
                <p:cNvSpPr/>
                <p:nvPr/>
              </p:nvSpPr>
              <p:spPr>
                <a:xfrm>
                  <a:off x="8448480" y="1083600"/>
                  <a:ext cx="201240" cy="46080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78" name="Google Shape;1510;p28"/>
              <p:cNvGrpSpPr/>
              <p:nvPr/>
            </p:nvGrpSpPr>
            <p:grpSpPr>
              <a:xfrm>
                <a:off x="8566200" y="811440"/>
                <a:ext cx="804600" cy="363600"/>
                <a:chOff x="8566200" y="811440"/>
                <a:chExt cx="804600" cy="363600"/>
              </a:xfrm>
            </p:grpSpPr>
            <p:sp>
              <p:nvSpPr>
                <p:cNvPr id="2279" name="Google Shape;1511;p28"/>
                <p:cNvSpPr/>
                <p:nvPr/>
              </p:nvSpPr>
              <p:spPr>
                <a:xfrm>
                  <a:off x="8566200" y="811440"/>
                  <a:ext cx="804600" cy="363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0" name="Google Shape;1512;p28"/>
                <p:cNvSpPr/>
                <p:nvPr/>
              </p:nvSpPr>
              <p:spPr>
                <a:xfrm>
                  <a:off x="8566200" y="811440"/>
                  <a:ext cx="804600" cy="36360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281" name="Google Shape;1513;p28"/>
          <p:cNvGrpSpPr/>
          <p:nvPr/>
        </p:nvGrpSpPr>
        <p:grpSpPr>
          <a:xfrm>
            <a:off x="-719280" y="115560"/>
            <a:ext cx="1648080" cy="1454400"/>
            <a:chOff x="-719280" y="115560"/>
            <a:chExt cx="1648080" cy="1454400"/>
          </a:xfrm>
        </p:grpSpPr>
        <p:grpSp>
          <p:nvGrpSpPr>
            <p:cNvPr id="2282" name="Google Shape;1514;p28"/>
            <p:cNvGrpSpPr/>
            <p:nvPr/>
          </p:nvGrpSpPr>
          <p:grpSpPr>
            <a:xfrm>
              <a:off x="-719280" y="480600"/>
              <a:ext cx="1648080" cy="1089360"/>
              <a:chOff x="-719280" y="480600"/>
              <a:chExt cx="1648080" cy="1089360"/>
            </a:xfrm>
          </p:grpSpPr>
          <p:sp>
            <p:nvSpPr>
              <p:cNvPr id="2283" name="Google Shape;1515;p28"/>
              <p:cNvSpPr/>
              <p:nvPr/>
            </p:nvSpPr>
            <p:spPr>
              <a:xfrm rot="1200">
                <a:off x="-718920" y="1014120"/>
                <a:ext cx="1647720" cy="555120"/>
              </a:xfrm>
              <a:prstGeom prst="ellipse">
                <a:avLst/>
              </a:pr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84" name="Google Shape;1516;p28"/>
              <p:cNvGrpSpPr/>
              <p:nvPr/>
            </p:nvGrpSpPr>
            <p:grpSpPr>
              <a:xfrm>
                <a:off x="-605880" y="480600"/>
                <a:ext cx="1394640" cy="981720"/>
                <a:chOff x="-605880" y="480600"/>
                <a:chExt cx="1394640" cy="981720"/>
              </a:xfrm>
            </p:grpSpPr>
            <p:grpSp>
              <p:nvGrpSpPr>
                <p:cNvPr id="2285" name="Google Shape;1517;p28"/>
                <p:cNvGrpSpPr/>
                <p:nvPr/>
              </p:nvGrpSpPr>
              <p:grpSpPr>
                <a:xfrm>
                  <a:off x="-268920" y="858600"/>
                  <a:ext cx="499680" cy="559800"/>
                  <a:chOff x="-268920" y="858600"/>
                  <a:chExt cx="499680" cy="559800"/>
                </a:xfrm>
              </p:grpSpPr>
              <p:sp>
                <p:nvSpPr>
                  <p:cNvPr id="2286" name="Google Shape;1518;p28"/>
                  <p:cNvSpPr/>
                  <p:nvPr/>
                </p:nvSpPr>
                <p:spPr>
                  <a:xfrm>
                    <a:off x="-268920" y="858600"/>
                    <a:ext cx="499680" cy="55980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7" name="Google Shape;1519;p28"/>
                  <p:cNvSpPr/>
                  <p:nvPr/>
                </p:nvSpPr>
                <p:spPr>
                  <a:xfrm>
                    <a:off x="-268920" y="858600"/>
                    <a:ext cx="499680" cy="55980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88" name="Google Shape;1520;p28"/>
                <p:cNvGrpSpPr/>
                <p:nvPr/>
              </p:nvGrpSpPr>
              <p:grpSpPr>
                <a:xfrm>
                  <a:off x="317880" y="861120"/>
                  <a:ext cx="208080" cy="429480"/>
                  <a:chOff x="317880" y="861120"/>
                  <a:chExt cx="208080" cy="429480"/>
                </a:xfrm>
              </p:grpSpPr>
              <p:sp>
                <p:nvSpPr>
                  <p:cNvPr id="2289" name="Google Shape;1521;p28"/>
                  <p:cNvSpPr/>
                  <p:nvPr/>
                </p:nvSpPr>
                <p:spPr>
                  <a:xfrm>
                    <a:off x="317880" y="861120"/>
                    <a:ext cx="208080" cy="42948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0" name="Google Shape;1522;p28"/>
                  <p:cNvSpPr/>
                  <p:nvPr/>
                </p:nvSpPr>
                <p:spPr>
                  <a:xfrm>
                    <a:off x="317880" y="861120"/>
                    <a:ext cx="208080" cy="42948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291" name="Google Shape;1523;p28"/>
                <p:cNvSpPr/>
                <p:nvPr/>
              </p:nvSpPr>
              <p:spPr>
                <a:xfrm>
                  <a:off x="162000" y="861120"/>
                  <a:ext cx="212760" cy="55692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2" name="Google Shape;1524;p28"/>
                <p:cNvSpPr/>
                <p:nvPr/>
              </p:nvSpPr>
              <p:spPr>
                <a:xfrm>
                  <a:off x="455400" y="714600"/>
                  <a:ext cx="333360" cy="51804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3" name="Google Shape;1525;p28"/>
                <p:cNvSpPr/>
                <p:nvPr/>
              </p:nvSpPr>
              <p:spPr>
                <a:xfrm>
                  <a:off x="440280" y="830160"/>
                  <a:ext cx="246240" cy="46080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4" name="Google Shape;1526;p28"/>
                <p:cNvSpPr/>
                <p:nvPr/>
              </p:nvSpPr>
              <p:spPr>
                <a:xfrm>
                  <a:off x="-209520" y="857880"/>
                  <a:ext cx="288360" cy="60336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5" name="Google Shape;1527;p28"/>
                <p:cNvSpPr/>
                <p:nvPr/>
              </p:nvSpPr>
              <p:spPr>
                <a:xfrm>
                  <a:off x="-340920" y="794160"/>
                  <a:ext cx="352080" cy="66816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96" name="Google Shape;1528;p28"/>
                <p:cNvGrpSpPr/>
                <p:nvPr/>
              </p:nvGrpSpPr>
              <p:grpSpPr>
                <a:xfrm>
                  <a:off x="-518040" y="794160"/>
                  <a:ext cx="313920" cy="631800"/>
                  <a:chOff x="-518040" y="794160"/>
                  <a:chExt cx="313920" cy="631800"/>
                </a:xfrm>
              </p:grpSpPr>
              <p:sp>
                <p:nvSpPr>
                  <p:cNvPr id="2297" name="Google Shape;1529;p28"/>
                  <p:cNvSpPr/>
                  <p:nvPr/>
                </p:nvSpPr>
                <p:spPr>
                  <a:xfrm>
                    <a:off x="-518040" y="794160"/>
                    <a:ext cx="313920" cy="63180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8" name="Google Shape;1530;p28"/>
                  <p:cNvSpPr/>
                  <p:nvPr/>
                </p:nvSpPr>
                <p:spPr>
                  <a:xfrm>
                    <a:off x="-518040" y="794160"/>
                    <a:ext cx="313920" cy="63180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99" name="Google Shape;1531;p28"/>
                <p:cNvGrpSpPr/>
                <p:nvPr/>
              </p:nvGrpSpPr>
              <p:grpSpPr>
                <a:xfrm>
                  <a:off x="-605880" y="815400"/>
                  <a:ext cx="247320" cy="566280"/>
                  <a:chOff x="-605880" y="815400"/>
                  <a:chExt cx="247320" cy="566280"/>
                </a:xfrm>
              </p:grpSpPr>
              <p:sp>
                <p:nvSpPr>
                  <p:cNvPr id="2300" name="Google Shape;1532;p28"/>
                  <p:cNvSpPr/>
                  <p:nvPr/>
                </p:nvSpPr>
                <p:spPr>
                  <a:xfrm>
                    <a:off x="-605880" y="815400"/>
                    <a:ext cx="247320" cy="56628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1" name="Google Shape;1533;p28"/>
                  <p:cNvSpPr/>
                  <p:nvPr/>
                </p:nvSpPr>
                <p:spPr>
                  <a:xfrm>
                    <a:off x="-605880" y="815400"/>
                    <a:ext cx="247320" cy="56628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02" name="Google Shape;1534;p28"/>
                <p:cNvGrpSpPr/>
                <p:nvPr/>
              </p:nvGrpSpPr>
              <p:grpSpPr>
                <a:xfrm>
                  <a:off x="-461160" y="480600"/>
                  <a:ext cx="989280" cy="447120"/>
                  <a:chOff x="-461160" y="480600"/>
                  <a:chExt cx="989280" cy="447120"/>
                </a:xfrm>
              </p:grpSpPr>
              <p:sp>
                <p:nvSpPr>
                  <p:cNvPr id="2303" name="Google Shape;1535;p28"/>
                  <p:cNvSpPr/>
                  <p:nvPr/>
                </p:nvSpPr>
                <p:spPr>
                  <a:xfrm>
                    <a:off x="-461160" y="480600"/>
                    <a:ext cx="989280" cy="447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4" name="Google Shape;1536;p28"/>
                  <p:cNvSpPr/>
                  <p:nvPr/>
                </p:nvSpPr>
                <p:spPr>
                  <a:xfrm>
                    <a:off x="-461160" y="480600"/>
                    <a:ext cx="989280" cy="447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2305" name="Google Shape;1537;p28"/>
            <p:cNvGrpSpPr/>
            <p:nvPr/>
          </p:nvGrpSpPr>
          <p:grpSpPr>
            <a:xfrm>
              <a:off x="-341280" y="115560"/>
              <a:ext cx="874080" cy="741600"/>
              <a:chOff x="-341280" y="115560"/>
              <a:chExt cx="874080" cy="741600"/>
            </a:xfrm>
          </p:grpSpPr>
          <p:sp>
            <p:nvSpPr>
              <p:cNvPr id="2306" name="Google Shape;1538;p28"/>
              <p:cNvSpPr/>
              <p:nvPr/>
            </p:nvSpPr>
            <p:spPr>
              <a:xfrm>
                <a:off x="-27720" y="373320"/>
                <a:ext cx="207360" cy="43848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7" name="Google Shape;1539;p28"/>
              <p:cNvSpPr/>
              <p:nvPr/>
            </p:nvSpPr>
            <p:spPr>
              <a:xfrm>
                <a:off x="-231120" y="342360"/>
                <a:ext cx="143280" cy="41004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08" name="Google Shape;1540;p28"/>
              <p:cNvGrpSpPr/>
              <p:nvPr/>
            </p:nvGrpSpPr>
            <p:grpSpPr>
              <a:xfrm>
                <a:off x="-126720" y="365760"/>
                <a:ext cx="178920" cy="446040"/>
                <a:chOff x="-126720" y="365760"/>
                <a:chExt cx="178920" cy="446040"/>
              </a:xfrm>
            </p:grpSpPr>
            <p:sp>
              <p:nvSpPr>
                <p:cNvPr id="2309" name="Google Shape;1541;p28"/>
                <p:cNvSpPr/>
                <p:nvPr/>
              </p:nvSpPr>
              <p:spPr>
                <a:xfrm>
                  <a:off x="-126720" y="365760"/>
                  <a:ext cx="178920" cy="44604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0" name="Google Shape;1542;p28"/>
                <p:cNvSpPr/>
                <p:nvPr/>
              </p:nvSpPr>
              <p:spPr>
                <a:xfrm>
                  <a:off x="-126720" y="365760"/>
                  <a:ext cx="178920" cy="44604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11" name="Google Shape;1543;p28"/>
              <p:cNvGrpSpPr/>
              <p:nvPr/>
            </p:nvGrpSpPr>
            <p:grpSpPr>
              <a:xfrm>
                <a:off x="-341280" y="342360"/>
                <a:ext cx="153720" cy="410040"/>
                <a:chOff x="-341280" y="342360"/>
                <a:chExt cx="153720" cy="410040"/>
              </a:xfrm>
            </p:grpSpPr>
            <p:sp>
              <p:nvSpPr>
                <p:cNvPr id="2312" name="Google Shape;1544;p28"/>
                <p:cNvSpPr/>
                <p:nvPr/>
              </p:nvSpPr>
              <p:spPr>
                <a:xfrm>
                  <a:off x="-341280" y="342360"/>
                  <a:ext cx="153720" cy="4100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3" name="Google Shape;1545;p28"/>
                <p:cNvSpPr/>
                <p:nvPr/>
              </p:nvSpPr>
              <p:spPr>
                <a:xfrm>
                  <a:off x="-341280" y="342360"/>
                  <a:ext cx="153720" cy="4100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14" name="Google Shape;1546;p28"/>
              <p:cNvSpPr/>
              <p:nvPr/>
            </p:nvSpPr>
            <p:spPr>
              <a:xfrm>
                <a:off x="319680" y="246240"/>
                <a:ext cx="112680" cy="8784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15" name="Google Shape;1547;p28"/>
              <p:cNvGrpSpPr/>
              <p:nvPr/>
            </p:nvGrpSpPr>
            <p:grpSpPr>
              <a:xfrm>
                <a:off x="141480" y="311040"/>
                <a:ext cx="216000" cy="516960"/>
                <a:chOff x="141480" y="311040"/>
                <a:chExt cx="216000" cy="516960"/>
              </a:xfrm>
            </p:grpSpPr>
            <p:sp>
              <p:nvSpPr>
                <p:cNvPr id="2316" name="Google Shape;1548;p28"/>
                <p:cNvSpPr/>
                <p:nvPr/>
              </p:nvSpPr>
              <p:spPr>
                <a:xfrm>
                  <a:off x="141480" y="311040"/>
                  <a:ext cx="216000" cy="51696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7" name="Google Shape;1549;p28"/>
                <p:cNvSpPr/>
                <p:nvPr/>
              </p:nvSpPr>
              <p:spPr>
                <a:xfrm>
                  <a:off x="141480" y="311040"/>
                  <a:ext cx="216000" cy="51696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18" name="Google Shape;1550;p28"/>
              <p:cNvSpPr/>
              <p:nvPr/>
            </p:nvSpPr>
            <p:spPr>
              <a:xfrm>
                <a:off x="273600" y="329040"/>
                <a:ext cx="175320" cy="49896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9" name="Google Shape;1551;p28"/>
              <p:cNvSpPr/>
              <p:nvPr/>
            </p:nvSpPr>
            <p:spPr>
              <a:xfrm>
                <a:off x="378720" y="329040"/>
                <a:ext cx="154080" cy="4489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20" name="Google Shape;1552;p28"/>
              <p:cNvGrpSpPr/>
              <p:nvPr/>
            </p:nvGrpSpPr>
            <p:grpSpPr>
              <a:xfrm>
                <a:off x="-232560" y="115560"/>
                <a:ext cx="681480" cy="478800"/>
                <a:chOff x="-232560" y="115560"/>
                <a:chExt cx="681480" cy="478800"/>
              </a:xfrm>
            </p:grpSpPr>
            <p:sp>
              <p:nvSpPr>
                <p:cNvPr id="2321" name="Google Shape;1553;p28"/>
                <p:cNvSpPr/>
                <p:nvPr/>
              </p:nvSpPr>
              <p:spPr>
                <a:xfrm>
                  <a:off x="-232560" y="115560"/>
                  <a:ext cx="681480" cy="47880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2" name="Google Shape;1554;p28"/>
                <p:cNvSpPr/>
                <p:nvPr/>
              </p:nvSpPr>
              <p:spPr>
                <a:xfrm>
                  <a:off x="-232560" y="115560"/>
                  <a:ext cx="681480" cy="47880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23" name="Google Shape;1555;p28"/>
              <p:cNvGrpSpPr/>
              <p:nvPr/>
            </p:nvGrpSpPr>
            <p:grpSpPr>
              <a:xfrm>
                <a:off x="-341280" y="239760"/>
                <a:ext cx="158760" cy="460800"/>
                <a:chOff x="-341280" y="239760"/>
                <a:chExt cx="158760" cy="460800"/>
              </a:xfrm>
            </p:grpSpPr>
            <p:sp>
              <p:nvSpPr>
                <p:cNvPr id="2324" name="Google Shape;1556;p28"/>
                <p:cNvSpPr/>
                <p:nvPr/>
              </p:nvSpPr>
              <p:spPr>
                <a:xfrm>
                  <a:off x="-341280" y="239760"/>
                  <a:ext cx="158760" cy="46080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5" name="Google Shape;1557;p28"/>
                <p:cNvSpPr/>
                <p:nvPr/>
              </p:nvSpPr>
              <p:spPr>
                <a:xfrm>
                  <a:off x="-341280" y="239760"/>
                  <a:ext cx="158760" cy="46080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26" name="Google Shape;1558;p28"/>
              <p:cNvSpPr/>
              <p:nvPr/>
            </p:nvSpPr>
            <p:spPr>
              <a:xfrm>
                <a:off x="141480" y="547920"/>
                <a:ext cx="143640" cy="30888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27" name="Google Shape;1559;p28"/>
              <p:cNvGrpSpPr/>
              <p:nvPr/>
            </p:nvGrpSpPr>
            <p:grpSpPr>
              <a:xfrm>
                <a:off x="141480" y="594360"/>
                <a:ext cx="61560" cy="262800"/>
                <a:chOff x="141480" y="594360"/>
                <a:chExt cx="61560" cy="262800"/>
              </a:xfrm>
            </p:grpSpPr>
            <p:sp>
              <p:nvSpPr>
                <p:cNvPr id="2328" name="Google Shape;1560;p28"/>
                <p:cNvSpPr/>
                <p:nvPr/>
              </p:nvSpPr>
              <p:spPr>
                <a:xfrm>
                  <a:off x="141480" y="594360"/>
                  <a:ext cx="61560" cy="2628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9" name="Google Shape;1561;p28"/>
                <p:cNvSpPr/>
                <p:nvPr/>
              </p:nvSpPr>
              <p:spPr>
                <a:xfrm>
                  <a:off x="141480" y="594360"/>
                  <a:ext cx="61560" cy="2628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7" name="Google Shape;653;p18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2368" name="Google Shape;654;p18"/>
            <p:cNvGrpSpPr/>
            <p:nvPr/>
          </p:nvGrpSpPr>
          <p:grpSpPr>
            <a:xfrm>
              <a:off x="341280" y="68760"/>
              <a:ext cx="8570880" cy="645840"/>
              <a:chOff x="341280" y="68760"/>
              <a:chExt cx="8570880" cy="645840"/>
            </a:xfrm>
          </p:grpSpPr>
          <p:grpSp>
            <p:nvGrpSpPr>
              <p:cNvPr id="2369" name="Google Shape;655;p18"/>
              <p:cNvGrpSpPr/>
              <p:nvPr/>
            </p:nvGrpSpPr>
            <p:grpSpPr>
              <a:xfrm>
                <a:off x="3295800" y="152280"/>
                <a:ext cx="2552400" cy="470880"/>
                <a:chOff x="3295800" y="152280"/>
                <a:chExt cx="2552400" cy="470880"/>
              </a:xfrm>
            </p:grpSpPr>
            <p:sp>
              <p:nvSpPr>
                <p:cNvPr id="2370" name="Google Shape;656;p18"/>
                <p:cNvSpPr/>
                <p:nvPr/>
              </p:nvSpPr>
              <p:spPr>
                <a:xfrm>
                  <a:off x="32958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1" name="Google Shape;657;p18"/>
                <p:cNvSpPr/>
                <p:nvPr/>
              </p:nvSpPr>
              <p:spPr>
                <a:xfrm>
                  <a:off x="32958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72" name="Google Shape;658;p18"/>
              <p:cNvGrpSpPr/>
              <p:nvPr/>
            </p:nvGrpSpPr>
            <p:grpSpPr>
              <a:xfrm>
                <a:off x="6512400" y="68760"/>
                <a:ext cx="2399760" cy="645840"/>
                <a:chOff x="6512400" y="68760"/>
                <a:chExt cx="2399760" cy="645840"/>
              </a:xfrm>
            </p:grpSpPr>
            <p:sp>
              <p:nvSpPr>
                <p:cNvPr id="2373" name="Google Shape;659;p18"/>
                <p:cNvSpPr/>
                <p:nvPr/>
              </p:nvSpPr>
              <p:spPr>
                <a:xfrm rot="21478800">
                  <a:off x="65214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4" name="Google Shape;660;p18"/>
                <p:cNvSpPr/>
                <p:nvPr/>
              </p:nvSpPr>
              <p:spPr>
                <a:xfrm rot="21478800">
                  <a:off x="65214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75" name="Google Shape;661;p18"/>
              <p:cNvGrpSpPr/>
              <p:nvPr/>
            </p:nvGrpSpPr>
            <p:grpSpPr>
              <a:xfrm>
                <a:off x="341280" y="242640"/>
                <a:ext cx="1595160" cy="298080"/>
                <a:chOff x="341280" y="242640"/>
                <a:chExt cx="1595160" cy="298080"/>
              </a:xfrm>
            </p:grpSpPr>
            <p:sp>
              <p:nvSpPr>
                <p:cNvPr id="2376" name="Google Shape;662;p18"/>
                <p:cNvSpPr/>
                <p:nvPr/>
              </p:nvSpPr>
              <p:spPr>
                <a:xfrm flipH="1">
                  <a:off x="34092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7" name="Google Shape;663;p18"/>
                <p:cNvSpPr/>
                <p:nvPr/>
              </p:nvSpPr>
              <p:spPr>
                <a:xfrm flipH="1">
                  <a:off x="34092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78" name="Google Shape;664;p18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2379" name="Google Shape;665;p18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0" name="Google Shape;666;p18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1" name="Google Shape;667;p18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3" name="PlaceHolder 2"/>
          <p:cNvSpPr>
            <a:spLocks noGrp="1"/>
          </p:cNvSpPr>
          <p:nvPr>
            <p:ph type="body"/>
          </p:nvPr>
        </p:nvSpPr>
        <p:spPr>
          <a:xfrm>
            <a:off x="714960" y="1152360"/>
            <a:ext cx="7703640" cy="345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382;p13"/>
          <p:cNvGrpSpPr/>
          <p:nvPr/>
        </p:nvGrpSpPr>
        <p:grpSpPr>
          <a:xfrm>
            <a:off x="0" y="81000"/>
            <a:ext cx="9143640" cy="645840"/>
            <a:chOff x="0" y="81000"/>
            <a:chExt cx="9143640" cy="645840"/>
          </a:xfrm>
        </p:grpSpPr>
        <p:grpSp>
          <p:nvGrpSpPr>
            <p:cNvPr id="161" name="Google Shape;383;p13"/>
            <p:cNvGrpSpPr/>
            <p:nvPr/>
          </p:nvGrpSpPr>
          <p:grpSpPr>
            <a:xfrm>
              <a:off x="3064680" y="191520"/>
              <a:ext cx="2552400" cy="470880"/>
              <a:chOff x="3064680" y="191520"/>
              <a:chExt cx="2552400" cy="470880"/>
            </a:xfrm>
          </p:grpSpPr>
          <p:sp>
            <p:nvSpPr>
              <p:cNvPr id="162" name="Google Shape;384;p13"/>
              <p:cNvSpPr/>
              <p:nvPr/>
            </p:nvSpPr>
            <p:spPr>
              <a:xfrm flipH="1">
                <a:off x="3064680" y="19152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Google Shape;385;p13"/>
              <p:cNvSpPr/>
              <p:nvPr/>
            </p:nvSpPr>
            <p:spPr>
              <a:xfrm flipH="1">
                <a:off x="3064680" y="19152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" name="Google Shape;386;p13"/>
            <p:cNvGrpSpPr/>
            <p:nvPr/>
          </p:nvGrpSpPr>
          <p:grpSpPr>
            <a:xfrm>
              <a:off x="0" y="249120"/>
              <a:ext cx="1595160" cy="298080"/>
              <a:chOff x="0" y="249120"/>
              <a:chExt cx="1595160" cy="298080"/>
            </a:xfrm>
          </p:grpSpPr>
          <p:sp>
            <p:nvSpPr>
              <p:cNvPr id="165" name="Google Shape;387;p13"/>
              <p:cNvSpPr/>
              <p:nvPr/>
            </p:nvSpPr>
            <p:spPr>
              <a:xfrm>
                <a:off x="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Google Shape;388;p13"/>
              <p:cNvSpPr/>
              <p:nvPr/>
            </p:nvSpPr>
            <p:spPr>
              <a:xfrm>
                <a:off x="0" y="2491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" name="Google Shape;389;p13"/>
            <p:cNvGrpSpPr/>
            <p:nvPr/>
          </p:nvGrpSpPr>
          <p:grpSpPr>
            <a:xfrm>
              <a:off x="6743880" y="81000"/>
              <a:ext cx="2399760" cy="645840"/>
              <a:chOff x="6743880" y="81000"/>
              <a:chExt cx="2399760" cy="645840"/>
            </a:xfrm>
          </p:grpSpPr>
          <p:sp>
            <p:nvSpPr>
              <p:cNvPr id="168" name="Google Shape;390;p13"/>
              <p:cNvSpPr/>
              <p:nvPr/>
            </p:nvSpPr>
            <p:spPr>
              <a:xfrm flipH="1" rot="121200">
                <a:off x="675288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Google Shape;391;p13"/>
              <p:cNvSpPr/>
              <p:nvPr/>
            </p:nvSpPr>
            <p:spPr>
              <a:xfrm flipH="1" rot="121200">
                <a:off x="6752880" y="1227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0" name="Google Shape;392;p13"/>
          <p:cNvGrpSpPr/>
          <p:nvPr/>
        </p:nvGrpSpPr>
        <p:grpSpPr>
          <a:xfrm>
            <a:off x="0" y="465840"/>
            <a:ext cx="9143640" cy="4677480"/>
            <a:chOff x="0" y="465840"/>
            <a:chExt cx="9143640" cy="4677480"/>
          </a:xfrm>
        </p:grpSpPr>
        <p:sp>
          <p:nvSpPr>
            <p:cNvPr id="171" name="Google Shape;393;p13"/>
            <p:cNvSpPr/>
            <p:nvPr/>
          </p:nvSpPr>
          <p:spPr>
            <a:xfrm>
              <a:off x="0" y="465840"/>
              <a:ext cx="9143640" cy="4677480"/>
            </a:xfrm>
            <a:custGeom>
              <a:avLst/>
              <a:gdLst/>
              <a:ahLst/>
              <a:rect l="l" t="t" r="r" b="b"/>
              <a:pathLst>
                <a:path w="32622" h="16309">
                  <a:moveTo>
                    <a:pt x="0" y="0"/>
                  </a:moveTo>
                  <a:lnTo>
                    <a:pt x="0" y="16308"/>
                  </a:lnTo>
                  <a:lnTo>
                    <a:pt x="32621" y="16308"/>
                  </a:lnTo>
                  <a:lnTo>
                    <a:pt x="32621" y="0"/>
                  </a:ln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394;p13"/>
            <p:cNvSpPr/>
            <p:nvPr/>
          </p:nvSpPr>
          <p:spPr>
            <a:xfrm>
              <a:off x="7200" y="465840"/>
              <a:ext cx="6894720" cy="389268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395;p13"/>
            <p:cNvSpPr/>
            <p:nvPr/>
          </p:nvSpPr>
          <p:spPr>
            <a:xfrm>
              <a:off x="5064120" y="2188440"/>
              <a:ext cx="4079520" cy="29548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1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08840" y="1308600"/>
            <a:ext cx="6033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708840" y="2406960"/>
            <a:ext cx="6033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708840" y="3504960"/>
            <a:ext cx="6033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4574160" y="1308600"/>
            <a:ext cx="5997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4574160" y="2406960"/>
            <a:ext cx="5997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title"/>
          </p:nvPr>
        </p:nvSpPr>
        <p:spPr>
          <a:xfrm>
            <a:off x="4574160" y="3504960"/>
            <a:ext cx="599760" cy="38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24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title"/>
          </p:nvPr>
        </p:nvSpPr>
        <p:spPr>
          <a:xfrm>
            <a:off x="720000" y="544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1" name="Google Shape;415;p13"/>
          <p:cNvGrpSpPr/>
          <p:nvPr/>
        </p:nvGrpSpPr>
        <p:grpSpPr>
          <a:xfrm>
            <a:off x="8170920" y="2841120"/>
            <a:ext cx="1873440" cy="1841040"/>
            <a:chOff x="8170920" y="2841120"/>
            <a:chExt cx="1873440" cy="1841040"/>
          </a:xfrm>
        </p:grpSpPr>
        <p:sp>
          <p:nvSpPr>
            <p:cNvPr id="182" name="Google Shape;416;p13"/>
            <p:cNvSpPr/>
            <p:nvPr/>
          </p:nvSpPr>
          <p:spPr>
            <a:xfrm>
              <a:off x="8776080" y="2841120"/>
              <a:ext cx="726480" cy="406080"/>
            </a:xfrm>
            <a:custGeom>
              <a:avLst/>
              <a:gdLst/>
              <a:ahLst/>
              <a:rect l="l" t="t" r="r" b="b"/>
              <a:pathLst>
                <a:path w="2417" h="1352">
                  <a:moveTo>
                    <a:pt x="1690" y="40"/>
                  </a:moveTo>
                  <a:lnTo>
                    <a:pt x="2268" y="271"/>
                  </a:lnTo>
                  <a:lnTo>
                    <a:pt x="1995" y="480"/>
                  </a:lnTo>
                  <a:lnTo>
                    <a:pt x="2417" y="500"/>
                  </a:lnTo>
                  <a:lnTo>
                    <a:pt x="1835" y="820"/>
                  </a:lnTo>
                  <a:lnTo>
                    <a:pt x="1462" y="707"/>
                  </a:lnTo>
                  <a:lnTo>
                    <a:pt x="1211" y="897"/>
                  </a:lnTo>
                  <a:lnTo>
                    <a:pt x="1720" y="1191"/>
                  </a:lnTo>
                  <a:lnTo>
                    <a:pt x="1405" y="1352"/>
                  </a:lnTo>
                  <a:lnTo>
                    <a:pt x="760" y="1059"/>
                  </a:lnTo>
                  <a:lnTo>
                    <a:pt x="503" y="765"/>
                  </a:lnTo>
                  <a:lnTo>
                    <a:pt x="53" y="734"/>
                  </a:lnTo>
                  <a:lnTo>
                    <a:pt x="178" y="500"/>
                  </a:lnTo>
                  <a:lnTo>
                    <a:pt x="1" y="442"/>
                  </a:lnTo>
                  <a:lnTo>
                    <a:pt x="398" y="326"/>
                  </a:lnTo>
                  <a:lnTo>
                    <a:pt x="487" y="20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7a9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3" name="Google Shape;417;p13"/>
            <p:cNvGrpSpPr/>
            <p:nvPr/>
          </p:nvGrpSpPr>
          <p:grpSpPr>
            <a:xfrm>
              <a:off x="8170920" y="2841120"/>
              <a:ext cx="1873440" cy="1841040"/>
              <a:chOff x="8170920" y="2841120"/>
              <a:chExt cx="1873440" cy="1841040"/>
            </a:xfrm>
          </p:grpSpPr>
          <p:sp>
            <p:nvSpPr>
              <p:cNvPr id="184" name="Google Shape;418;p13"/>
              <p:cNvSpPr/>
              <p:nvPr/>
            </p:nvSpPr>
            <p:spPr>
              <a:xfrm>
                <a:off x="8170920" y="3834720"/>
                <a:ext cx="1873440" cy="847440"/>
              </a:xfrm>
              <a:custGeom>
                <a:avLst/>
                <a:gdLst/>
                <a:ahLst/>
                <a:rect l="l" t="t" r="r" b="b"/>
                <a:pathLst>
                  <a:path w="2070" h="1318">
                    <a:moveTo>
                      <a:pt x="1035" y="0"/>
                    </a:moveTo>
                    <a:cubicBezTo>
                      <a:pt x="464" y="0"/>
                      <a:pt x="1" y="295"/>
                      <a:pt x="1" y="659"/>
                    </a:cubicBezTo>
                    <a:cubicBezTo>
                      <a:pt x="1" y="1023"/>
                      <a:pt x="464" y="1317"/>
                      <a:pt x="1035" y="1317"/>
                    </a:cubicBezTo>
                    <a:cubicBezTo>
                      <a:pt x="1605" y="1317"/>
                      <a:pt x="2069" y="1023"/>
                      <a:pt x="2069" y="659"/>
                    </a:cubicBezTo>
                    <a:cubicBezTo>
                      <a:pt x="2069" y="295"/>
                      <a:pt x="1605" y="0"/>
                      <a:pt x="1035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5" name="Google Shape;419;p13"/>
              <p:cNvGrpSpPr/>
              <p:nvPr/>
            </p:nvGrpSpPr>
            <p:grpSpPr>
              <a:xfrm>
                <a:off x="8294400" y="3144600"/>
                <a:ext cx="1594800" cy="1345320"/>
                <a:chOff x="8294400" y="3144600"/>
                <a:chExt cx="1594800" cy="1345320"/>
              </a:xfrm>
            </p:grpSpPr>
            <p:grpSp>
              <p:nvGrpSpPr>
                <p:cNvPr id="186" name="Google Shape;420;p13"/>
                <p:cNvGrpSpPr/>
                <p:nvPr/>
              </p:nvGrpSpPr>
              <p:grpSpPr>
                <a:xfrm>
                  <a:off x="8734320" y="3494160"/>
                  <a:ext cx="579600" cy="963720"/>
                  <a:chOff x="8734320" y="3494160"/>
                  <a:chExt cx="579600" cy="963720"/>
                </a:xfrm>
              </p:grpSpPr>
              <p:sp>
                <p:nvSpPr>
                  <p:cNvPr id="187" name="Google Shape;421;p13"/>
                  <p:cNvSpPr/>
                  <p:nvPr/>
                </p:nvSpPr>
                <p:spPr>
                  <a:xfrm>
                    <a:off x="8734320" y="3494160"/>
                    <a:ext cx="579600" cy="963720"/>
                  </a:xfrm>
                  <a:custGeom>
                    <a:avLst/>
                    <a:gdLst/>
                    <a:ahLst/>
                    <a:rect l="l" t="t" r="r" b="b"/>
                    <a:pathLst>
                      <a:path w="974" h="1619">
                        <a:moveTo>
                          <a:pt x="517" y="1503"/>
                        </a:moveTo>
                        <a:lnTo>
                          <a:pt x="864" y="1618"/>
                        </a:lnTo>
                        <a:cubicBezTo>
                          <a:pt x="924" y="1252"/>
                          <a:pt x="974" y="428"/>
                          <a:pt x="974" y="0"/>
                        </a:cubicBezTo>
                        <a:lnTo>
                          <a:pt x="565" y="318"/>
                        </a:lnTo>
                        <a:cubicBezTo>
                          <a:pt x="505" y="929"/>
                          <a:pt x="1" y="1135"/>
                          <a:pt x="517" y="150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" name="Google Shape;422;p13"/>
                  <p:cNvSpPr/>
                  <p:nvPr/>
                </p:nvSpPr>
                <p:spPr>
                  <a:xfrm>
                    <a:off x="8734320" y="3494160"/>
                    <a:ext cx="579600" cy="963720"/>
                  </a:xfrm>
                  <a:custGeom>
                    <a:avLst/>
                    <a:gdLst/>
                    <a:ahLst/>
                    <a:rect l="l" t="t" r="r" b="b"/>
                    <a:pathLst>
                      <a:path w="974" h="1619">
                        <a:moveTo>
                          <a:pt x="517" y="1503"/>
                        </a:moveTo>
                        <a:lnTo>
                          <a:pt x="864" y="1618"/>
                        </a:lnTo>
                        <a:cubicBezTo>
                          <a:pt x="924" y="1252"/>
                          <a:pt x="974" y="428"/>
                          <a:pt x="974" y="0"/>
                        </a:cubicBezTo>
                        <a:lnTo>
                          <a:pt x="565" y="318"/>
                        </a:lnTo>
                        <a:cubicBezTo>
                          <a:pt x="505" y="929"/>
                          <a:pt x="1" y="1135"/>
                          <a:pt x="517" y="150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9" name="Google Shape;423;p13"/>
                <p:cNvSpPr/>
                <p:nvPr/>
              </p:nvSpPr>
              <p:spPr>
                <a:xfrm>
                  <a:off x="8679600" y="3513960"/>
                  <a:ext cx="390960" cy="875160"/>
                </a:xfrm>
                <a:custGeom>
                  <a:avLst/>
                  <a:gdLst/>
                  <a:ahLst/>
                  <a:rect l="l" t="t" r="r" b="b"/>
                  <a:pathLst>
                    <a:path w="657" h="1470">
                      <a:moveTo>
                        <a:pt x="1" y="1439"/>
                      </a:moveTo>
                      <a:lnTo>
                        <a:pt x="609" y="1470"/>
                      </a:lnTo>
                      <a:lnTo>
                        <a:pt x="543" y="899"/>
                      </a:lnTo>
                      <a:lnTo>
                        <a:pt x="657" y="285"/>
                      </a:lnTo>
                      <a:lnTo>
                        <a:pt x="256" y="0"/>
                      </a:lnTo>
                      <a:lnTo>
                        <a:pt x="22" y="69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90" name="Google Shape;424;p13"/>
                <p:cNvGrpSpPr/>
                <p:nvPr/>
              </p:nvGrpSpPr>
              <p:grpSpPr>
                <a:xfrm>
                  <a:off x="8483040" y="3450960"/>
                  <a:ext cx="348480" cy="919800"/>
                  <a:chOff x="8483040" y="3450960"/>
                  <a:chExt cx="348480" cy="919800"/>
                </a:xfrm>
              </p:grpSpPr>
              <p:sp>
                <p:nvSpPr>
                  <p:cNvPr id="191" name="Google Shape;425;p13"/>
                  <p:cNvSpPr/>
                  <p:nvPr/>
                </p:nvSpPr>
                <p:spPr>
                  <a:xfrm>
                    <a:off x="8483040" y="3450960"/>
                    <a:ext cx="348480" cy="919800"/>
                  </a:xfrm>
                  <a:custGeom>
                    <a:avLst/>
                    <a:gdLst/>
                    <a:ahLst/>
                    <a:rect l="l" t="t" r="r" b="b"/>
                    <a:pathLst>
                      <a:path w="586" h="1545">
                        <a:moveTo>
                          <a:pt x="106" y="1"/>
                        </a:moveTo>
                        <a:lnTo>
                          <a:pt x="586" y="106"/>
                        </a:lnTo>
                        <a:lnTo>
                          <a:pt x="462" y="670"/>
                        </a:lnTo>
                        <a:lnTo>
                          <a:pt x="467" y="1023"/>
                        </a:lnTo>
                        <a:lnTo>
                          <a:pt x="331" y="1545"/>
                        </a:lnTo>
                        <a:lnTo>
                          <a:pt x="183" y="1393"/>
                        </a:lnTo>
                        <a:lnTo>
                          <a:pt x="0" y="919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" name="Google Shape;426;p13"/>
                  <p:cNvSpPr/>
                  <p:nvPr/>
                </p:nvSpPr>
                <p:spPr>
                  <a:xfrm>
                    <a:off x="8483040" y="3450960"/>
                    <a:ext cx="348480" cy="919800"/>
                  </a:xfrm>
                  <a:custGeom>
                    <a:avLst/>
                    <a:gdLst/>
                    <a:ahLst/>
                    <a:rect l="l" t="t" r="r" b="b"/>
                    <a:pathLst>
                      <a:path w="586" h="1545">
                        <a:moveTo>
                          <a:pt x="106" y="1"/>
                        </a:moveTo>
                        <a:lnTo>
                          <a:pt x="586" y="106"/>
                        </a:lnTo>
                        <a:lnTo>
                          <a:pt x="462" y="670"/>
                        </a:lnTo>
                        <a:lnTo>
                          <a:pt x="467" y="1023"/>
                        </a:lnTo>
                        <a:lnTo>
                          <a:pt x="331" y="1545"/>
                        </a:lnTo>
                        <a:lnTo>
                          <a:pt x="183" y="1393"/>
                        </a:lnTo>
                        <a:lnTo>
                          <a:pt x="0" y="91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93" name="Google Shape;427;p13"/>
                <p:cNvGrpSpPr/>
                <p:nvPr/>
              </p:nvGrpSpPr>
              <p:grpSpPr>
                <a:xfrm>
                  <a:off x="8294400" y="3450960"/>
                  <a:ext cx="365400" cy="829080"/>
                  <a:chOff x="8294400" y="3450960"/>
                  <a:chExt cx="365400" cy="829080"/>
                </a:xfrm>
              </p:grpSpPr>
              <p:sp>
                <p:nvSpPr>
                  <p:cNvPr id="194" name="Google Shape;428;p13"/>
                  <p:cNvSpPr/>
                  <p:nvPr/>
                </p:nvSpPr>
                <p:spPr>
                  <a:xfrm>
                    <a:off x="8294400" y="3450960"/>
                    <a:ext cx="365400" cy="829080"/>
                  </a:xfrm>
                  <a:custGeom>
                    <a:avLst/>
                    <a:gdLst/>
                    <a:ahLst/>
                    <a:rect l="l" t="t" r="r" b="b"/>
                    <a:pathLst>
                      <a:path w="614" h="1393">
                        <a:moveTo>
                          <a:pt x="1" y="1184"/>
                        </a:moveTo>
                        <a:lnTo>
                          <a:pt x="221" y="1365"/>
                        </a:lnTo>
                        <a:lnTo>
                          <a:pt x="500" y="1393"/>
                        </a:lnTo>
                        <a:lnTo>
                          <a:pt x="435" y="851"/>
                        </a:lnTo>
                        <a:lnTo>
                          <a:pt x="614" y="448"/>
                        </a:lnTo>
                        <a:lnTo>
                          <a:pt x="423" y="1"/>
                        </a:lnTo>
                        <a:lnTo>
                          <a:pt x="189" y="598"/>
                        </a:lnTo>
                        <a:lnTo>
                          <a:pt x="154" y="913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" name="Google Shape;429;p13"/>
                  <p:cNvSpPr/>
                  <p:nvPr/>
                </p:nvSpPr>
                <p:spPr>
                  <a:xfrm>
                    <a:off x="8294400" y="3450960"/>
                    <a:ext cx="365400" cy="829080"/>
                  </a:xfrm>
                  <a:custGeom>
                    <a:avLst/>
                    <a:gdLst/>
                    <a:ahLst/>
                    <a:rect l="l" t="t" r="r" b="b"/>
                    <a:pathLst>
                      <a:path w="614" h="1393">
                        <a:moveTo>
                          <a:pt x="1" y="1184"/>
                        </a:moveTo>
                        <a:lnTo>
                          <a:pt x="221" y="1365"/>
                        </a:lnTo>
                        <a:lnTo>
                          <a:pt x="500" y="1393"/>
                        </a:lnTo>
                        <a:lnTo>
                          <a:pt x="435" y="851"/>
                        </a:lnTo>
                        <a:lnTo>
                          <a:pt x="614" y="448"/>
                        </a:lnTo>
                        <a:lnTo>
                          <a:pt x="423" y="1"/>
                        </a:lnTo>
                        <a:lnTo>
                          <a:pt x="189" y="598"/>
                        </a:lnTo>
                        <a:lnTo>
                          <a:pt x="154" y="91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96" name="Google Shape;430;p13"/>
                <p:cNvSpPr/>
                <p:nvPr/>
              </p:nvSpPr>
              <p:spPr>
                <a:xfrm>
                  <a:off x="9563760" y="3180960"/>
                  <a:ext cx="325440" cy="1268640"/>
                </a:xfrm>
                <a:custGeom>
                  <a:avLst/>
                  <a:gdLst/>
                  <a:ahLst/>
                  <a:rect l="l" t="t" r="r" b="b"/>
                  <a:pathLst>
                    <a:path w="547" h="2131">
                      <a:moveTo>
                        <a:pt x="430" y="2131"/>
                      </a:moveTo>
                      <a:lnTo>
                        <a:pt x="546" y="1884"/>
                      </a:lnTo>
                      <a:lnTo>
                        <a:pt x="262" y="206"/>
                      </a:lnTo>
                      <a:lnTo>
                        <a:pt x="137" y="0"/>
                      </a:lnTo>
                      <a:lnTo>
                        <a:pt x="0" y="40"/>
                      </a:lnTo>
                      <a:lnTo>
                        <a:pt x="97" y="420"/>
                      </a:lnTo>
                      <a:lnTo>
                        <a:pt x="45" y="728"/>
                      </a:lnTo>
                      <a:lnTo>
                        <a:pt x="204" y="189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97" name="Google Shape;431;p13"/>
                <p:cNvGrpSpPr/>
                <p:nvPr/>
              </p:nvGrpSpPr>
              <p:grpSpPr>
                <a:xfrm>
                  <a:off x="8545680" y="3308400"/>
                  <a:ext cx="1099440" cy="544680"/>
                  <a:chOff x="8545680" y="3308400"/>
                  <a:chExt cx="1099440" cy="544680"/>
                </a:xfrm>
              </p:grpSpPr>
              <p:sp>
                <p:nvSpPr>
                  <p:cNvPr id="198" name="Google Shape;432;p13"/>
                  <p:cNvSpPr/>
                  <p:nvPr/>
                </p:nvSpPr>
                <p:spPr>
                  <a:xfrm>
                    <a:off x="8545680" y="3308400"/>
                    <a:ext cx="1099440" cy="544680"/>
                  </a:xfrm>
                  <a:custGeom>
                    <a:avLst/>
                    <a:gdLst/>
                    <a:ahLst/>
                    <a:rect l="l" t="t" r="r" b="b"/>
                    <a:pathLst>
                      <a:path w="1847" h="915">
                        <a:moveTo>
                          <a:pt x="536" y="0"/>
                        </a:moveTo>
                        <a:lnTo>
                          <a:pt x="289" y="52"/>
                        </a:lnTo>
                        <a:lnTo>
                          <a:pt x="202" y="165"/>
                        </a:lnTo>
                        <a:lnTo>
                          <a:pt x="1" y="240"/>
                        </a:lnTo>
                        <a:lnTo>
                          <a:pt x="192" y="687"/>
                        </a:lnTo>
                        <a:lnTo>
                          <a:pt x="382" y="798"/>
                        </a:lnTo>
                        <a:lnTo>
                          <a:pt x="882" y="630"/>
                        </a:lnTo>
                        <a:lnTo>
                          <a:pt x="1291" y="314"/>
                        </a:lnTo>
                        <a:lnTo>
                          <a:pt x="1534" y="850"/>
                        </a:lnTo>
                        <a:lnTo>
                          <a:pt x="1684" y="915"/>
                        </a:lnTo>
                        <a:lnTo>
                          <a:pt x="1807" y="862"/>
                        </a:lnTo>
                        <a:lnTo>
                          <a:pt x="1710" y="622"/>
                        </a:lnTo>
                        <a:lnTo>
                          <a:pt x="1847" y="598"/>
                        </a:lnTo>
                        <a:lnTo>
                          <a:pt x="1628" y="377"/>
                        </a:lnTo>
                        <a:lnTo>
                          <a:pt x="1368" y="296"/>
                        </a:lnTo>
                        <a:lnTo>
                          <a:pt x="1139" y="98"/>
                        </a:lnTo>
                        <a:lnTo>
                          <a:pt x="803" y="84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9" name="Google Shape;433;p13"/>
                  <p:cNvSpPr/>
                  <p:nvPr/>
                </p:nvSpPr>
                <p:spPr>
                  <a:xfrm>
                    <a:off x="8545680" y="3308400"/>
                    <a:ext cx="1099440" cy="544680"/>
                  </a:xfrm>
                  <a:custGeom>
                    <a:avLst/>
                    <a:gdLst/>
                    <a:ahLst/>
                    <a:rect l="l" t="t" r="r" b="b"/>
                    <a:pathLst>
                      <a:path w="1847" h="915">
                        <a:moveTo>
                          <a:pt x="536" y="0"/>
                        </a:moveTo>
                        <a:lnTo>
                          <a:pt x="289" y="52"/>
                        </a:lnTo>
                        <a:lnTo>
                          <a:pt x="202" y="165"/>
                        </a:lnTo>
                        <a:lnTo>
                          <a:pt x="1" y="240"/>
                        </a:lnTo>
                        <a:lnTo>
                          <a:pt x="192" y="687"/>
                        </a:lnTo>
                        <a:lnTo>
                          <a:pt x="382" y="798"/>
                        </a:lnTo>
                        <a:lnTo>
                          <a:pt x="882" y="630"/>
                        </a:lnTo>
                        <a:lnTo>
                          <a:pt x="1291" y="314"/>
                        </a:lnTo>
                        <a:lnTo>
                          <a:pt x="1534" y="850"/>
                        </a:lnTo>
                        <a:lnTo>
                          <a:pt x="1684" y="915"/>
                        </a:lnTo>
                        <a:lnTo>
                          <a:pt x="1807" y="862"/>
                        </a:lnTo>
                        <a:lnTo>
                          <a:pt x="1710" y="622"/>
                        </a:lnTo>
                        <a:lnTo>
                          <a:pt x="1847" y="598"/>
                        </a:lnTo>
                        <a:lnTo>
                          <a:pt x="1628" y="377"/>
                        </a:lnTo>
                        <a:lnTo>
                          <a:pt x="1368" y="296"/>
                        </a:lnTo>
                        <a:lnTo>
                          <a:pt x="1139" y="98"/>
                        </a:lnTo>
                        <a:lnTo>
                          <a:pt x="803" y="8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0" name="Google Shape;434;p13"/>
                <p:cNvGrpSpPr/>
                <p:nvPr/>
              </p:nvGrpSpPr>
              <p:grpSpPr>
                <a:xfrm>
                  <a:off x="9421560" y="3420000"/>
                  <a:ext cx="221040" cy="1069920"/>
                  <a:chOff x="9421560" y="3420000"/>
                  <a:chExt cx="221040" cy="1069920"/>
                </a:xfrm>
              </p:grpSpPr>
              <p:sp>
                <p:nvSpPr>
                  <p:cNvPr id="201" name="Google Shape;435;p13"/>
                  <p:cNvSpPr/>
                  <p:nvPr/>
                </p:nvSpPr>
                <p:spPr>
                  <a:xfrm>
                    <a:off x="9421560" y="3420000"/>
                    <a:ext cx="221040" cy="1069920"/>
                  </a:xfrm>
                  <a:custGeom>
                    <a:avLst/>
                    <a:gdLst/>
                    <a:ahLst/>
                    <a:rect l="l" t="t" r="r" b="b"/>
                    <a:pathLst>
                      <a:path w="372" h="1797">
                        <a:moveTo>
                          <a:pt x="63" y="0"/>
                        </a:moveTo>
                        <a:lnTo>
                          <a:pt x="1" y="1629"/>
                        </a:lnTo>
                        <a:lnTo>
                          <a:pt x="372" y="1797"/>
                        </a:lnTo>
                        <a:lnTo>
                          <a:pt x="372" y="977"/>
                        </a:lnTo>
                        <a:lnTo>
                          <a:pt x="213" y="103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" name="Google Shape;436;p13"/>
                  <p:cNvSpPr/>
                  <p:nvPr/>
                </p:nvSpPr>
                <p:spPr>
                  <a:xfrm>
                    <a:off x="9421560" y="3420000"/>
                    <a:ext cx="221040" cy="1069920"/>
                  </a:xfrm>
                  <a:custGeom>
                    <a:avLst/>
                    <a:gdLst/>
                    <a:ahLst/>
                    <a:rect l="l" t="t" r="r" b="b"/>
                    <a:pathLst>
                      <a:path w="372" h="1797">
                        <a:moveTo>
                          <a:pt x="63" y="0"/>
                        </a:moveTo>
                        <a:lnTo>
                          <a:pt x="1" y="1629"/>
                        </a:lnTo>
                        <a:lnTo>
                          <a:pt x="372" y="1797"/>
                        </a:lnTo>
                        <a:lnTo>
                          <a:pt x="372" y="977"/>
                        </a:lnTo>
                        <a:lnTo>
                          <a:pt x="213" y="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03" name="Google Shape;437;p13"/>
                <p:cNvSpPr/>
                <p:nvPr/>
              </p:nvSpPr>
              <p:spPr>
                <a:xfrm>
                  <a:off x="9237600" y="3420000"/>
                  <a:ext cx="236520" cy="1038240"/>
                </a:xfrm>
                <a:custGeom>
                  <a:avLst/>
                  <a:gdLst/>
                  <a:ahLst/>
                  <a:rect l="l" t="t" r="r" b="b"/>
                  <a:pathLst>
                    <a:path w="398" h="1744">
                      <a:moveTo>
                        <a:pt x="19" y="1743"/>
                      </a:moveTo>
                      <a:lnTo>
                        <a:pt x="310" y="1629"/>
                      </a:lnTo>
                      <a:lnTo>
                        <a:pt x="398" y="773"/>
                      </a:lnTo>
                      <a:lnTo>
                        <a:pt x="372" y="0"/>
                      </a:lnTo>
                      <a:lnTo>
                        <a:pt x="129" y="127"/>
                      </a:lnTo>
                      <a:lnTo>
                        <a:pt x="29" y="654"/>
                      </a:lnTo>
                      <a:lnTo>
                        <a:pt x="1" y="108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" name="Google Shape;438;p13"/>
                <p:cNvSpPr/>
                <p:nvPr/>
              </p:nvSpPr>
              <p:spPr>
                <a:xfrm>
                  <a:off x="9547920" y="3430440"/>
                  <a:ext cx="272520" cy="1059120"/>
                </a:xfrm>
                <a:custGeom>
                  <a:avLst/>
                  <a:gdLst/>
                  <a:ahLst/>
                  <a:rect l="l" t="t" r="r" b="b"/>
                  <a:pathLst>
                    <a:path w="458" h="1779">
                      <a:moveTo>
                        <a:pt x="160" y="1779"/>
                      </a:moveTo>
                      <a:lnTo>
                        <a:pt x="457" y="1712"/>
                      </a:lnTo>
                      <a:lnTo>
                        <a:pt x="315" y="647"/>
                      </a:lnTo>
                      <a:lnTo>
                        <a:pt x="138" y="352"/>
                      </a:lnTo>
                      <a:lnTo>
                        <a:pt x="124" y="1"/>
                      </a:lnTo>
                      <a:lnTo>
                        <a:pt x="1" y="85"/>
                      </a:lnTo>
                      <a:lnTo>
                        <a:pt x="157" y="98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05" name="Google Shape;439;p13"/>
                <p:cNvGrpSpPr/>
                <p:nvPr/>
              </p:nvGrpSpPr>
              <p:grpSpPr>
                <a:xfrm>
                  <a:off x="9126720" y="3144600"/>
                  <a:ext cx="522000" cy="336240"/>
                  <a:chOff x="9126720" y="3144600"/>
                  <a:chExt cx="522000" cy="336240"/>
                </a:xfrm>
              </p:grpSpPr>
              <p:sp>
                <p:nvSpPr>
                  <p:cNvPr id="206" name="Google Shape;440;p13"/>
                  <p:cNvSpPr/>
                  <p:nvPr/>
                </p:nvSpPr>
                <p:spPr>
                  <a:xfrm>
                    <a:off x="9126720" y="3144600"/>
                    <a:ext cx="522000" cy="336240"/>
                  </a:xfrm>
                  <a:custGeom>
                    <a:avLst/>
                    <a:gdLst/>
                    <a:ahLst/>
                    <a:rect l="l" t="t" r="r" b="b"/>
                    <a:pathLst>
                      <a:path w="877" h="565">
                        <a:moveTo>
                          <a:pt x="376" y="556"/>
                        </a:moveTo>
                        <a:lnTo>
                          <a:pt x="558" y="462"/>
                        </a:lnTo>
                        <a:lnTo>
                          <a:pt x="708" y="565"/>
                        </a:lnTo>
                        <a:lnTo>
                          <a:pt x="831" y="481"/>
                        </a:lnTo>
                        <a:lnTo>
                          <a:pt x="743" y="99"/>
                        </a:lnTo>
                        <a:lnTo>
                          <a:pt x="876" y="65"/>
                        </a:lnTo>
                        <a:lnTo>
                          <a:pt x="587" y="0"/>
                        </a:lnTo>
                        <a:lnTo>
                          <a:pt x="1" y="99"/>
                        </a:lnTo>
                        <a:lnTo>
                          <a:pt x="163" y="373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" name="Google Shape;441;p13"/>
                  <p:cNvSpPr/>
                  <p:nvPr/>
                </p:nvSpPr>
                <p:spPr>
                  <a:xfrm>
                    <a:off x="9126720" y="3144600"/>
                    <a:ext cx="522000" cy="336240"/>
                  </a:xfrm>
                  <a:custGeom>
                    <a:avLst/>
                    <a:gdLst/>
                    <a:ahLst/>
                    <a:rect l="l" t="t" r="r" b="b"/>
                    <a:pathLst>
                      <a:path w="877" h="565">
                        <a:moveTo>
                          <a:pt x="376" y="556"/>
                        </a:moveTo>
                        <a:lnTo>
                          <a:pt x="558" y="462"/>
                        </a:lnTo>
                        <a:lnTo>
                          <a:pt x="708" y="565"/>
                        </a:lnTo>
                        <a:lnTo>
                          <a:pt x="831" y="481"/>
                        </a:lnTo>
                        <a:lnTo>
                          <a:pt x="743" y="99"/>
                        </a:lnTo>
                        <a:lnTo>
                          <a:pt x="876" y="65"/>
                        </a:lnTo>
                        <a:lnTo>
                          <a:pt x="587" y="0"/>
                        </a:lnTo>
                        <a:lnTo>
                          <a:pt x="1" y="99"/>
                        </a:lnTo>
                        <a:lnTo>
                          <a:pt x="163" y="37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08" name="Google Shape;442;p13"/>
              <p:cNvGrpSpPr/>
              <p:nvPr/>
            </p:nvGrpSpPr>
            <p:grpSpPr>
              <a:xfrm>
                <a:off x="8660160" y="2841120"/>
                <a:ext cx="932040" cy="631440"/>
                <a:chOff x="8660160" y="2841120"/>
                <a:chExt cx="932040" cy="631440"/>
              </a:xfrm>
            </p:grpSpPr>
            <p:sp>
              <p:nvSpPr>
                <p:cNvPr id="209" name="Google Shape;443;p13"/>
                <p:cNvSpPr/>
                <p:nvPr/>
              </p:nvSpPr>
              <p:spPr>
                <a:xfrm>
                  <a:off x="8994600" y="3053160"/>
                  <a:ext cx="220680" cy="396360"/>
                </a:xfrm>
                <a:custGeom>
                  <a:avLst/>
                  <a:gdLst/>
                  <a:ahLst/>
                  <a:rect l="l" t="t" r="r" b="b"/>
                  <a:pathLst>
                    <a:path w="735" h="1320">
                      <a:moveTo>
                        <a:pt x="601" y="1278"/>
                      </a:moveTo>
                      <a:lnTo>
                        <a:pt x="145" y="1319"/>
                      </a:lnTo>
                      <a:lnTo>
                        <a:pt x="161" y="1028"/>
                      </a:lnTo>
                      <a:lnTo>
                        <a:pt x="0" y="957"/>
                      </a:lnTo>
                      <a:lnTo>
                        <a:pt x="0" y="223"/>
                      </a:lnTo>
                      <a:lnTo>
                        <a:pt x="735" y="1"/>
                      </a:lnTo>
                      <a:lnTo>
                        <a:pt x="678" y="646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" name="Google Shape;444;p13"/>
                <p:cNvSpPr/>
                <p:nvPr/>
              </p:nvSpPr>
              <p:spPr>
                <a:xfrm>
                  <a:off x="8777880" y="3061440"/>
                  <a:ext cx="152280" cy="357840"/>
                </a:xfrm>
                <a:custGeom>
                  <a:avLst/>
                  <a:gdLst/>
                  <a:ahLst/>
                  <a:rect l="l" t="t" r="r" b="b"/>
                  <a:pathLst>
                    <a:path w="508" h="1191">
                      <a:moveTo>
                        <a:pt x="497" y="32"/>
                      </a:moveTo>
                      <a:lnTo>
                        <a:pt x="507" y="1099"/>
                      </a:lnTo>
                      <a:lnTo>
                        <a:pt x="0" y="119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" name="Google Shape;445;p13"/>
                <p:cNvSpPr/>
                <p:nvPr/>
              </p:nvSpPr>
              <p:spPr>
                <a:xfrm>
                  <a:off x="8889120" y="3070800"/>
                  <a:ext cx="190800" cy="379080"/>
                </a:xfrm>
                <a:custGeom>
                  <a:avLst/>
                  <a:gdLst/>
                  <a:ahLst/>
                  <a:rect l="l" t="t" r="r" b="b"/>
                  <a:pathLst>
                    <a:path w="636" h="1262">
                      <a:moveTo>
                        <a:pt x="496" y="1261"/>
                      </a:moveTo>
                      <a:lnTo>
                        <a:pt x="137" y="1068"/>
                      </a:lnTo>
                      <a:lnTo>
                        <a:pt x="0" y="537"/>
                      </a:lnTo>
                      <a:lnTo>
                        <a:pt x="127" y="1"/>
                      </a:lnTo>
                      <a:lnTo>
                        <a:pt x="384" y="295"/>
                      </a:lnTo>
                      <a:lnTo>
                        <a:pt x="434" y="714"/>
                      </a:lnTo>
                      <a:lnTo>
                        <a:pt x="635" y="746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" name="Google Shape;446;p13"/>
                <p:cNvSpPr/>
                <p:nvPr/>
              </p:nvSpPr>
              <p:spPr>
                <a:xfrm>
                  <a:off x="8660160" y="3061440"/>
                  <a:ext cx="164520" cy="357840"/>
                </a:xfrm>
                <a:custGeom>
                  <a:avLst/>
                  <a:gdLst/>
                  <a:ahLst/>
                  <a:rect l="l" t="t" r="r" b="b"/>
                  <a:pathLst>
                    <a:path w="548" h="1191">
                      <a:moveTo>
                        <a:pt x="392" y="1191"/>
                      </a:moveTo>
                      <a:lnTo>
                        <a:pt x="1" y="1074"/>
                      </a:lnTo>
                      <a:lnTo>
                        <a:pt x="215" y="237"/>
                      </a:lnTo>
                      <a:lnTo>
                        <a:pt x="422" y="234"/>
                      </a:lnTo>
                      <a:lnTo>
                        <a:pt x="439" y="1"/>
                      </a:lnTo>
                      <a:lnTo>
                        <a:pt x="547" y="368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" name="Google Shape;447;p13"/>
                <p:cNvSpPr/>
                <p:nvPr/>
              </p:nvSpPr>
              <p:spPr>
                <a:xfrm>
                  <a:off x="9364680" y="2922120"/>
                  <a:ext cx="120600" cy="74160"/>
                </a:xfrm>
                <a:custGeom>
                  <a:avLst/>
                  <a:gdLst/>
                  <a:ahLst/>
                  <a:rect l="l" t="t" r="r" b="b"/>
                  <a:pathLst>
                    <a:path w="402" h="248">
                      <a:moveTo>
                        <a:pt x="310" y="1"/>
                      </a:moveTo>
                      <a:lnTo>
                        <a:pt x="402" y="248"/>
                      </a:lnTo>
                      <a:lnTo>
                        <a:pt x="1" y="208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" name="Google Shape;448;p13"/>
                <p:cNvSpPr/>
                <p:nvPr/>
              </p:nvSpPr>
              <p:spPr>
                <a:xfrm>
                  <a:off x="9174960" y="2990520"/>
                  <a:ext cx="230400" cy="446760"/>
                </a:xfrm>
                <a:custGeom>
                  <a:avLst/>
                  <a:gdLst/>
                  <a:ahLst/>
                  <a:rect l="l" t="t" r="r" b="b"/>
                  <a:pathLst>
                    <a:path w="768" h="1487">
                      <a:moveTo>
                        <a:pt x="757" y="1475"/>
                      </a:moveTo>
                      <a:lnTo>
                        <a:pt x="1" y="1487"/>
                      </a:lnTo>
                      <a:lnTo>
                        <a:pt x="78" y="855"/>
                      </a:lnTo>
                      <a:lnTo>
                        <a:pt x="135" y="210"/>
                      </a:lnTo>
                      <a:lnTo>
                        <a:pt x="461" y="0"/>
                      </a:lnTo>
                      <a:lnTo>
                        <a:pt x="767" y="798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" name="Google Shape;449;p13"/>
                <p:cNvSpPr/>
                <p:nvPr/>
              </p:nvSpPr>
              <p:spPr>
                <a:xfrm>
                  <a:off x="9315720" y="2991240"/>
                  <a:ext cx="186840" cy="442080"/>
                </a:xfrm>
                <a:custGeom>
                  <a:avLst/>
                  <a:gdLst/>
                  <a:ahLst/>
                  <a:rect l="l" t="t" r="r" b="b"/>
                  <a:pathLst>
                    <a:path w="623" h="1472">
                      <a:moveTo>
                        <a:pt x="623" y="0"/>
                      </a:moveTo>
                      <a:lnTo>
                        <a:pt x="63" y="178"/>
                      </a:lnTo>
                      <a:lnTo>
                        <a:pt x="1" y="564"/>
                      </a:lnTo>
                      <a:lnTo>
                        <a:pt x="150" y="1007"/>
                      </a:lnTo>
                      <a:lnTo>
                        <a:pt x="290" y="1472"/>
                      </a:lnTo>
                      <a:lnTo>
                        <a:pt x="546" y="1307"/>
                      </a:lnTo>
                      <a:lnTo>
                        <a:pt x="619" y="84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" name="Google Shape;450;p13"/>
                <p:cNvSpPr/>
                <p:nvPr/>
              </p:nvSpPr>
              <p:spPr>
                <a:xfrm>
                  <a:off x="9427320" y="2991240"/>
                  <a:ext cx="164880" cy="392760"/>
                </a:xfrm>
                <a:custGeom>
                  <a:avLst/>
                  <a:gdLst/>
                  <a:ahLst/>
                  <a:rect l="l" t="t" r="r" b="b"/>
                  <a:pathLst>
                    <a:path w="549" h="1307">
                      <a:moveTo>
                        <a:pt x="442" y="1225"/>
                      </a:moveTo>
                      <a:lnTo>
                        <a:pt x="175" y="1306"/>
                      </a:lnTo>
                      <a:lnTo>
                        <a:pt x="236" y="906"/>
                      </a:lnTo>
                      <a:lnTo>
                        <a:pt x="1" y="433"/>
                      </a:lnTo>
                      <a:lnTo>
                        <a:pt x="251" y="0"/>
                      </a:lnTo>
                      <a:lnTo>
                        <a:pt x="257" y="414"/>
                      </a:lnTo>
                      <a:lnTo>
                        <a:pt x="548" y="56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" name="Google Shape;451;p13"/>
                <p:cNvSpPr/>
                <p:nvPr/>
              </p:nvSpPr>
              <p:spPr>
                <a:xfrm>
                  <a:off x="8776080" y="2841120"/>
                  <a:ext cx="726480" cy="406080"/>
                </a:xfrm>
                <a:custGeom>
                  <a:avLst/>
                  <a:gdLst/>
                  <a:ahLst/>
                  <a:rect l="l" t="t" r="r" b="b"/>
                  <a:pathLst>
                    <a:path w="2417" h="1352">
                      <a:moveTo>
                        <a:pt x="1690" y="40"/>
                      </a:moveTo>
                      <a:lnTo>
                        <a:pt x="2268" y="271"/>
                      </a:lnTo>
                      <a:lnTo>
                        <a:pt x="1995" y="480"/>
                      </a:lnTo>
                      <a:lnTo>
                        <a:pt x="2417" y="500"/>
                      </a:lnTo>
                      <a:lnTo>
                        <a:pt x="1835" y="820"/>
                      </a:lnTo>
                      <a:lnTo>
                        <a:pt x="1462" y="707"/>
                      </a:lnTo>
                      <a:lnTo>
                        <a:pt x="1211" y="897"/>
                      </a:lnTo>
                      <a:lnTo>
                        <a:pt x="1720" y="1191"/>
                      </a:lnTo>
                      <a:lnTo>
                        <a:pt x="1405" y="1352"/>
                      </a:lnTo>
                      <a:lnTo>
                        <a:pt x="760" y="1059"/>
                      </a:lnTo>
                      <a:lnTo>
                        <a:pt x="503" y="765"/>
                      </a:lnTo>
                      <a:lnTo>
                        <a:pt x="53" y="734"/>
                      </a:lnTo>
                      <a:lnTo>
                        <a:pt x="178" y="500"/>
                      </a:lnTo>
                      <a:lnTo>
                        <a:pt x="1" y="442"/>
                      </a:lnTo>
                      <a:lnTo>
                        <a:pt x="398" y="326"/>
                      </a:lnTo>
                      <a:lnTo>
                        <a:pt x="487" y="202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" name="Google Shape;452;p13"/>
                <p:cNvSpPr/>
                <p:nvPr/>
              </p:nvSpPr>
              <p:spPr>
                <a:xfrm>
                  <a:off x="8660160" y="2973960"/>
                  <a:ext cx="169200" cy="410400"/>
                </a:xfrm>
                <a:custGeom>
                  <a:avLst/>
                  <a:gdLst/>
                  <a:ahLst/>
                  <a:rect l="l" t="t" r="r" b="b"/>
                  <a:pathLst>
                    <a:path w="564" h="1366">
                      <a:moveTo>
                        <a:pt x="1" y="1365"/>
                      </a:moveTo>
                      <a:lnTo>
                        <a:pt x="215" y="528"/>
                      </a:lnTo>
                      <a:lnTo>
                        <a:pt x="223" y="109"/>
                      </a:lnTo>
                      <a:lnTo>
                        <a:pt x="387" y="0"/>
                      </a:lnTo>
                      <a:lnTo>
                        <a:pt x="564" y="58"/>
                      </a:lnTo>
                      <a:lnTo>
                        <a:pt x="439" y="292"/>
                      </a:lnTo>
                      <a:lnTo>
                        <a:pt x="507" y="512"/>
                      </a:lnTo>
                      <a:lnTo>
                        <a:pt x="376" y="987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" name="Google Shape;453;p13"/>
                <p:cNvSpPr/>
                <p:nvPr/>
              </p:nvSpPr>
              <p:spPr>
                <a:xfrm>
                  <a:off x="9174960" y="3199320"/>
                  <a:ext cx="153360" cy="273240"/>
                </a:xfrm>
                <a:custGeom>
                  <a:avLst/>
                  <a:gdLst/>
                  <a:ahLst/>
                  <a:rect l="l" t="t" r="r" b="b"/>
                  <a:pathLst>
                    <a:path w="511" h="910">
                      <a:moveTo>
                        <a:pt x="78" y="161"/>
                      </a:moveTo>
                      <a:lnTo>
                        <a:pt x="1" y="793"/>
                      </a:lnTo>
                      <a:lnTo>
                        <a:pt x="219" y="910"/>
                      </a:lnTo>
                      <a:lnTo>
                        <a:pt x="511" y="876"/>
                      </a:lnTo>
                      <a:lnTo>
                        <a:pt x="393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Google Shape;454;p13"/>
                <p:cNvSpPr/>
                <p:nvPr/>
              </p:nvSpPr>
              <p:spPr>
                <a:xfrm>
                  <a:off x="9174960" y="3247200"/>
                  <a:ext cx="65520" cy="225000"/>
                </a:xfrm>
                <a:custGeom>
                  <a:avLst/>
                  <a:gdLst/>
                  <a:ahLst/>
                  <a:rect l="l" t="t" r="r" b="b"/>
                  <a:pathLst>
                    <a:path w="219" h="750">
                      <a:moveTo>
                        <a:pt x="78" y="1"/>
                      </a:moveTo>
                      <a:lnTo>
                        <a:pt x="219" y="750"/>
                      </a:lnTo>
                      <a:lnTo>
                        <a:pt x="1" y="633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2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86;p9"/>
          <p:cNvGrpSpPr/>
          <p:nvPr/>
        </p:nvGrpSpPr>
        <p:grpSpPr>
          <a:xfrm>
            <a:off x="0" y="750600"/>
            <a:ext cx="9160200" cy="4392720"/>
            <a:chOff x="0" y="750600"/>
            <a:chExt cx="9160200" cy="4392720"/>
          </a:xfrm>
        </p:grpSpPr>
        <p:grpSp>
          <p:nvGrpSpPr>
            <p:cNvPr id="259" name="Google Shape;287;p9"/>
            <p:cNvGrpSpPr/>
            <p:nvPr/>
          </p:nvGrpSpPr>
          <p:grpSpPr>
            <a:xfrm>
              <a:off x="38520" y="750600"/>
              <a:ext cx="8441280" cy="645840"/>
              <a:chOff x="38520" y="750600"/>
              <a:chExt cx="8441280" cy="645840"/>
            </a:xfrm>
          </p:grpSpPr>
          <p:grpSp>
            <p:nvGrpSpPr>
              <p:cNvPr id="260" name="Google Shape;288;p9"/>
              <p:cNvGrpSpPr/>
              <p:nvPr/>
            </p:nvGrpSpPr>
            <p:grpSpPr>
              <a:xfrm>
                <a:off x="38520" y="866880"/>
                <a:ext cx="2552400" cy="470880"/>
                <a:chOff x="38520" y="866880"/>
                <a:chExt cx="2552400" cy="470880"/>
              </a:xfrm>
            </p:grpSpPr>
            <p:sp>
              <p:nvSpPr>
                <p:cNvPr id="261" name="Google Shape;289;p9"/>
                <p:cNvSpPr/>
                <p:nvPr/>
              </p:nvSpPr>
              <p:spPr>
                <a:xfrm flipH="1">
                  <a:off x="3852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" name="Google Shape;290;p9"/>
                <p:cNvSpPr/>
                <p:nvPr/>
              </p:nvSpPr>
              <p:spPr>
                <a:xfrm flipH="1">
                  <a:off x="38520" y="8668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3" name="Google Shape;291;p9"/>
              <p:cNvGrpSpPr/>
              <p:nvPr/>
            </p:nvGrpSpPr>
            <p:grpSpPr>
              <a:xfrm>
                <a:off x="3695400" y="924480"/>
                <a:ext cx="1595160" cy="298080"/>
                <a:chOff x="3695400" y="924480"/>
                <a:chExt cx="1595160" cy="298080"/>
              </a:xfrm>
            </p:grpSpPr>
            <p:sp>
              <p:nvSpPr>
                <p:cNvPr id="264" name="Google Shape;292;p9"/>
                <p:cNvSpPr/>
                <p:nvPr/>
              </p:nvSpPr>
              <p:spPr>
                <a:xfrm>
                  <a:off x="369540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5" name="Google Shape;293;p9"/>
                <p:cNvSpPr/>
                <p:nvPr/>
              </p:nvSpPr>
              <p:spPr>
                <a:xfrm>
                  <a:off x="3695400" y="92448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6" name="Google Shape;294;p9"/>
              <p:cNvGrpSpPr/>
              <p:nvPr/>
            </p:nvGrpSpPr>
            <p:grpSpPr>
              <a:xfrm>
                <a:off x="6080040" y="750600"/>
                <a:ext cx="2399760" cy="645840"/>
                <a:chOff x="6080040" y="750600"/>
                <a:chExt cx="2399760" cy="645840"/>
              </a:xfrm>
            </p:grpSpPr>
            <p:sp>
              <p:nvSpPr>
                <p:cNvPr id="267" name="Google Shape;295;p9"/>
                <p:cNvSpPr/>
                <p:nvPr/>
              </p:nvSpPr>
              <p:spPr>
                <a:xfrm rot="214788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8" name="Google Shape;296;p9"/>
                <p:cNvSpPr/>
                <p:nvPr/>
              </p:nvSpPr>
              <p:spPr>
                <a:xfrm rot="21478800">
                  <a:off x="6089040" y="79236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69" name="Google Shape;297;p9"/>
            <p:cNvGrpSpPr/>
            <p:nvPr/>
          </p:nvGrpSpPr>
          <p:grpSpPr>
            <a:xfrm>
              <a:off x="0" y="1152360"/>
              <a:ext cx="9160200" cy="3990960"/>
              <a:chOff x="0" y="1152360"/>
              <a:chExt cx="9160200" cy="3990960"/>
            </a:xfrm>
          </p:grpSpPr>
          <p:grpSp>
            <p:nvGrpSpPr>
              <p:cNvPr id="270" name="Google Shape;298;p9"/>
              <p:cNvGrpSpPr/>
              <p:nvPr/>
            </p:nvGrpSpPr>
            <p:grpSpPr>
              <a:xfrm>
                <a:off x="0" y="1152360"/>
                <a:ext cx="9160200" cy="3990960"/>
                <a:chOff x="0" y="1152360"/>
                <a:chExt cx="9160200" cy="3990960"/>
              </a:xfrm>
            </p:grpSpPr>
            <p:sp>
              <p:nvSpPr>
                <p:cNvPr id="271" name="Google Shape;299;p9"/>
                <p:cNvSpPr/>
                <p:nvPr/>
              </p:nvSpPr>
              <p:spPr>
                <a:xfrm>
                  <a:off x="7200" y="1152360"/>
                  <a:ext cx="5712840" cy="2746800"/>
                </a:xfrm>
                <a:custGeom>
                  <a:avLst/>
                  <a:gdLst/>
                  <a:ahLst/>
                  <a:rect l="l" t="t" r="r" b="b"/>
                  <a:pathLst>
                    <a:path w="24152" h="11613">
                      <a:moveTo>
                        <a:pt x="0" y="1"/>
                      </a:moveTo>
                      <a:lnTo>
                        <a:pt x="0" y="11613"/>
                      </a:lnTo>
                      <a:lnTo>
                        <a:pt x="1440" y="10129"/>
                      </a:lnTo>
                      <a:lnTo>
                        <a:pt x="3060" y="8456"/>
                      </a:lnTo>
                      <a:lnTo>
                        <a:pt x="4943" y="6516"/>
                      </a:lnTo>
                      <a:lnTo>
                        <a:pt x="11881" y="4008"/>
                      </a:lnTo>
                      <a:lnTo>
                        <a:pt x="16966" y="484"/>
                      </a:lnTo>
                      <a:lnTo>
                        <a:pt x="22690" y="1421"/>
                      </a:lnTo>
                      <a:lnTo>
                        <a:pt x="24151" y="1"/>
                      </a:lnTo>
                      <a:close/>
                    </a:path>
                  </a:pathLst>
                </a:custGeom>
                <a:solidFill>
                  <a:srgbClr val="634444">
                    <a:alpha val="1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2" name="Google Shape;300;p9"/>
                <p:cNvSpPr/>
                <p:nvPr/>
              </p:nvSpPr>
              <p:spPr>
                <a:xfrm>
                  <a:off x="6129360" y="3273840"/>
                  <a:ext cx="3030480" cy="1869480"/>
                </a:xfrm>
                <a:custGeom>
                  <a:avLst/>
                  <a:gdLst/>
                  <a:ahLst/>
                  <a:rect l="l" t="t" r="r" b="b"/>
                  <a:pathLst>
                    <a:path w="12813" h="7904">
                      <a:moveTo>
                        <a:pt x="12813" y="1"/>
                      </a:moveTo>
                      <a:lnTo>
                        <a:pt x="8822" y="1350"/>
                      </a:lnTo>
                      <a:lnTo>
                        <a:pt x="7223" y="3375"/>
                      </a:lnTo>
                      <a:lnTo>
                        <a:pt x="5736" y="5264"/>
                      </a:lnTo>
                      <a:lnTo>
                        <a:pt x="5269" y="5858"/>
                      </a:lnTo>
                      <a:lnTo>
                        <a:pt x="0" y="7904"/>
                      </a:lnTo>
                      <a:lnTo>
                        <a:pt x="12813" y="7904"/>
                      </a:lnTo>
                      <a:lnTo>
                        <a:pt x="12813" y="1"/>
                      </a:lnTo>
                      <a:close/>
                    </a:path>
                  </a:pathLst>
                </a:custGeom>
                <a:solidFill>
                  <a:srgbClr val="634444">
                    <a:alpha val="11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3" name="Google Shape;301;p9"/>
                <p:cNvSpPr/>
                <p:nvPr/>
              </p:nvSpPr>
              <p:spPr>
                <a:xfrm>
                  <a:off x="0" y="1152360"/>
                  <a:ext cx="9160200" cy="3990600"/>
                </a:xfrm>
                <a:custGeom>
                  <a:avLst/>
                  <a:gdLst/>
                  <a:ahLst/>
                  <a:rect l="l" t="t" r="r" b="b"/>
                  <a:pathLst>
                    <a:path w="32622" h="16309">
                      <a:moveTo>
                        <a:pt x="0" y="0"/>
                      </a:moveTo>
                      <a:lnTo>
                        <a:pt x="0" y="16308"/>
                      </a:lnTo>
                      <a:lnTo>
                        <a:pt x="32621" y="16308"/>
                      </a:lnTo>
                      <a:lnTo>
                        <a:pt x="32621" y="0"/>
                      </a:ln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4" name="Google Shape;302;p9"/>
              <p:cNvGrpSpPr/>
              <p:nvPr/>
            </p:nvGrpSpPr>
            <p:grpSpPr>
              <a:xfrm>
                <a:off x="7200" y="1152360"/>
                <a:ext cx="9152640" cy="3990960"/>
                <a:chOff x="7200" y="1152360"/>
                <a:chExt cx="9152640" cy="3990960"/>
              </a:xfrm>
            </p:grpSpPr>
            <p:sp>
              <p:nvSpPr>
                <p:cNvPr id="275" name="Google Shape;303;p9"/>
                <p:cNvSpPr/>
                <p:nvPr/>
              </p:nvSpPr>
              <p:spPr>
                <a:xfrm>
                  <a:off x="7200" y="1152360"/>
                  <a:ext cx="5712840" cy="2746800"/>
                </a:xfrm>
                <a:custGeom>
                  <a:avLst/>
                  <a:gdLst/>
                  <a:ahLst/>
                  <a:rect l="l" t="t" r="r" b="b"/>
                  <a:pathLst>
                    <a:path w="24152" h="11613">
                      <a:moveTo>
                        <a:pt x="0" y="1"/>
                      </a:moveTo>
                      <a:lnTo>
                        <a:pt x="0" y="11613"/>
                      </a:lnTo>
                      <a:lnTo>
                        <a:pt x="1440" y="10129"/>
                      </a:lnTo>
                      <a:lnTo>
                        <a:pt x="3060" y="8456"/>
                      </a:lnTo>
                      <a:lnTo>
                        <a:pt x="4943" y="6516"/>
                      </a:lnTo>
                      <a:lnTo>
                        <a:pt x="11881" y="4008"/>
                      </a:lnTo>
                      <a:lnTo>
                        <a:pt x="16966" y="484"/>
                      </a:lnTo>
                      <a:lnTo>
                        <a:pt x="22690" y="1421"/>
                      </a:lnTo>
                      <a:lnTo>
                        <a:pt x="24151" y="1"/>
                      </a:lnTo>
                      <a:close/>
                    </a:path>
                  </a:pathLst>
                </a:custGeom>
                <a:solidFill>
                  <a:srgbClr val="634444">
                    <a:alpha val="1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6" name="Google Shape;304;p9"/>
                <p:cNvSpPr/>
                <p:nvPr/>
              </p:nvSpPr>
              <p:spPr>
                <a:xfrm>
                  <a:off x="6129360" y="3273840"/>
                  <a:ext cx="3030480" cy="1869480"/>
                </a:xfrm>
                <a:custGeom>
                  <a:avLst/>
                  <a:gdLst/>
                  <a:ahLst/>
                  <a:rect l="l" t="t" r="r" b="b"/>
                  <a:pathLst>
                    <a:path w="12813" h="7904">
                      <a:moveTo>
                        <a:pt x="12813" y="1"/>
                      </a:moveTo>
                      <a:lnTo>
                        <a:pt x="8822" y="1350"/>
                      </a:lnTo>
                      <a:lnTo>
                        <a:pt x="7223" y="3375"/>
                      </a:lnTo>
                      <a:lnTo>
                        <a:pt x="5736" y="5264"/>
                      </a:lnTo>
                      <a:lnTo>
                        <a:pt x="5269" y="5858"/>
                      </a:lnTo>
                      <a:lnTo>
                        <a:pt x="0" y="7904"/>
                      </a:lnTo>
                      <a:lnTo>
                        <a:pt x="12813" y="7904"/>
                      </a:lnTo>
                      <a:lnTo>
                        <a:pt x="12813" y="1"/>
                      </a:lnTo>
                      <a:close/>
                    </a:path>
                  </a:pathLst>
                </a:custGeom>
                <a:solidFill>
                  <a:srgbClr val="634444">
                    <a:alpha val="11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598480" y="1734840"/>
            <a:ext cx="39632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307;p9"/>
          <p:cNvSpPr/>
          <p:nvPr/>
        </p:nvSpPr>
        <p:spPr>
          <a:xfrm>
            <a:off x="62712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9" name="Google Shape;308;p9"/>
          <p:cNvGrpSpPr/>
          <p:nvPr/>
        </p:nvGrpSpPr>
        <p:grpSpPr>
          <a:xfrm>
            <a:off x="0" y="866880"/>
            <a:ext cx="996120" cy="1060560"/>
            <a:chOff x="0" y="866880"/>
            <a:chExt cx="996120" cy="1060560"/>
          </a:xfrm>
        </p:grpSpPr>
        <p:sp>
          <p:nvSpPr>
            <p:cNvPr id="280" name="Google Shape;309;p9"/>
            <p:cNvSpPr/>
            <p:nvPr/>
          </p:nvSpPr>
          <p:spPr>
            <a:xfrm>
              <a:off x="115920" y="154620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1" name="Google Shape;310;p9"/>
            <p:cNvGrpSpPr/>
            <p:nvPr/>
          </p:nvGrpSpPr>
          <p:grpSpPr>
            <a:xfrm>
              <a:off x="0" y="866880"/>
              <a:ext cx="996120" cy="1000800"/>
              <a:chOff x="0" y="866880"/>
              <a:chExt cx="996120" cy="1000800"/>
            </a:xfrm>
          </p:grpSpPr>
          <p:sp>
            <p:nvSpPr>
              <p:cNvPr id="282" name="Google Shape;311;p9"/>
              <p:cNvSpPr/>
              <p:nvPr/>
            </p:nvSpPr>
            <p:spPr>
              <a:xfrm>
                <a:off x="0" y="86688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Google Shape;312;p9"/>
              <p:cNvSpPr/>
              <p:nvPr/>
            </p:nvSpPr>
            <p:spPr>
              <a:xfrm>
                <a:off x="0" y="86688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4" name="Google Shape;313;p9"/>
            <p:cNvGrpSpPr/>
            <p:nvPr/>
          </p:nvGrpSpPr>
          <p:grpSpPr>
            <a:xfrm>
              <a:off x="76680" y="906480"/>
              <a:ext cx="803880" cy="808200"/>
              <a:chOff x="76680" y="906480"/>
              <a:chExt cx="803880" cy="808200"/>
            </a:xfrm>
          </p:grpSpPr>
          <p:sp>
            <p:nvSpPr>
              <p:cNvPr id="285" name="Google Shape;314;p9"/>
              <p:cNvSpPr/>
              <p:nvPr/>
            </p:nvSpPr>
            <p:spPr>
              <a:xfrm>
                <a:off x="76680" y="90648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Google Shape;315;p9"/>
              <p:cNvSpPr/>
              <p:nvPr/>
            </p:nvSpPr>
            <p:spPr>
              <a:xfrm>
                <a:off x="76680" y="90648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7" name="Google Shape;316;p9"/>
            <p:cNvSpPr/>
            <p:nvPr/>
          </p:nvSpPr>
          <p:spPr>
            <a:xfrm>
              <a:off x="106920" y="92412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70;p3"/>
          <p:cNvGrpSpPr/>
          <p:nvPr/>
        </p:nvGrpSpPr>
        <p:grpSpPr>
          <a:xfrm>
            <a:off x="-37080" y="1015200"/>
            <a:ext cx="9144000" cy="645840"/>
            <a:chOff x="-37080" y="1015200"/>
            <a:chExt cx="9144000" cy="645840"/>
          </a:xfrm>
        </p:grpSpPr>
        <p:grpSp>
          <p:nvGrpSpPr>
            <p:cNvPr id="326" name="Google Shape;71;p3"/>
            <p:cNvGrpSpPr/>
            <p:nvPr/>
          </p:nvGrpSpPr>
          <p:grpSpPr>
            <a:xfrm>
              <a:off x="-37080" y="1183320"/>
              <a:ext cx="1595160" cy="298080"/>
              <a:chOff x="-37080" y="1183320"/>
              <a:chExt cx="1595160" cy="298080"/>
            </a:xfrm>
          </p:grpSpPr>
          <p:sp>
            <p:nvSpPr>
              <p:cNvPr id="327" name="Google Shape;72;p3"/>
              <p:cNvSpPr/>
              <p:nvPr/>
            </p:nvSpPr>
            <p:spPr>
              <a:xfrm>
                <a:off x="-37080" y="11833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73;p3"/>
              <p:cNvSpPr/>
              <p:nvPr/>
            </p:nvSpPr>
            <p:spPr>
              <a:xfrm>
                <a:off x="-37080" y="118332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9" name="Google Shape;74;p3"/>
            <p:cNvGrpSpPr/>
            <p:nvPr/>
          </p:nvGrpSpPr>
          <p:grpSpPr>
            <a:xfrm>
              <a:off x="6554520" y="1067760"/>
              <a:ext cx="2552400" cy="470880"/>
              <a:chOff x="6554520" y="1067760"/>
              <a:chExt cx="2552400" cy="470880"/>
            </a:xfrm>
          </p:grpSpPr>
          <p:sp>
            <p:nvSpPr>
              <p:cNvPr id="330" name="Google Shape;75;p3"/>
              <p:cNvSpPr/>
              <p:nvPr/>
            </p:nvSpPr>
            <p:spPr>
              <a:xfrm flipH="1">
                <a:off x="6554520" y="10677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76;p3"/>
              <p:cNvSpPr/>
              <p:nvPr/>
            </p:nvSpPr>
            <p:spPr>
              <a:xfrm flipH="1">
                <a:off x="6554520" y="106776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" name="Google Shape;77;p3"/>
            <p:cNvGrpSpPr/>
            <p:nvPr/>
          </p:nvGrpSpPr>
          <p:grpSpPr>
            <a:xfrm>
              <a:off x="3103920" y="1015200"/>
              <a:ext cx="2399760" cy="645840"/>
              <a:chOff x="3103920" y="1015200"/>
              <a:chExt cx="2399760" cy="645840"/>
            </a:xfrm>
          </p:grpSpPr>
          <p:sp>
            <p:nvSpPr>
              <p:cNvPr id="333" name="Google Shape;78;p3"/>
              <p:cNvSpPr/>
              <p:nvPr/>
            </p:nvSpPr>
            <p:spPr>
              <a:xfrm flipH="1" rot="121200">
                <a:off x="3112920" y="10569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79;p3"/>
              <p:cNvSpPr/>
              <p:nvPr/>
            </p:nvSpPr>
            <p:spPr>
              <a:xfrm flipH="1" rot="121200">
                <a:off x="3112920" y="105696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5" name="Google Shape;80;p3"/>
          <p:cNvGrpSpPr/>
          <p:nvPr/>
        </p:nvGrpSpPr>
        <p:grpSpPr>
          <a:xfrm>
            <a:off x="0" y="1419480"/>
            <a:ext cx="9143640" cy="3723480"/>
            <a:chOff x="0" y="1419480"/>
            <a:chExt cx="9143640" cy="3723480"/>
          </a:xfrm>
        </p:grpSpPr>
        <p:sp>
          <p:nvSpPr>
            <p:cNvPr id="336" name="Google Shape;81;p3"/>
            <p:cNvSpPr/>
            <p:nvPr/>
          </p:nvSpPr>
          <p:spPr>
            <a:xfrm>
              <a:off x="0" y="1419480"/>
              <a:ext cx="9143640" cy="3723480"/>
            </a:xfrm>
            <a:custGeom>
              <a:avLst/>
              <a:gdLst/>
              <a:ahLst/>
              <a:rect l="l" t="t" r="r" b="b"/>
              <a:pathLst>
                <a:path w="32622" h="16309">
                  <a:moveTo>
                    <a:pt x="0" y="0"/>
                  </a:moveTo>
                  <a:lnTo>
                    <a:pt x="0" y="16308"/>
                  </a:lnTo>
                  <a:lnTo>
                    <a:pt x="32621" y="16308"/>
                  </a:lnTo>
                  <a:lnTo>
                    <a:pt x="32621" y="0"/>
                  </a:ln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82;p3"/>
            <p:cNvSpPr/>
            <p:nvPr/>
          </p:nvSpPr>
          <p:spPr>
            <a:xfrm>
              <a:off x="7200" y="1419480"/>
              <a:ext cx="6894720" cy="309852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83;p3"/>
            <p:cNvSpPr/>
            <p:nvPr/>
          </p:nvSpPr>
          <p:spPr>
            <a:xfrm>
              <a:off x="5064120" y="2790720"/>
              <a:ext cx="4079520" cy="23518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1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766040" y="1798560"/>
            <a:ext cx="2819520" cy="13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title"/>
          </p:nvPr>
        </p:nvSpPr>
        <p:spPr>
          <a:xfrm>
            <a:off x="5378400" y="534960"/>
            <a:ext cx="15951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u-HU" sz="6000" spc="-1" strike="noStrike">
                <a:solidFill>
                  <a:srgbClr val="634444"/>
                </a:solidFill>
                <a:latin typeface="Margarine"/>
                <a:ea typeface="Margarine"/>
              </a:rPr>
              <a:t>xx%</a:t>
            </a:r>
            <a:endParaRPr b="0" lang="hu-H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87;p3"/>
          <p:cNvSpPr/>
          <p:nvPr/>
        </p:nvSpPr>
        <p:spPr>
          <a:xfrm>
            <a:off x="7106040" y="-701280"/>
            <a:ext cx="1374840" cy="1373760"/>
          </a:xfrm>
          <a:custGeom>
            <a:avLst/>
            <a:gdLst/>
            <a:ahLst/>
            <a:rect l="l" t="t" r="r" b="b"/>
            <a:pathLst>
              <a:path w="1303" h="1302">
                <a:moveTo>
                  <a:pt x="1302" y="651"/>
                </a:moveTo>
                <a:cubicBezTo>
                  <a:pt x="1302" y="1011"/>
                  <a:pt x="1011" y="1302"/>
                  <a:pt x="651" y="1302"/>
                </a:cubicBezTo>
                <a:cubicBezTo>
                  <a:pt x="292" y="1302"/>
                  <a:pt x="0" y="1011"/>
                  <a:pt x="0" y="651"/>
                </a:cubicBezTo>
                <a:cubicBezTo>
                  <a:pt x="0" y="291"/>
                  <a:pt x="292" y="0"/>
                  <a:pt x="651" y="0"/>
                </a:cubicBezTo>
                <a:cubicBezTo>
                  <a:pt x="1011" y="0"/>
                  <a:pt x="1302" y="291"/>
                  <a:pt x="1302" y="651"/>
                </a:cubicBezTo>
                <a:close/>
              </a:path>
            </a:pathLst>
          </a:custGeom>
          <a:solidFill>
            <a:srgbClr val="ffd0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2" name="Google Shape;88;p3"/>
          <p:cNvGrpSpPr/>
          <p:nvPr/>
        </p:nvGrpSpPr>
        <p:grpSpPr>
          <a:xfrm>
            <a:off x="0" y="3878280"/>
            <a:ext cx="1048680" cy="902880"/>
            <a:chOff x="0" y="3878280"/>
            <a:chExt cx="1048680" cy="902880"/>
          </a:xfrm>
        </p:grpSpPr>
        <p:sp>
          <p:nvSpPr>
            <p:cNvPr id="343" name="Google Shape;89;p3"/>
            <p:cNvSpPr/>
            <p:nvPr/>
          </p:nvSpPr>
          <p:spPr>
            <a:xfrm>
              <a:off x="0" y="4451040"/>
              <a:ext cx="104868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4" name="Google Shape;90;p3"/>
            <p:cNvGrpSpPr/>
            <p:nvPr/>
          </p:nvGrpSpPr>
          <p:grpSpPr>
            <a:xfrm>
              <a:off x="99720" y="3878280"/>
              <a:ext cx="792000" cy="818640"/>
              <a:chOff x="99720" y="3878280"/>
              <a:chExt cx="792000" cy="818640"/>
            </a:xfrm>
          </p:grpSpPr>
          <p:grpSp>
            <p:nvGrpSpPr>
              <p:cNvPr id="345" name="Google Shape;91;p3"/>
              <p:cNvGrpSpPr/>
              <p:nvPr/>
            </p:nvGrpSpPr>
            <p:grpSpPr>
              <a:xfrm>
                <a:off x="227520" y="3878280"/>
                <a:ext cx="537840" cy="241200"/>
                <a:chOff x="227520" y="3878280"/>
                <a:chExt cx="537840" cy="241200"/>
              </a:xfrm>
            </p:grpSpPr>
            <p:sp>
              <p:nvSpPr>
                <p:cNvPr id="346" name="Google Shape;92;p3"/>
                <p:cNvSpPr/>
                <p:nvPr/>
              </p:nvSpPr>
              <p:spPr>
                <a:xfrm>
                  <a:off x="227520" y="387828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7" name="Google Shape;93;p3"/>
                <p:cNvSpPr/>
                <p:nvPr/>
              </p:nvSpPr>
              <p:spPr>
                <a:xfrm>
                  <a:off x="227520" y="387828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48" name="Google Shape;94;p3"/>
              <p:cNvSpPr/>
              <p:nvPr/>
            </p:nvSpPr>
            <p:spPr>
              <a:xfrm>
                <a:off x="419040" y="3981600"/>
                <a:ext cx="472680" cy="715320"/>
              </a:xfrm>
              <a:custGeom>
                <a:avLst/>
                <a:gdLst/>
                <a:ahLst/>
                <a:rect l="l" t="t" r="r" b="b"/>
                <a:pathLst>
                  <a:path w="906" h="1371">
                    <a:moveTo>
                      <a:pt x="663" y="1"/>
                    </a:moveTo>
                    <a:lnTo>
                      <a:pt x="836" y="502"/>
                    </a:lnTo>
                    <a:lnTo>
                      <a:pt x="905" y="1072"/>
                    </a:lnTo>
                    <a:lnTo>
                      <a:pt x="1" y="1371"/>
                    </a:lnTo>
                    <a:lnTo>
                      <a:pt x="128" y="693"/>
                    </a:lnTo>
                    <a:lnTo>
                      <a:pt x="310" y="771"/>
                    </a:lnTo>
                    <a:lnTo>
                      <a:pt x="238" y="10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49" name="Google Shape;95;p3"/>
              <p:cNvGrpSpPr/>
              <p:nvPr/>
            </p:nvGrpSpPr>
            <p:grpSpPr>
              <a:xfrm>
                <a:off x="99720" y="3917880"/>
                <a:ext cx="388440" cy="753120"/>
                <a:chOff x="99720" y="3917880"/>
                <a:chExt cx="388440" cy="753120"/>
              </a:xfrm>
            </p:grpSpPr>
            <p:sp>
              <p:nvSpPr>
                <p:cNvPr id="350" name="Google Shape;96;p3"/>
                <p:cNvSpPr/>
                <p:nvPr/>
              </p:nvSpPr>
              <p:spPr>
                <a:xfrm>
                  <a:off x="99720" y="391788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1" name="Google Shape;97;p3"/>
                <p:cNvSpPr/>
                <p:nvPr/>
              </p:nvSpPr>
              <p:spPr>
                <a:xfrm>
                  <a:off x="99720" y="391788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52" name="Google Shape;98;p3"/>
              <p:cNvGrpSpPr/>
              <p:nvPr/>
            </p:nvGrpSpPr>
            <p:grpSpPr>
              <a:xfrm>
                <a:off x="187560" y="4002120"/>
                <a:ext cx="393120" cy="694800"/>
                <a:chOff x="187560" y="4002120"/>
                <a:chExt cx="393120" cy="694800"/>
              </a:xfrm>
            </p:grpSpPr>
            <p:sp>
              <p:nvSpPr>
                <p:cNvPr id="353" name="Google Shape;99;p3"/>
                <p:cNvSpPr/>
                <p:nvPr/>
              </p:nvSpPr>
              <p:spPr>
                <a:xfrm>
                  <a:off x="187560" y="400212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Google Shape;100;p3"/>
                <p:cNvSpPr/>
                <p:nvPr/>
              </p:nvSpPr>
              <p:spPr>
                <a:xfrm>
                  <a:off x="187560" y="400212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190;p7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393" name="Google Shape;191;p7"/>
            <p:cNvGrpSpPr/>
            <p:nvPr/>
          </p:nvGrpSpPr>
          <p:grpSpPr>
            <a:xfrm>
              <a:off x="83160" y="68760"/>
              <a:ext cx="8455320" cy="645840"/>
              <a:chOff x="83160" y="68760"/>
              <a:chExt cx="8455320" cy="645840"/>
            </a:xfrm>
          </p:grpSpPr>
          <p:grpSp>
            <p:nvGrpSpPr>
              <p:cNvPr id="394" name="Google Shape;192;p7"/>
              <p:cNvGrpSpPr/>
              <p:nvPr/>
            </p:nvGrpSpPr>
            <p:grpSpPr>
              <a:xfrm>
                <a:off x="3232800" y="68760"/>
                <a:ext cx="2399760" cy="645840"/>
                <a:chOff x="3232800" y="68760"/>
                <a:chExt cx="2399760" cy="645840"/>
              </a:xfrm>
            </p:grpSpPr>
            <p:sp>
              <p:nvSpPr>
                <p:cNvPr id="395" name="Google Shape;193;p7"/>
                <p:cNvSpPr/>
                <p:nvPr/>
              </p:nvSpPr>
              <p:spPr>
                <a:xfrm rot="21478800">
                  <a:off x="32418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" name="Google Shape;194;p7"/>
                <p:cNvSpPr/>
                <p:nvPr/>
              </p:nvSpPr>
              <p:spPr>
                <a:xfrm rot="21478800">
                  <a:off x="32418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97" name="Google Shape;195;p7"/>
              <p:cNvGrpSpPr/>
              <p:nvPr/>
            </p:nvGrpSpPr>
            <p:grpSpPr>
              <a:xfrm>
                <a:off x="6943320" y="242640"/>
                <a:ext cx="1595160" cy="298080"/>
                <a:chOff x="6943320" y="242640"/>
                <a:chExt cx="1595160" cy="298080"/>
              </a:xfrm>
            </p:grpSpPr>
            <p:sp>
              <p:nvSpPr>
                <p:cNvPr id="398" name="Google Shape;196;p7"/>
                <p:cNvSpPr/>
                <p:nvPr/>
              </p:nvSpPr>
              <p:spPr>
                <a:xfrm flipH="1">
                  <a:off x="69429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9" name="Google Shape;197;p7"/>
                <p:cNvSpPr/>
                <p:nvPr/>
              </p:nvSpPr>
              <p:spPr>
                <a:xfrm flipH="1">
                  <a:off x="69429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0" name="Google Shape;198;p7"/>
              <p:cNvGrpSpPr/>
              <p:nvPr/>
            </p:nvGrpSpPr>
            <p:grpSpPr>
              <a:xfrm>
                <a:off x="83160" y="152280"/>
                <a:ext cx="2552400" cy="470880"/>
                <a:chOff x="83160" y="152280"/>
                <a:chExt cx="2552400" cy="470880"/>
              </a:xfrm>
            </p:grpSpPr>
            <p:sp>
              <p:nvSpPr>
                <p:cNvPr id="401" name="Google Shape;199;p7"/>
                <p:cNvSpPr/>
                <p:nvPr/>
              </p:nvSpPr>
              <p:spPr>
                <a:xfrm>
                  <a:off x="8316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" name="Google Shape;200;p7"/>
                <p:cNvSpPr/>
                <p:nvPr/>
              </p:nvSpPr>
              <p:spPr>
                <a:xfrm>
                  <a:off x="8316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03" name="Google Shape;201;p7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404" name="Google Shape;202;p7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203;p7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204;p7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14960" y="1602720"/>
            <a:ext cx="3229920" cy="25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9" name="Google Shape;207;p7"/>
          <p:cNvGrpSpPr/>
          <p:nvPr/>
        </p:nvGrpSpPr>
        <p:grpSpPr>
          <a:xfrm>
            <a:off x="8255520" y="808920"/>
            <a:ext cx="1089720" cy="1997280"/>
            <a:chOff x="8255520" y="808920"/>
            <a:chExt cx="1089720" cy="1997280"/>
          </a:xfrm>
        </p:grpSpPr>
        <p:sp>
          <p:nvSpPr>
            <p:cNvPr id="410" name="Google Shape;208;p7"/>
            <p:cNvSpPr/>
            <p:nvPr/>
          </p:nvSpPr>
          <p:spPr>
            <a:xfrm>
              <a:off x="8472600" y="238968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209;p7"/>
            <p:cNvSpPr/>
            <p:nvPr/>
          </p:nvSpPr>
          <p:spPr>
            <a:xfrm>
              <a:off x="8745840" y="182736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2" name="Google Shape;210;p7"/>
            <p:cNvGrpSpPr/>
            <p:nvPr/>
          </p:nvGrpSpPr>
          <p:grpSpPr>
            <a:xfrm>
              <a:off x="8255520" y="808920"/>
              <a:ext cx="1089720" cy="1511280"/>
              <a:chOff x="8255520" y="808920"/>
              <a:chExt cx="1089720" cy="1511280"/>
            </a:xfrm>
          </p:grpSpPr>
          <p:sp>
            <p:nvSpPr>
              <p:cNvPr id="413" name="Google Shape;211;p7"/>
              <p:cNvSpPr/>
              <p:nvPr/>
            </p:nvSpPr>
            <p:spPr>
              <a:xfrm>
                <a:off x="8255520" y="8089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212;p7"/>
              <p:cNvSpPr/>
              <p:nvPr/>
            </p:nvSpPr>
            <p:spPr>
              <a:xfrm>
                <a:off x="8255520" y="8089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5" name="Google Shape;213;p7"/>
            <p:cNvGrpSpPr/>
            <p:nvPr/>
          </p:nvGrpSpPr>
          <p:grpSpPr>
            <a:xfrm>
              <a:off x="8339040" y="869400"/>
              <a:ext cx="879480" cy="1219680"/>
              <a:chOff x="8339040" y="869400"/>
              <a:chExt cx="879480" cy="1219680"/>
            </a:xfrm>
          </p:grpSpPr>
          <p:sp>
            <p:nvSpPr>
              <p:cNvPr id="416" name="Google Shape;214;p7"/>
              <p:cNvSpPr/>
              <p:nvPr/>
            </p:nvSpPr>
            <p:spPr>
              <a:xfrm>
                <a:off x="8339040" y="8694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oogle Shape;215;p7"/>
              <p:cNvSpPr/>
              <p:nvPr/>
            </p:nvSpPr>
            <p:spPr>
              <a:xfrm>
                <a:off x="8339040" y="86940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8" name="Google Shape;216;p7"/>
            <p:cNvSpPr/>
            <p:nvPr/>
          </p:nvSpPr>
          <p:spPr>
            <a:xfrm>
              <a:off x="8372160" y="89604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9" name="Google Shape;217;p7"/>
          <p:cNvGrpSpPr/>
          <p:nvPr/>
        </p:nvGrpSpPr>
        <p:grpSpPr>
          <a:xfrm>
            <a:off x="8275680" y="3920400"/>
            <a:ext cx="1048680" cy="903240"/>
            <a:chOff x="8275680" y="3920400"/>
            <a:chExt cx="1048680" cy="903240"/>
          </a:xfrm>
        </p:grpSpPr>
        <p:sp>
          <p:nvSpPr>
            <p:cNvPr id="420" name="Google Shape;218;p7"/>
            <p:cNvSpPr/>
            <p:nvPr/>
          </p:nvSpPr>
          <p:spPr>
            <a:xfrm>
              <a:off x="8275680" y="4493520"/>
              <a:ext cx="104868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1" name="Google Shape;219;p7"/>
            <p:cNvGrpSpPr/>
            <p:nvPr/>
          </p:nvGrpSpPr>
          <p:grpSpPr>
            <a:xfrm>
              <a:off x="8375760" y="3920400"/>
              <a:ext cx="792000" cy="818640"/>
              <a:chOff x="8375760" y="3920400"/>
              <a:chExt cx="792000" cy="818640"/>
            </a:xfrm>
          </p:grpSpPr>
          <p:grpSp>
            <p:nvGrpSpPr>
              <p:cNvPr id="422" name="Google Shape;220;p7"/>
              <p:cNvGrpSpPr/>
              <p:nvPr/>
            </p:nvGrpSpPr>
            <p:grpSpPr>
              <a:xfrm>
                <a:off x="8503560" y="3920400"/>
                <a:ext cx="537840" cy="241200"/>
                <a:chOff x="8503560" y="3920400"/>
                <a:chExt cx="537840" cy="241200"/>
              </a:xfrm>
            </p:grpSpPr>
            <p:sp>
              <p:nvSpPr>
                <p:cNvPr id="423" name="Google Shape;221;p7"/>
                <p:cNvSpPr/>
                <p:nvPr/>
              </p:nvSpPr>
              <p:spPr>
                <a:xfrm>
                  <a:off x="8503560" y="392040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4" name="Google Shape;222;p7"/>
                <p:cNvSpPr/>
                <p:nvPr/>
              </p:nvSpPr>
              <p:spPr>
                <a:xfrm>
                  <a:off x="8503560" y="392040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5" name="Google Shape;223;p7"/>
              <p:cNvSpPr/>
              <p:nvPr/>
            </p:nvSpPr>
            <p:spPr>
              <a:xfrm>
                <a:off x="8695080" y="4023720"/>
                <a:ext cx="472680" cy="715320"/>
              </a:xfrm>
              <a:custGeom>
                <a:avLst/>
                <a:gdLst/>
                <a:ahLst/>
                <a:rect l="l" t="t" r="r" b="b"/>
                <a:pathLst>
                  <a:path w="906" h="1371">
                    <a:moveTo>
                      <a:pt x="663" y="1"/>
                    </a:moveTo>
                    <a:lnTo>
                      <a:pt x="836" y="502"/>
                    </a:lnTo>
                    <a:lnTo>
                      <a:pt x="905" y="1072"/>
                    </a:lnTo>
                    <a:lnTo>
                      <a:pt x="1" y="1371"/>
                    </a:lnTo>
                    <a:lnTo>
                      <a:pt x="128" y="693"/>
                    </a:lnTo>
                    <a:lnTo>
                      <a:pt x="310" y="771"/>
                    </a:lnTo>
                    <a:lnTo>
                      <a:pt x="238" y="10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26" name="Google Shape;224;p7"/>
              <p:cNvGrpSpPr/>
              <p:nvPr/>
            </p:nvGrpSpPr>
            <p:grpSpPr>
              <a:xfrm>
                <a:off x="8375760" y="3960360"/>
                <a:ext cx="388440" cy="753120"/>
                <a:chOff x="8375760" y="3960360"/>
                <a:chExt cx="388440" cy="753120"/>
              </a:xfrm>
            </p:grpSpPr>
            <p:sp>
              <p:nvSpPr>
                <p:cNvPr id="427" name="Google Shape;225;p7"/>
                <p:cNvSpPr/>
                <p:nvPr/>
              </p:nvSpPr>
              <p:spPr>
                <a:xfrm>
                  <a:off x="8375760" y="396036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8" name="Google Shape;226;p7"/>
                <p:cNvSpPr/>
                <p:nvPr/>
              </p:nvSpPr>
              <p:spPr>
                <a:xfrm>
                  <a:off x="8375760" y="396036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29" name="Google Shape;227;p7"/>
              <p:cNvGrpSpPr/>
              <p:nvPr/>
            </p:nvGrpSpPr>
            <p:grpSpPr>
              <a:xfrm>
                <a:off x="8463240" y="4044240"/>
                <a:ext cx="393120" cy="694800"/>
                <a:chOff x="8463240" y="4044240"/>
                <a:chExt cx="393120" cy="694800"/>
              </a:xfrm>
            </p:grpSpPr>
            <p:sp>
              <p:nvSpPr>
                <p:cNvPr id="430" name="Google Shape;228;p7"/>
                <p:cNvSpPr/>
                <p:nvPr/>
              </p:nvSpPr>
              <p:spPr>
                <a:xfrm>
                  <a:off x="8463240" y="404424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1" name="Google Shape;229;p7"/>
                <p:cNvSpPr/>
                <p:nvPr/>
              </p:nvSpPr>
              <p:spPr>
                <a:xfrm>
                  <a:off x="8463240" y="404424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432" name="Google Shape;230;p7"/>
          <p:cNvGrpSpPr/>
          <p:nvPr/>
        </p:nvGrpSpPr>
        <p:grpSpPr>
          <a:xfrm>
            <a:off x="-56520" y="4187520"/>
            <a:ext cx="1296720" cy="841320"/>
            <a:chOff x="-56520" y="4187520"/>
            <a:chExt cx="1296720" cy="841320"/>
          </a:xfrm>
        </p:grpSpPr>
        <p:sp>
          <p:nvSpPr>
            <p:cNvPr id="433" name="Google Shape;231;p7"/>
            <p:cNvSpPr/>
            <p:nvPr/>
          </p:nvSpPr>
          <p:spPr>
            <a:xfrm>
              <a:off x="-56520" y="4698720"/>
              <a:ext cx="129672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4" name="Google Shape;232;p7"/>
            <p:cNvGrpSpPr/>
            <p:nvPr/>
          </p:nvGrpSpPr>
          <p:grpSpPr>
            <a:xfrm>
              <a:off x="116280" y="4187520"/>
              <a:ext cx="951120" cy="807120"/>
              <a:chOff x="116280" y="4187520"/>
              <a:chExt cx="951120" cy="807120"/>
            </a:xfrm>
          </p:grpSpPr>
          <p:sp>
            <p:nvSpPr>
              <p:cNvPr id="435" name="Google Shape;233;p7"/>
              <p:cNvSpPr/>
              <p:nvPr/>
            </p:nvSpPr>
            <p:spPr>
              <a:xfrm>
                <a:off x="457200" y="4468320"/>
                <a:ext cx="225720" cy="477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234;p7"/>
              <p:cNvSpPr/>
              <p:nvPr/>
            </p:nvSpPr>
            <p:spPr>
              <a:xfrm>
                <a:off x="236160" y="4434480"/>
                <a:ext cx="155880" cy="44640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37" name="Google Shape;235;p7"/>
              <p:cNvGrpSpPr/>
              <p:nvPr/>
            </p:nvGrpSpPr>
            <p:grpSpPr>
              <a:xfrm>
                <a:off x="349560" y="4460040"/>
                <a:ext cx="194760" cy="485280"/>
                <a:chOff x="349560" y="4460040"/>
                <a:chExt cx="194760" cy="485280"/>
              </a:xfrm>
            </p:grpSpPr>
            <p:sp>
              <p:nvSpPr>
                <p:cNvPr id="438" name="Google Shape;236;p7"/>
                <p:cNvSpPr/>
                <p:nvPr/>
              </p:nvSpPr>
              <p:spPr>
                <a:xfrm>
                  <a:off x="349560" y="446004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9" name="Google Shape;237;p7"/>
                <p:cNvSpPr/>
                <p:nvPr/>
              </p:nvSpPr>
              <p:spPr>
                <a:xfrm>
                  <a:off x="349560" y="446004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40" name="Google Shape;238;p7"/>
              <p:cNvGrpSpPr/>
              <p:nvPr/>
            </p:nvGrpSpPr>
            <p:grpSpPr>
              <a:xfrm>
                <a:off x="116280" y="4434480"/>
                <a:ext cx="167400" cy="446400"/>
                <a:chOff x="116280" y="4434480"/>
                <a:chExt cx="167400" cy="446400"/>
              </a:xfrm>
            </p:grpSpPr>
            <p:sp>
              <p:nvSpPr>
                <p:cNvPr id="441" name="Google Shape;239;p7"/>
                <p:cNvSpPr/>
                <p:nvPr/>
              </p:nvSpPr>
              <p:spPr>
                <a:xfrm>
                  <a:off x="116280" y="443448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2" name="Google Shape;240;p7"/>
                <p:cNvSpPr/>
                <p:nvPr/>
              </p:nvSpPr>
              <p:spPr>
                <a:xfrm>
                  <a:off x="116280" y="443448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3" name="Google Shape;241;p7"/>
              <p:cNvSpPr/>
              <p:nvPr/>
            </p:nvSpPr>
            <p:spPr>
              <a:xfrm>
                <a:off x="835560" y="4329720"/>
                <a:ext cx="122760" cy="957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4" name="Google Shape;242;p7"/>
              <p:cNvGrpSpPr/>
              <p:nvPr/>
            </p:nvGrpSpPr>
            <p:grpSpPr>
              <a:xfrm>
                <a:off x="641520" y="4400280"/>
                <a:ext cx="235080" cy="562320"/>
                <a:chOff x="641520" y="4400280"/>
                <a:chExt cx="235080" cy="562320"/>
              </a:xfrm>
            </p:grpSpPr>
            <p:sp>
              <p:nvSpPr>
                <p:cNvPr id="445" name="Google Shape;243;p7"/>
                <p:cNvSpPr/>
                <p:nvPr/>
              </p:nvSpPr>
              <p:spPr>
                <a:xfrm>
                  <a:off x="641520" y="440028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6" name="Google Shape;244;p7"/>
                <p:cNvSpPr/>
                <p:nvPr/>
              </p:nvSpPr>
              <p:spPr>
                <a:xfrm>
                  <a:off x="641520" y="440028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7" name="Google Shape;245;p7"/>
              <p:cNvSpPr/>
              <p:nvPr/>
            </p:nvSpPr>
            <p:spPr>
              <a:xfrm>
                <a:off x="785160" y="4420080"/>
                <a:ext cx="190800" cy="5428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Google Shape;246;p7"/>
              <p:cNvSpPr/>
              <p:nvPr/>
            </p:nvSpPr>
            <p:spPr>
              <a:xfrm>
                <a:off x="899640" y="4420080"/>
                <a:ext cx="167760" cy="4885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9" name="Google Shape;247;p7"/>
              <p:cNvGrpSpPr/>
              <p:nvPr/>
            </p:nvGrpSpPr>
            <p:grpSpPr>
              <a:xfrm>
                <a:off x="234360" y="4187520"/>
                <a:ext cx="741600" cy="521280"/>
                <a:chOff x="234360" y="4187520"/>
                <a:chExt cx="741600" cy="521280"/>
              </a:xfrm>
            </p:grpSpPr>
            <p:sp>
              <p:nvSpPr>
                <p:cNvPr id="450" name="Google Shape;248;p7"/>
                <p:cNvSpPr/>
                <p:nvPr/>
              </p:nvSpPr>
              <p:spPr>
                <a:xfrm>
                  <a:off x="234360" y="418752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1" name="Google Shape;249;p7"/>
                <p:cNvSpPr/>
                <p:nvPr/>
              </p:nvSpPr>
              <p:spPr>
                <a:xfrm>
                  <a:off x="234360" y="418752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2" name="Google Shape;250;p7"/>
              <p:cNvGrpSpPr/>
              <p:nvPr/>
            </p:nvGrpSpPr>
            <p:grpSpPr>
              <a:xfrm>
                <a:off x="116280" y="4322880"/>
                <a:ext cx="172800" cy="501480"/>
                <a:chOff x="116280" y="4322880"/>
                <a:chExt cx="172800" cy="501480"/>
              </a:xfrm>
            </p:grpSpPr>
            <p:sp>
              <p:nvSpPr>
                <p:cNvPr id="453" name="Google Shape;251;p7"/>
                <p:cNvSpPr/>
                <p:nvPr/>
              </p:nvSpPr>
              <p:spPr>
                <a:xfrm>
                  <a:off x="116280" y="432288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" name="Google Shape;252;p7"/>
                <p:cNvSpPr/>
                <p:nvPr/>
              </p:nvSpPr>
              <p:spPr>
                <a:xfrm>
                  <a:off x="116280" y="432288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5" name="Google Shape;253;p7"/>
              <p:cNvSpPr/>
              <p:nvPr/>
            </p:nvSpPr>
            <p:spPr>
              <a:xfrm>
                <a:off x="641520" y="4658400"/>
                <a:ext cx="156240" cy="33624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6" name="Google Shape;254;p7"/>
              <p:cNvGrpSpPr/>
              <p:nvPr/>
            </p:nvGrpSpPr>
            <p:grpSpPr>
              <a:xfrm>
                <a:off x="641520" y="4708800"/>
                <a:ext cx="67320" cy="285840"/>
                <a:chOff x="641520" y="4708800"/>
                <a:chExt cx="67320" cy="285840"/>
              </a:xfrm>
            </p:grpSpPr>
            <p:sp>
              <p:nvSpPr>
                <p:cNvPr id="457" name="Google Shape;255;p7"/>
                <p:cNvSpPr/>
                <p:nvPr/>
              </p:nvSpPr>
              <p:spPr>
                <a:xfrm>
                  <a:off x="641520" y="470880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8" name="Google Shape;256;p7"/>
                <p:cNvSpPr/>
                <p:nvPr/>
              </p:nvSpPr>
              <p:spPr>
                <a:xfrm>
                  <a:off x="641520" y="470880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671;p19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496" name="Google Shape;672;p19"/>
            <p:cNvGrpSpPr/>
            <p:nvPr/>
          </p:nvGrpSpPr>
          <p:grpSpPr>
            <a:xfrm>
              <a:off x="341280" y="68760"/>
              <a:ext cx="8570880" cy="645840"/>
              <a:chOff x="341280" y="68760"/>
              <a:chExt cx="8570880" cy="645840"/>
            </a:xfrm>
          </p:grpSpPr>
          <p:grpSp>
            <p:nvGrpSpPr>
              <p:cNvPr id="497" name="Google Shape;673;p19"/>
              <p:cNvGrpSpPr/>
              <p:nvPr/>
            </p:nvGrpSpPr>
            <p:grpSpPr>
              <a:xfrm>
                <a:off x="3295800" y="152280"/>
                <a:ext cx="2552400" cy="470880"/>
                <a:chOff x="3295800" y="152280"/>
                <a:chExt cx="2552400" cy="470880"/>
              </a:xfrm>
            </p:grpSpPr>
            <p:sp>
              <p:nvSpPr>
                <p:cNvPr id="498" name="Google Shape;674;p19"/>
                <p:cNvSpPr/>
                <p:nvPr/>
              </p:nvSpPr>
              <p:spPr>
                <a:xfrm>
                  <a:off x="32958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" name="Google Shape;675;p19"/>
                <p:cNvSpPr/>
                <p:nvPr/>
              </p:nvSpPr>
              <p:spPr>
                <a:xfrm>
                  <a:off x="3295800" y="15228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00" name="Google Shape;676;p19"/>
              <p:cNvGrpSpPr/>
              <p:nvPr/>
            </p:nvGrpSpPr>
            <p:grpSpPr>
              <a:xfrm>
                <a:off x="6512400" y="68760"/>
                <a:ext cx="2399760" cy="645840"/>
                <a:chOff x="6512400" y="68760"/>
                <a:chExt cx="2399760" cy="645840"/>
              </a:xfrm>
            </p:grpSpPr>
            <p:sp>
              <p:nvSpPr>
                <p:cNvPr id="501" name="Google Shape;677;p19"/>
                <p:cNvSpPr/>
                <p:nvPr/>
              </p:nvSpPr>
              <p:spPr>
                <a:xfrm rot="21478800">
                  <a:off x="65214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2" name="Google Shape;678;p19"/>
                <p:cNvSpPr/>
                <p:nvPr/>
              </p:nvSpPr>
              <p:spPr>
                <a:xfrm rot="21478800">
                  <a:off x="65214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03" name="Google Shape;679;p19"/>
              <p:cNvGrpSpPr/>
              <p:nvPr/>
            </p:nvGrpSpPr>
            <p:grpSpPr>
              <a:xfrm>
                <a:off x="341280" y="242640"/>
                <a:ext cx="1595160" cy="298080"/>
                <a:chOff x="341280" y="242640"/>
                <a:chExt cx="1595160" cy="298080"/>
              </a:xfrm>
            </p:grpSpPr>
            <p:sp>
              <p:nvSpPr>
                <p:cNvPr id="504" name="Google Shape;680;p19"/>
                <p:cNvSpPr/>
                <p:nvPr/>
              </p:nvSpPr>
              <p:spPr>
                <a:xfrm flipH="1">
                  <a:off x="34092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5" name="Google Shape;681;p19"/>
                <p:cNvSpPr/>
                <p:nvPr/>
              </p:nvSpPr>
              <p:spPr>
                <a:xfrm flipH="1">
                  <a:off x="34092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06" name="Google Shape;682;p19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507" name="Google Shape;683;p19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Google Shape;684;p19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685;p19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1" name="Google Shape;689;p19"/>
          <p:cNvGrpSpPr/>
          <p:nvPr/>
        </p:nvGrpSpPr>
        <p:grpSpPr>
          <a:xfrm>
            <a:off x="-218520" y="715320"/>
            <a:ext cx="1089720" cy="1996920"/>
            <a:chOff x="-218520" y="715320"/>
            <a:chExt cx="1089720" cy="1996920"/>
          </a:xfrm>
        </p:grpSpPr>
        <p:sp>
          <p:nvSpPr>
            <p:cNvPr id="512" name="Google Shape;690;p19"/>
            <p:cNvSpPr/>
            <p:nvPr/>
          </p:nvSpPr>
          <p:spPr>
            <a:xfrm>
              <a:off x="-1440" y="229572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691;p19"/>
            <p:cNvSpPr/>
            <p:nvPr/>
          </p:nvSpPr>
          <p:spPr>
            <a:xfrm>
              <a:off x="271800" y="173340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4" name="Google Shape;692;p19"/>
            <p:cNvGrpSpPr/>
            <p:nvPr/>
          </p:nvGrpSpPr>
          <p:grpSpPr>
            <a:xfrm>
              <a:off x="-218520" y="715320"/>
              <a:ext cx="1089720" cy="1511280"/>
              <a:chOff x="-218520" y="715320"/>
              <a:chExt cx="1089720" cy="1511280"/>
            </a:xfrm>
          </p:grpSpPr>
          <p:sp>
            <p:nvSpPr>
              <p:cNvPr id="515" name="Google Shape;693;p19"/>
              <p:cNvSpPr/>
              <p:nvPr/>
            </p:nvSpPr>
            <p:spPr>
              <a:xfrm>
                <a:off x="-218520" y="7153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694;p19"/>
              <p:cNvSpPr/>
              <p:nvPr/>
            </p:nvSpPr>
            <p:spPr>
              <a:xfrm>
                <a:off x="-218520" y="71532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7" name="Google Shape;695;p19"/>
            <p:cNvGrpSpPr/>
            <p:nvPr/>
          </p:nvGrpSpPr>
          <p:grpSpPr>
            <a:xfrm>
              <a:off x="-135000" y="775440"/>
              <a:ext cx="879480" cy="1219680"/>
              <a:chOff x="-135000" y="775440"/>
              <a:chExt cx="879480" cy="1219680"/>
            </a:xfrm>
          </p:grpSpPr>
          <p:sp>
            <p:nvSpPr>
              <p:cNvPr id="518" name="Google Shape;696;p19"/>
              <p:cNvSpPr/>
              <p:nvPr/>
            </p:nvSpPr>
            <p:spPr>
              <a:xfrm>
                <a:off x="-135000" y="77544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697;p19"/>
              <p:cNvSpPr/>
              <p:nvPr/>
            </p:nvSpPr>
            <p:spPr>
              <a:xfrm>
                <a:off x="-135000" y="77544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0" name="Google Shape;698;p19"/>
            <p:cNvSpPr/>
            <p:nvPr/>
          </p:nvSpPr>
          <p:spPr>
            <a:xfrm>
              <a:off x="-101880" y="80244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" name="Google Shape;699;p19"/>
          <p:cNvGrpSpPr/>
          <p:nvPr/>
        </p:nvGrpSpPr>
        <p:grpSpPr>
          <a:xfrm>
            <a:off x="8215200" y="3011040"/>
            <a:ext cx="1205640" cy="1775880"/>
            <a:chOff x="8215200" y="3011040"/>
            <a:chExt cx="1205640" cy="1775880"/>
          </a:xfrm>
        </p:grpSpPr>
        <p:sp>
          <p:nvSpPr>
            <p:cNvPr id="522" name="Google Shape;700;p19"/>
            <p:cNvSpPr/>
            <p:nvPr/>
          </p:nvSpPr>
          <p:spPr>
            <a:xfrm>
              <a:off x="8456040" y="4325760"/>
              <a:ext cx="724680" cy="46116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701;p19"/>
            <p:cNvSpPr/>
            <p:nvPr/>
          </p:nvSpPr>
          <p:spPr>
            <a:xfrm>
              <a:off x="8757360" y="3702960"/>
              <a:ext cx="120240" cy="87552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4" name="Google Shape;702;p19"/>
            <p:cNvGrpSpPr/>
            <p:nvPr/>
          </p:nvGrpSpPr>
          <p:grpSpPr>
            <a:xfrm>
              <a:off x="8215200" y="3011040"/>
              <a:ext cx="1205640" cy="1211040"/>
              <a:chOff x="8215200" y="3011040"/>
              <a:chExt cx="1205640" cy="1211040"/>
            </a:xfrm>
          </p:grpSpPr>
          <p:sp>
            <p:nvSpPr>
              <p:cNvPr id="525" name="Google Shape;703;p19"/>
              <p:cNvSpPr/>
              <p:nvPr/>
            </p:nvSpPr>
            <p:spPr>
              <a:xfrm>
                <a:off x="8215200" y="3011040"/>
                <a:ext cx="1205640" cy="121104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704;p19"/>
              <p:cNvSpPr/>
              <p:nvPr/>
            </p:nvSpPr>
            <p:spPr>
              <a:xfrm>
                <a:off x="8215200" y="3011040"/>
                <a:ext cx="1205640" cy="121104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7" name="Google Shape;705;p19"/>
            <p:cNvGrpSpPr/>
            <p:nvPr/>
          </p:nvGrpSpPr>
          <p:grpSpPr>
            <a:xfrm>
              <a:off x="8308080" y="3058920"/>
              <a:ext cx="972720" cy="978120"/>
              <a:chOff x="8308080" y="3058920"/>
              <a:chExt cx="972720" cy="978120"/>
            </a:xfrm>
          </p:grpSpPr>
          <p:sp>
            <p:nvSpPr>
              <p:cNvPr id="528" name="Google Shape;706;p19"/>
              <p:cNvSpPr/>
              <p:nvPr/>
            </p:nvSpPr>
            <p:spPr>
              <a:xfrm>
                <a:off x="8308080" y="3058920"/>
                <a:ext cx="972720" cy="97812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707;p19"/>
              <p:cNvSpPr/>
              <p:nvPr/>
            </p:nvSpPr>
            <p:spPr>
              <a:xfrm>
                <a:off x="8308080" y="3058920"/>
                <a:ext cx="972720" cy="97812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0" name="Google Shape;708;p19"/>
            <p:cNvSpPr/>
            <p:nvPr/>
          </p:nvSpPr>
          <p:spPr>
            <a:xfrm>
              <a:off x="8344440" y="3080160"/>
              <a:ext cx="790200" cy="79488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oogle Shape;709;p19"/>
          <p:cNvGrpSpPr/>
          <p:nvPr/>
        </p:nvGrpSpPr>
        <p:grpSpPr>
          <a:xfrm>
            <a:off x="8068680" y="1172880"/>
            <a:ext cx="2077920" cy="1582560"/>
            <a:chOff x="8068680" y="1172880"/>
            <a:chExt cx="2077920" cy="1582560"/>
          </a:xfrm>
        </p:grpSpPr>
        <p:grpSp>
          <p:nvGrpSpPr>
            <p:cNvPr id="532" name="Google Shape;710;p19"/>
            <p:cNvGrpSpPr/>
            <p:nvPr/>
          </p:nvGrpSpPr>
          <p:grpSpPr>
            <a:xfrm>
              <a:off x="8068680" y="1570320"/>
              <a:ext cx="2077920" cy="1185120"/>
              <a:chOff x="8068680" y="1570320"/>
              <a:chExt cx="2077920" cy="1185120"/>
            </a:xfrm>
          </p:grpSpPr>
          <p:sp>
            <p:nvSpPr>
              <p:cNvPr id="533" name="Google Shape;711;p19"/>
              <p:cNvSpPr/>
              <p:nvPr/>
            </p:nvSpPr>
            <p:spPr>
              <a:xfrm rot="600">
                <a:off x="8068320" y="2151000"/>
                <a:ext cx="2077920" cy="604080"/>
              </a:xfrm>
              <a:prstGeom prst="ellipse">
                <a:avLst/>
              </a:pr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4" name="Google Shape;712;p19"/>
              <p:cNvGrpSpPr/>
              <p:nvPr/>
            </p:nvGrpSpPr>
            <p:grpSpPr>
              <a:xfrm>
                <a:off x="8334000" y="1570320"/>
                <a:ext cx="1518120" cy="1068480"/>
                <a:chOff x="8334000" y="1570320"/>
                <a:chExt cx="1518120" cy="1068480"/>
              </a:xfrm>
            </p:grpSpPr>
            <p:grpSp>
              <p:nvGrpSpPr>
                <p:cNvPr id="535" name="Google Shape;713;p19"/>
                <p:cNvGrpSpPr/>
                <p:nvPr/>
              </p:nvGrpSpPr>
              <p:grpSpPr>
                <a:xfrm>
                  <a:off x="8700840" y="1981800"/>
                  <a:ext cx="543600" cy="609120"/>
                  <a:chOff x="8700840" y="1981800"/>
                  <a:chExt cx="543600" cy="609120"/>
                </a:xfrm>
              </p:grpSpPr>
              <p:sp>
                <p:nvSpPr>
                  <p:cNvPr id="536" name="Google Shape;714;p19"/>
                  <p:cNvSpPr/>
                  <p:nvPr/>
                </p:nvSpPr>
                <p:spPr>
                  <a:xfrm>
                    <a:off x="8700840" y="1981800"/>
                    <a:ext cx="54360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7" name="Google Shape;715;p19"/>
                  <p:cNvSpPr/>
                  <p:nvPr/>
                </p:nvSpPr>
                <p:spPr>
                  <a:xfrm>
                    <a:off x="8700840" y="1981800"/>
                    <a:ext cx="54360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056" h="1183">
                        <a:moveTo>
                          <a:pt x="706" y="1053"/>
                        </a:moveTo>
                        <a:lnTo>
                          <a:pt x="990" y="1182"/>
                        </a:lnTo>
                        <a:lnTo>
                          <a:pt x="917" y="816"/>
                        </a:lnTo>
                        <a:lnTo>
                          <a:pt x="1055" y="147"/>
                        </a:lnTo>
                        <a:lnTo>
                          <a:pt x="591" y="0"/>
                        </a:lnTo>
                        <a:cubicBezTo>
                          <a:pt x="515" y="618"/>
                          <a:pt x="0" y="908"/>
                          <a:pt x="706" y="10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38" name="Google Shape;716;p19"/>
                <p:cNvGrpSpPr/>
                <p:nvPr/>
              </p:nvGrpSpPr>
              <p:grpSpPr>
                <a:xfrm>
                  <a:off x="9339480" y="1984680"/>
                  <a:ext cx="226440" cy="467640"/>
                  <a:chOff x="9339480" y="1984680"/>
                  <a:chExt cx="226440" cy="467640"/>
                </a:xfrm>
              </p:grpSpPr>
              <p:sp>
                <p:nvSpPr>
                  <p:cNvPr id="539" name="Google Shape;717;p19"/>
                  <p:cNvSpPr/>
                  <p:nvPr/>
                </p:nvSpPr>
                <p:spPr>
                  <a:xfrm>
                    <a:off x="9339480" y="1984680"/>
                    <a:ext cx="226440" cy="46764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0" name="Google Shape;718;p19"/>
                  <p:cNvSpPr/>
                  <p:nvPr/>
                </p:nvSpPr>
                <p:spPr>
                  <a:xfrm>
                    <a:off x="9339480" y="1984680"/>
                    <a:ext cx="226440" cy="46764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908">
                        <a:moveTo>
                          <a:pt x="91" y="0"/>
                        </a:moveTo>
                        <a:lnTo>
                          <a:pt x="0" y="865"/>
                        </a:lnTo>
                        <a:lnTo>
                          <a:pt x="439" y="907"/>
                        </a:lnTo>
                        <a:lnTo>
                          <a:pt x="259" y="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41" name="Google Shape;719;p19"/>
                <p:cNvSpPr/>
                <p:nvPr/>
              </p:nvSpPr>
              <p:spPr>
                <a:xfrm>
                  <a:off x="9169920" y="1984680"/>
                  <a:ext cx="231480" cy="606240"/>
                </a:xfrm>
                <a:custGeom>
                  <a:avLst/>
                  <a:gdLst/>
                  <a:ahLst/>
                  <a:rect l="l" t="t" r="r" b="b"/>
                  <a:pathLst>
                    <a:path w="450" h="1177">
                      <a:moveTo>
                        <a:pt x="80" y="1176"/>
                      </a:moveTo>
                      <a:lnTo>
                        <a:pt x="329" y="865"/>
                      </a:lnTo>
                      <a:lnTo>
                        <a:pt x="450" y="421"/>
                      </a:lnTo>
                      <a:lnTo>
                        <a:pt x="420" y="0"/>
                      </a:lnTo>
                      <a:lnTo>
                        <a:pt x="145" y="141"/>
                      </a:lnTo>
                      <a:lnTo>
                        <a:pt x="29" y="4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2" name="Google Shape;720;p19"/>
                <p:cNvSpPr/>
                <p:nvPr/>
              </p:nvSpPr>
              <p:spPr>
                <a:xfrm>
                  <a:off x="9489240" y="1824840"/>
                  <a:ext cx="362880" cy="563760"/>
                </a:xfrm>
                <a:custGeom>
                  <a:avLst/>
                  <a:gdLst/>
                  <a:ahLst/>
                  <a:rect l="l" t="t" r="r" b="b"/>
                  <a:pathLst>
                    <a:path w="705" h="1095">
                      <a:moveTo>
                        <a:pt x="488" y="1094"/>
                      </a:moveTo>
                      <a:lnTo>
                        <a:pt x="704" y="1015"/>
                      </a:lnTo>
                      <a:lnTo>
                        <a:pt x="296" y="78"/>
                      </a:lnTo>
                      <a:lnTo>
                        <a:pt x="153" y="0"/>
                      </a:lnTo>
                      <a:lnTo>
                        <a:pt x="0" y="60"/>
                      </a:lnTo>
                      <a:lnTo>
                        <a:pt x="109" y="244"/>
                      </a:lnTo>
                      <a:lnTo>
                        <a:pt x="49" y="428"/>
                      </a:lnTo>
                      <a:lnTo>
                        <a:pt x="230" y="102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3" name="Google Shape;721;p19"/>
                <p:cNvSpPr/>
                <p:nvPr/>
              </p:nvSpPr>
              <p:spPr>
                <a:xfrm>
                  <a:off x="9472680" y="1950840"/>
                  <a:ext cx="268200" cy="501480"/>
                </a:xfrm>
                <a:custGeom>
                  <a:avLst/>
                  <a:gdLst/>
                  <a:ahLst/>
                  <a:rect l="l" t="t" r="r" b="b"/>
                  <a:pathLst>
                    <a:path w="521" h="974">
                      <a:moveTo>
                        <a:pt x="180" y="973"/>
                      </a:moveTo>
                      <a:lnTo>
                        <a:pt x="520" y="850"/>
                      </a:lnTo>
                      <a:lnTo>
                        <a:pt x="356" y="302"/>
                      </a:lnTo>
                      <a:lnTo>
                        <a:pt x="155" y="189"/>
                      </a:lnTo>
                      <a:lnTo>
                        <a:pt x="141" y="0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4" name="Google Shape;722;p19"/>
                <p:cNvSpPr/>
                <p:nvPr/>
              </p:nvSpPr>
              <p:spPr>
                <a:xfrm>
                  <a:off x="8765280" y="1981080"/>
                  <a:ext cx="313920" cy="656640"/>
                </a:xfrm>
                <a:custGeom>
                  <a:avLst/>
                  <a:gdLst/>
                  <a:ahLst/>
                  <a:rect l="l" t="t" r="r" b="b"/>
                  <a:pathLst>
                    <a:path w="610" h="1275">
                      <a:moveTo>
                        <a:pt x="610" y="47"/>
                      </a:moveTo>
                      <a:lnTo>
                        <a:pt x="494" y="528"/>
                      </a:lnTo>
                      <a:lnTo>
                        <a:pt x="584" y="486"/>
                      </a:lnTo>
                      <a:lnTo>
                        <a:pt x="534" y="871"/>
                      </a:lnTo>
                      <a:lnTo>
                        <a:pt x="581" y="1053"/>
                      </a:lnTo>
                      <a:lnTo>
                        <a:pt x="411" y="1275"/>
                      </a:lnTo>
                      <a:cubicBezTo>
                        <a:pt x="0" y="775"/>
                        <a:pt x="259" y="510"/>
                        <a:pt x="466" y="0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5" name="Google Shape;723;p19"/>
                <p:cNvSpPr/>
                <p:nvPr/>
              </p:nvSpPr>
              <p:spPr>
                <a:xfrm>
                  <a:off x="8622720" y="1911600"/>
                  <a:ext cx="383040" cy="727200"/>
                </a:xfrm>
                <a:custGeom>
                  <a:avLst/>
                  <a:gdLst/>
                  <a:ahLst/>
                  <a:rect l="l" t="t" r="r" b="b"/>
                  <a:pathLst>
                    <a:path w="744" h="1412">
                      <a:moveTo>
                        <a:pt x="0" y="1335"/>
                      </a:moveTo>
                      <a:lnTo>
                        <a:pt x="688" y="1411"/>
                      </a:lnTo>
                      <a:lnTo>
                        <a:pt x="614" y="706"/>
                      </a:lnTo>
                      <a:lnTo>
                        <a:pt x="743" y="136"/>
                      </a:lnTo>
                      <a:lnTo>
                        <a:pt x="290" y="1"/>
                      </a:lnTo>
                      <a:lnTo>
                        <a:pt x="25" y="673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46" name="Google Shape;724;p19"/>
                <p:cNvGrpSpPr/>
                <p:nvPr/>
              </p:nvGrpSpPr>
              <p:grpSpPr>
                <a:xfrm>
                  <a:off x="8429760" y="1911600"/>
                  <a:ext cx="341640" cy="687600"/>
                  <a:chOff x="8429760" y="1911600"/>
                  <a:chExt cx="341640" cy="687600"/>
                </a:xfrm>
              </p:grpSpPr>
              <p:sp>
                <p:nvSpPr>
                  <p:cNvPr id="547" name="Google Shape;725;p19"/>
                  <p:cNvSpPr/>
                  <p:nvPr/>
                </p:nvSpPr>
                <p:spPr>
                  <a:xfrm>
                    <a:off x="8429760" y="1911600"/>
                    <a:ext cx="341640" cy="68760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8" name="Google Shape;726;p19"/>
                  <p:cNvSpPr/>
                  <p:nvPr/>
                </p:nvSpPr>
                <p:spPr>
                  <a:xfrm>
                    <a:off x="8429760" y="1911600"/>
                    <a:ext cx="341640" cy="687600"/>
                  </a:xfrm>
                  <a:custGeom>
                    <a:avLst/>
                    <a:gdLst/>
                    <a:ahLst/>
                    <a:rect l="l" t="t" r="r" b="b"/>
                    <a:pathLst>
                      <a:path w="664" h="1335">
                        <a:moveTo>
                          <a:pt x="120" y="45"/>
                        </a:moveTo>
                        <a:lnTo>
                          <a:pt x="664" y="1"/>
                        </a:lnTo>
                        <a:lnTo>
                          <a:pt x="524" y="529"/>
                        </a:lnTo>
                        <a:lnTo>
                          <a:pt x="528" y="838"/>
                        </a:lnTo>
                        <a:lnTo>
                          <a:pt x="374" y="1335"/>
                        </a:lnTo>
                        <a:lnTo>
                          <a:pt x="208" y="1242"/>
                        </a:lnTo>
                        <a:lnTo>
                          <a:pt x="0" y="88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49" name="Google Shape;727;p19"/>
                <p:cNvGrpSpPr/>
                <p:nvPr/>
              </p:nvGrpSpPr>
              <p:grpSpPr>
                <a:xfrm>
                  <a:off x="8334000" y="1934640"/>
                  <a:ext cx="269280" cy="616320"/>
                  <a:chOff x="8334000" y="1934640"/>
                  <a:chExt cx="269280" cy="616320"/>
                </a:xfrm>
              </p:grpSpPr>
              <p:sp>
                <p:nvSpPr>
                  <p:cNvPr id="550" name="Google Shape;728;p19"/>
                  <p:cNvSpPr/>
                  <p:nvPr/>
                </p:nvSpPr>
                <p:spPr>
                  <a:xfrm>
                    <a:off x="8334000" y="1934640"/>
                    <a:ext cx="269280" cy="6163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1" name="Google Shape;729;p19"/>
                  <p:cNvSpPr/>
                  <p:nvPr/>
                </p:nvSpPr>
                <p:spPr>
                  <a:xfrm>
                    <a:off x="8334000" y="1934640"/>
                    <a:ext cx="269280" cy="6163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" h="1197">
                        <a:moveTo>
                          <a:pt x="394" y="1197"/>
                        </a:moveTo>
                        <a:lnTo>
                          <a:pt x="318" y="741"/>
                        </a:lnTo>
                        <a:lnTo>
                          <a:pt x="522" y="338"/>
                        </a:lnTo>
                        <a:lnTo>
                          <a:pt x="306" y="0"/>
                        </a:lnTo>
                        <a:lnTo>
                          <a:pt x="40" y="590"/>
                        </a:lnTo>
                        <a:lnTo>
                          <a:pt x="0" y="8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52" name="Google Shape;730;p19"/>
                <p:cNvGrpSpPr/>
                <p:nvPr/>
              </p:nvGrpSpPr>
              <p:grpSpPr>
                <a:xfrm>
                  <a:off x="8491680" y="1570320"/>
                  <a:ext cx="1076400" cy="486720"/>
                  <a:chOff x="8491680" y="1570320"/>
                  <a:chExt cx="1076400" cy="486720"/>
                </a:xfrm>
              </p:grpSpPr>
              <p:sp>
                <p:nvSpPr>
                  <p:cNvPr id="553" name="Google Shape;731;p19"/>
                  <p:cNvSpPr/>
                  <p:nvPr/>
                </p:nvSpPr>
                <p:spPr>
                  <a:xfrm>
                    <a:off x="8491680" y="1570320"/>
                    <a:ext cx="1076400" cy="48672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4" name="Google Shape;732;p19"/>
                  <p:cNvSpPr/>
                  <p:nvPr/>
                </p:nvSpPr>
                <p:spPr>
                  <a:xfrm>
                    <a:off x="8491680" y="1570320"/>
                    <a:ext cx="1076400" cy="486720"/>
                  </a:xfrm>
                  <a:custGeom>
                    <a:avLst/>
                    <a:gdLst/>
                    <a:ahLst/>
                    <a:rect l="l" t="t" r="r" b="b"/>
                    <a:pathLst>
                      <a:path w="2090" h="945">
                        <a:moveTo>
                          <a:pt x="129" y="509"/>
                        </a:moveTo>
                        <a:lnTo>
                          <a:pt x="227" y="583"/>
                        </a:lnTo>
                        <a:lnTo>
                          <a:pt x="0" y="707"/>
                        </a:lnTo>
                        <a:lnTo>
                          <a:pt x="484" y="814"/>
                        </a:lnTo>
                        <a:lnTo>
                          <a:pt x="997" y="798"/>
                        </a:lnTo>
                        <a:lnTo>
                          <a:pt x="1461" y="945"/>
                        </a:lnTo>
                        <a:lnTo>
                          <a:pt x="1736" y="804"/>
                        </a:lnTo>
                        <a:lnTo>
                          <a:pt x="1904" y="819"/>
                        </a:lnTo>
                        <a:lnTo>
                          <a:pt x="2045" y="738"/>
                        </a:lnTo>
                        <a:lnTo>
                          <a:pt x="1936" y="554"/>
                        </a:lnTo>
                        <a:lnTo>
                          <a:pt x="2089" y="494"/>
                        </a:lnTo>
                        <a:lnTo>
                          <a:pt x="1841" y="363"/>
                        </a:lnTo>
                        <a:lnTo>
                          <a:pt x="1629" y="365"/>
                        </a:lnTo>
                        <a:lnTo>
                          <a:pt x="84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3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555" name="Google Shape;733;p19"/>
            <p:cNvGrpSpPr/>
            <p:nvPr/>
          </p:nvGrpSpPr>
          <p:grpSpPr>
            <a:xfrm>
              <a:off x="8622360" y="1172880"/>
              <a:ext cx="950760" cy="807120"/>
              <a:chOff x="8622360" y="1172880"/>
              <a:chExt cx="950760" cy="807120"/>
            </a:xfrm>
          </p:grpSpPr>
          <p:sp>
            <p:nvSpPr>
              <p:cNvPr id="556" name="Google Shape;734;p19"/>
              <p:cNvSpPr/>
              <p:nvPr/>
            </p:nvSpPr>
            <p:spPr>
              <a:xfrm>
                <a:off x="8963280" y="1453680"/>
                <a:ext cx="225720" cy="477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Google Shape;735;p19"/>
              <p:cNvSpPr/>
              <p:nvPr/>
            </p:nvSpPr>
            <p:spPr>
              <a:xfrm>
                <a:off x="8742240" y="1419840"/>
                <a:ext cx="155880" cy="44640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8" name="Google Shape;736;p19"/>
              <p:cNvGrpSpPr/>
              <p:nvPr/>
            </p:nvGrpSpPr>
            <p:grpSpPr>
              <a:xfrm>
                <a:off x="8855640" y="1445400"/>
                <a:ext cx="194760" cy="485280"/>
                <a:chOff x="8855640" y="1445400"/>
                <a:chExt cx="194760" cy="485280"/>
              </a:xfrm>
            </p:grpSpPr>
            <p:sp>
              <p:nvSpPr>
                <p:cNvPr id="559" name="Google Shape;737;p19"/>
                <p:cNvSpPr/>
                <p:nvPr/>
              </p:nvSpPr>
              <p:spPr>
                <a:xfrm>
                  <a:off x="8855640" y="144540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0" name="Google Shape;738;p19"/>
                <p:cNvSpPr/>
                <p:nvPr/>
              </p:nvSpPr>
              <p:spPr>
                <a:xfrm>
                  <a:off x="8855640" y="144540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61" name="Google Shape;739;p19"/>
              <p:cNvGrpSpPr/>
              <p:nvPr/>
            </p:nvGrpSpPr>
            <p:grpSpPr>
              <a:xfrm>
                <a:off x="8622360" y="1419840"/>
                <a:ext cx="167400" cy="446400"/>
                <a:chOff x="8622360" y="1419840"/>
                <a:chExt cx="167400" cy="446400"/>
              </a:xfrm>
            </p:grpSpPr>
            <p:sp>
              <p:nvSpPr>
                <p:cNvPr id="562" name="Google Shape;740;p19"/>
                <p:cNvSpPr/>
                <p:nvPr/>
              </p:nvSpPr>
              <p:spPr>
                <a:xfrm>
                  <a:off x="8622360" y="141984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3" name="Google Shape;741;p19"/>
                <p:cNvSpPr/>
                <p:nvPr/>
              </p:nvSpPr>
              <p:spPr>
                <a:xfrm>
                  <a:off x="8622360" y="141984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4" name="Google Shape;742;p19"/>
              <p:cNvSpPr/>
              <p:nvPr/>
            </p:nvSpPr>
            <p:spPr>
              <a:xfrm>
                <a:off x="9341280" y="1315440"/>
                <a:ext cx="122760" cy="957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5" name="Google Shape;743;p19"/>
              <p:cNvGrpSpPr/>
              <p:nvPr/>
            </p:nvGrpSpPr>
            <p:grpSpPr>
              <a:xfrm>
                <a:off x="9147600" y="1386000"/>
                <a:ext cx="235080" cy="562320"/>
                <a:chOff x="9147600" y="1386000"/>
                <a:chExt cx="235080" cy="562320"/>
              </a:xfrm>
            </p:grpSpPr>
            <p:sp>
              <p:nvSpPr>
                <p:cNvPr id="566" name="Google Shape;744;p19"/>
                <p:cNvSpPr/>
                <p:nvPr/>
              </p:nvSpPr>
              <p:spPr>
                <a:xfrm>
                  <a:off x="9147600" y="138600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7" name="Google Shape;745;p19"/>
                <p:cNvSpPr/>
                <p:nvPr/>
              </p:nvSpPr>
              <p:spPr>
                <a:xfrm>
                  <a:off x="9147600" y="138600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8" name="Google Shape;746;p19"/>
              <p:cNvSpPr/>
              <p:nvPr/>
            </p:nvSpPr>
            <p:spPr>
              <a:xfrm>
                <a:off x="9291240" y="1405440"/>
                <a:ext cx="190800" cy="5428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Google Shape;747;p19"/>
              <p:cNvSpPr/>
              <p:nvPr/>
            </p:nvSpPr>
            <p:spPr>
              <a:xfrm>
                <a:off x="9405360" y="1405440"/>
                <a:ext cx="167760" cy="4885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70" name="Google Shape;748;p19"/>
              <p:cNvGrpSpPr/>
              <p:nvPr/>
            </p:nvGrpSpPr>
            <p:grpSpPr>
              <a:xfrm>
                <a:off x="8740440" y="1172880"/>
                <a:ext cx="741600" cy="521280"/>
                <a:chOff x="8740440" y="1172880"/>
                <a:chExt cx="741600" cy="521280"/>
              </a:xfrm>
            </p:grpSpPr>
            <p:sp>
              <p:nvSpPr>
                <p:cNvPr id="571" name="Google Shape;749;p19"/>
                <p:cNvSpPr/>
                <p:nvPr/>
              </p:nvSpPr>
              <p:spPr>
                <a:xfrm>
                  <a:off x="8740440" y="117288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2" name="Google Shape;750;p19"/>
                <p:cNvSpPr/>
                <p:nvPr/>
              </p:nvSpPr>
              <p:spPr>
                <a:xfrm>
                  <a:off x="8740440" y="117288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73" name="Google Shape;751;p19"/>
              <p:cNvGrpSpPr/>
              <p:nvPr/>
            </p:nvGrpSpPr>
            <p:grpSpPr>
              <a:xfrm>
                <a:off x="8622360" y="1308240"/>
                <a:ext cx="172800" cy="501480"/>
                <a:chOff x="8622360" y="1308240"/>
                <a:chExt cx="172800" cy="501480"/>
              </a:xfrm>
            </p:grpSpPr>
            <p:sp>
              <p:nvSpPr>
                <p:cNvPr id="574" name="Google Shape;752;p19"/>
                <p:cNvSpPr/>
                <p:nvPr/>
              </p:nvSpPr>
              <p:spPr>
                <a:xfrm>
                  <a:off x="8622360" y="130824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5" name="Google Shape;753;p19"/>
                <p:cNvSpPr/>
                <p:nvPr/>
              </p:nvSpPr>
              <p:spPr>
                <a:xfrm>
                  <a:off x="8622360" y="130824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6" name="Google Shape;754;p19"/>
              <p:cNvSpPr/>
              <p:nvPr/>
            </p:nvSpPr>
            <p:spPr>
              <a:xfrm>
                <a:off x="9147600" y="1643760"/>
                <a:ext cx="156240" cy="33624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77" name="Google Shape;755;p19"/>
              <p:cNvGrpSpPr/>
              <p:nvPr/>
            </p:nvGrpSpPr>
            <p:grpSpPr>
              <a:xfrm>
                <a:off x="9147600" y="1694160"/>
                <a:ext cx="67320" cy="285840"/>
                <a:chOff x="9147600" y="1694160"/>
                <a:chExt cx="67320" cy="285840"/>
              </a:xfrm>
            </p:grpSpPr>
            <p:sp>
              <p:nvSpPr>
                <p:cNvPr id="578" name="Google Shape;756;p19"/>
                <p:cNvSpPr/>
                <p:nvPr/>
              </p:nvSpPr>
              <p:spPr>
                <a:xfrm>
                  <a:off x="9147600" y="169416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9" name="Google Shape;757;p19"/>
                <p:cNvSpPr/>
                <p:nvPr/>
              </p:nvSpPr>
              <p:spPr>
                <a:xfrm>
                  <a:off x="9147600" y="169416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580" name="Google Shape;758;p19"/>
          <p:cNvGrpSpPr/>
          <p:nvPr/>
        </p:nvGrpSpPr>
        <p:grpSpPr>
          <a:xfrm>
            <a:off x="-1598760" y="3167640"/>
            <a:ext cx="2745720" cy="2045880"/>
            <a:chOff x="-1598760" y="3167640"/>
            <a:chExt cx="2745720" cy="2045880"/>
          </a:xfrm>
        </p:grpSpPr>
        <p:sp>
          <p:nvSpPr>
            <p:cNvPr id="581" name="Google Shape;759;p19"/>
            <p:cNvSpPr/>
            <p:nvPr/>
          </p:nvSpPr>
          <p:spPr>
            <a:xfrm rot="1200">
              <a:off x="-1598400" y="4608720"/>
              <a:ext cx="2745360" cy="60408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2" name="Google Shape;760;p19"/>
            <p:cNvGrpSpPr/>
            <p:nvPr/>
          </p:nvGrpSpPr>
          <p:grpSpPr>
            <a:xfrm>
              <a:off x="-1495800" y="3766680"/>
              <a:ext cx="2412720" cy="1438920"/>
              <a:chOff x="-1495800" y="3766680"/>
              <a:chExt cx="2412720" cy="1438920"/>
            </a:xfrm>
          </p:grpSpPr>
          <p:grpSp>
            <p:nvGrpSpPr>
              <p:cNvPr id="583" name="Google Shape;761;p19"/>
              <p:cNvGrpSpPr/>
              <p:nvPr/>
            </p:nvGrpSpPr>
            <p:grpSpPr>
              <a:xfrm>
                <a:off x="-217080" y="4224600"/>
                <a:ext cx="364680" cy="838440"/>
                <a:chOff x="-217080" y="4224600"/>
                <a:chExt cx="364680" cy="838440"/>
              </a:xfrm>
            </p:grpSpPr>
            <p:sp>
              <p:nvSpPr>
                <p:cNvPr id="584" name="Google Shape;762;p19"/>
                <p:cNvSpPr/>
                <p:nvPr/>
              </p:nvSpPr>
              <p:spPr>
                <a:xfrm>
                  <a:off x="-217080" y="4224600"/>
                  <a:ext cx="364680" cy="83844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5" name="Google Shape;763;p19"/>
                <p:cNvSpPr/>
                <p:nvPr/>
              </p:nvSpPr>
              <p:spPr>
                <a:xfrm>
                  <a:off x="-217080" y="4224600"/>
                  <a:ext cx="364680" cy="83844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86" name="Google Shape;764;p19"/>
              <p:cNvGrpSpPr/>
              <p:nvPr/>
            </p:nvGrpSpPr>
            <p:grpSpPr>
              <a:xfrm>
                <a:off x="-594720" y="4011480"/>
                <a:ext cx="457200" cy="1032840"/>
                <a:chOff x="-594720" y="4011480"/>
                <a:chExt cx="457200" cy="1032840"/>
              </a:xfrm>
            </p:grpSpPr>
            <p:sp>
              <p:nvSpPr>
                <p:cNvPr id="587" name="Google Shape;765;p19"/>
                <p:cNvSpPr/>
                <p:nvPr/>
              </p:nvSpPr>
              <p:spPr>
                <a:xfrm>
                  <a:off x="-594720" y="4011480"/>
                  <a:ext cx="457200" cy="10328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" name="Google Shape;766;p19"/>
                <p:cNvSpPr/>
                <p:nvPr/>
              </p:nvSpPr>
              <p:spPr>
                <a:xfrm>
                  <a:off x="-594720" y="4011480"/>
                  <a:ext cx="457200" cy="10328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9" name="Google Shape;767;p19"/>
              <p:cNvSpPr/>
              <p:nvPr/>
            </p:nvSpPr>
            <p:spPr>
              <a:xfrm>
                <a:off x="-1137960" y="3973680"/>
                <a:ext cx="387000" cy="908280"/>
              </a:xfrm>
              <a:custGeom>
                <a:avLst/>
                <a:gdLst/>
                <a:ahLst/>
                <a:rect l="l" t="t" r="r" b="b"/>
                <a:pathLst>
                  <a:path w="905" h="2123">
                    <a:moveTo>
                      <a:pt x="0" y="1771"/>
                    </a:moveTo>
                    <a:lnTo>
                      <a:pt x="401" y="2122"/>
                    </a:lnTo>
                    <a:lnTo>
                      <a:pt x="904" y="0"/>
                    </a:lnTo>
                    <a:lnTo>
                      <a:pt x="716" y="391"/>
                    </a:lnTo>
                    <a:lnTo>
                      <a:pt x="529" y="459"/>
                    </a:lnTo>
                    <a:lnTo>
                      <a:pt x="489" y="867"/>
                    </a:lnTo>
                    <a:lnTo>
                      <a:pt x="308" y="99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90" name="Google Shape;768;p19"/>
              <p:cNvGrpSpPr/>
              <p:nvPr/>
            </p:nvGrpSpPr>
            <p:grpSpPr>
              <a:xfrm>
                <a:off x="-966240" y="3973680"/>
                <a:ext cx="299520" cy="963720"/>
                <a:chOff x="-966240" y="3973680"/>
                <a:chExt cx="299520" cy="963720"/>
              </a:xfrm>
            </p:grpSpPr>
            <p:sp>
              <p:nvSpPr>
                <p:cNvPr id="591" name="Google Shape;769;p19"/>
                <p:cNvSpPr/>
                <p:nvPr/>
              </p:nvSpPr>
              <p:spPr>
                <a:xfrm>
                  <a:off x="-966240" y="3973680"/>
                  <a:ext cx="299520" cy="96372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2" name="Google Shape;770;p19"/>
                <p:cNvSpPr/>
                <p:nvPr/>
              </p:nvSpPr>
              <p:spPr>
                <a:xfrm>
                  <a:off x="-966240" y="3973680"/>
                  <a:ext cx="299520" cy="96372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3" name="Google Shape;771;p19"/>
              <p:cNvGrpSpPr/>
              <p:nvPr/>
            </p:nvGrpSpPr>
            <p:grpSpPr>
              <a:xfrm>
                <a:off x="261000" y="4284360"/>
                <a:ext cx="270720" cy="767160"/>
                <a:chOff x="261000" y="4284360"/>
                <a:chExt cx="270720" cy="767160"/>
              </a:xfrm>
            </p:grpSpPr>
            <p:sp>
              <p:nvSpPr>
                <p:cNvPr id="594" name="Google Shape;772;p19"/>
                <p:cNvSpPr/>
                <p:nvPr/>
              </p:nvSpPr>
              <p:spPr>
                <a:xfrm>
                  <a:off x="261000" y="4284360"/>
                  <a:ext cx="270720" cy="76716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5" name="Google Shape;773;p19"/>
                <p:cNvSpPr/>
                <p:nvPr/>
              </p:nvSpPr>
              <p:spPr>
                <a:xfrm>
                  <a:off x="261000" y="4284360"/>
                  <a:ext cx="270720" cy="76716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96" name="Google Shape;774;p19"/>
              <p:cNvSpPr/>
              <p:nvPr/>
            </p:nvSpPr>
            <p:spPr>
              <a:xfrm>
                <a:off x="37080" y="4284360"/>
                <a:ext cx="297000" cy="778680"/>
              </a:xfrm>
              <a:custGeom>
                <a:avLst/>
                <a:gdLst/>
                <a:ahLst/>
                <a:rect l="l" t="t" r="r" b="b"/>
                <a:pathLst>
                  <a:path w="695" h="1820">
                    <a:moveTo>
                      <a:pt x="79" y="1820"/>
                    </a:moveTo>
                    <a:lnTo>
                      <a:pt x="523" y="1576"/>
                    </a:lnTo>
                    <a:lnTo>
                      <a:pt x="695" y="789"/>
                    </a:lnTo>
                    <a:lnTo>
                      <a:pt x="653" y="0"/>
                    </a:lnTo>
                    <a:lnTo>
                      <a:pt x="259" y="112"/>
                    </a:lnTo>
                    <a:lnTo>
                      <a:pt x="259" y="547"/>
                    </a:lnTo>
                    <a:lnTo>
                      <a:pt x="1" y="821"/>
                    </a:lnTo>
                    <a:lnTo>
                      <a:pt x="135" y="125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Google Shape;775;p19"/>
              <p:cNvSpPr/>
              <p:nvPr/>
            </p:nvSpPr>
            <p:spPr>
              <a:xfrm>
                <a:off x="439560" y="4084920"/>
                <a:ext cx="477360" cy="914400"/>
              </a:xfrm>
              <a:custGeom>
                <a:avLst/>
                <a:gdLst/>
                <a:ahLst/>
                <a:rect l="l" t="t" r="r" b="b"/>
                <a:pathLst>
                  <a:path w="1116" h="2137">
                    <a:moveTo>
                      <a:pt x="702" y="2136"/>
                    </a:moveTo>
                    <a:lnTo>
                      <a:pt x="1116" y="1529"/>
                    </a:lnTo>
                    <a:lnTo>
                      <a:pt x="834" y="54"/>
                    </a:lnTo>
                    <a:lnTo>
                      <a:pt x="425" y="189"/>
                    </a:lnTo>
                    <a:lnTo>
                      <a:pt x="222" y="1"/>
                    </a:lnTo>
                    <a:lnTo>
                      <a:pt x="1" y="64"/>
                    </a:lnTo>
                    <a:lnTo>
                      <a:pt x="157" y="437"/>
                    </a:lnTo>
                    <a:lnTo>
                      <a:pt x="72" y="764"/>
                    </a:lnTo>
                    <a:lnTo>
                      <a:pt x="331" y="193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98" name="Google Shape;776;p19"/>
              <p:cNvGrpSpPr/>
              <p:nvPr/>
            </p:nvGrpSpPr>
            <p:grpSpPr>
              <a:xfrm>
                <a:off x="421200" y="4271760"/>
                <a:ext cx="318960" cy="779760"/>
                <a:chOff x="421200" y="4271760"/>
                <a:chExt cx="318960" cy="779760"/>
              </a:xfrm>
            </p:grpSpPr>
            <p:sp>
              <p:nvSpPr>
                <p:cNvPr id="599" name="Google Shape;777;p19"/>
                <p:cNvSpPr/>
                <p:nvPr/>
              </p:nvSpPr>
              <p:spPr>
                <a:xfrm>
                  <a:off x="421200" y="4271760"/>
                  <a:ext cx="318960" cy="77976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0" name="Google Shape;778;p19"/>
                <p:cNvSpPr/>
                <p:nvPr/>
              </p:nvSpPr>
              <p:spPr>
                <a:xfrm>
                  <a:off x="421200" y="4271760"/>
                  <a:ext cx="318960" cy="77976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1" name="Google Shape;779;p19"/>
              <p:cNvGrpSpPr/>
              <p:nvPr/>
            </p:nvGrpSpPr>
            <p:grpSpPr>
              <a:xfrm>
                <a:off x="-750960" y="3766680"/>
                <a:ext cx="1546920" cy="633600"/>
                <a:chOff x="-750960" y="3766680"/>
                <a:chExt cx="1546920" cy="633600"/>
              </a:xfrm>
            </p:grpSpPr>
            <p:sp>
              <p:nvSpPr>
                <p:cNvPr id="602" name="Google Shape;780;p19"/>
                <p:cNvSpPr/>
                <p:nvPr/>
              </p:nvSpPr>
              <p:spPr>
                <a:xfrm>
                  <a:off x="-750960" y="3766680"/>
                  <a:ext cx="1546920" cy="63360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3" name="Google Shape;781;p19"/>
                <p:cNvSpPr/>
                <p:nvPr/>
              </p:nvSpPr>
              <p:spPr>
                <a:xfrm>
                  <a:off x="-750960" y="3766680"/>
                  <a:ext cx="1546920" cy="63360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4" name="Google Shape;782;p19"/>
              <p:cNvSpPr/>
              <p:nvPr/>
            </p:nvSpPr>
            <p:spPr>
              <a:xfrm>
                <a:off x="147600" y="4284360"/>
                <a:ext cx="186840" cy="714600"/>
              </a:xfrm>
              <a:custGeom>
                <a:avLst/>
                <a:gdLst/>
                <a:ahLst/>
                <a:rect l="l" t="t" r="r" b="b"/>
                <a:pathLst>
                  <a:path w="437" h="1670">
                    <a:moveTo>
                      <a:pt x="1" y="112"/>
                    </a:moveTo>
                    <a:lnTo>
                      <a:pt x="298" y="533"/>
                    </a:lnTo>
                    <a:lnTo>
                      <a:pt x="146" y="485"/>
                    </a:lnTo>
                    <a:lnTo>
                      <a:pt x="252" y="986"/>
                    </a:lnTo>
                    <a:lnTo>
                      <a:pt x="74" y="1252"/>
                    </a:lnTo>
                    <a:lnTo>
                      <a:pt x="98" y="1669"/>
                    </a:lnTo>
                    <a:lnTo>
                      <a:pt x="265" y="1576"/>
                    </a:lnTo>
                    <a:lnTo>
                      <a:pt x="437" y="789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5" name="Google Shape;783;p19"/>
              <p:cNvGrpSpPr/>
              <p:nvPr/>
            </p:nvGrpSpPr>
            <p:grpSpPr>
              <a:xfrm>
                <a:off x="-711000" y="3833640"/>
                <a:ext cx="99720" cy="120600"/>
                <a:chOff x="-711000" y="3833640"/>
                <a:chExt cx="99720" cy="120600"/>
              </a:xfrm>
            </p:grpSpPr>
            <p:sp>
              <p:nvSpPr>
                <p:cNvPr id="606" name="Google Shape;784;p19"/>
                <p:cNvSpPr/>
                <p:nvPr/>
              </p:nvSpPr>
              <p:spPr>
                <a:xfrm>
                  <a:off x="-711000" y="3833640"/>
                  <a:ext cx="99720" cy="12060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7" name="Google Shape;785;p19"/>
                <p:cNvSpPr/>
                <p:nvPr/>
              </p:nvSpPr>
              <p:spPr>
                <a:xfrm>
                  <a:off x="-711000" y="3833640"/>
                  <a:ext cx="99720" cy="12060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8" name="Google Shape;786;p19"/>
              <p:cNvSpPr/>
              <p:nvPr/>
            </p:nvSpPr>
            <p:spPr>
              <a:xfrm>
                <a:off x="-325440" y="4224600"/>
                <a:ext cx="235800" cy="819720"/>
              </a:xfrm>
              <a:custGeom>
                <a:avLst/>
                <a:gdLst/>
                <a:ahLst/>
                <a:rect l="l" t="t" r="r" b="b"/>
                <a:pathLst>
                  <a:path w="552" h="1916">
                    <a:moveTo>
                      <a:pt x="193" y="250"/>
                    </a:moveTo>
                    <a:lnTo>
                      <a:pt x="179" y="677"/>
                    </a:lnTo>
                    <a:lnTo>
                      <a:pt x="43" y="622"/>
                    </a:lnTo>
                    <a:lnTo>
                      <a:pt x="164" y="1429"/>
                    </a:lnTo>
                    <a:lnTo>
                      <a:pt x="0" y="1613"/>
                    </a:lnTo>
                    <a:lnTo>
                      <a:pt x="201" y="1916"/>
                    </a:lnTo>
                    <a:lnTo>
                      <a:pt x="361" y="1831"/>
                    </a:lnTo>
                    <a:lnTo>
                      <a:pt x="551" y="734"/>
                    </a:lnTo>
                    <a:lnTo>
                      <a:pt x="454" y="1"/>
                    </a:lnTo>
                    <a:lnTo>
                      <a:pt x="294" y="15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9" name="Google Shape;787;p19"/>
              <p:cNvGrpSpPr/>
              <p:nvPr/>
            </p:nvGrpSpPr>
            <p:grpSpPr>
              <a:xfrm>
                <a:off x="-754920" y="4112280"/>
                <a:ext cx="151920" cy="543240"/>
                <a:chOff x="-754920" y="4112280"/>
                <a:chExt cx="151920" cy="543240"/>
              </a:xfrm>
            </p:grpSpPr>
            <p:sp>
              <p:nvSpPr>
                <p:cNvPr id="610" name="Google Shape;788;p19"/>
                <p:cNvSpPr/>
                <p:nvPr/>
              </p:nvSpPr>
              <p:spPr>
                <a:xfrm>
                  <a:off x="-754920" y="4112280"/>
                  <a:ext cx="151920" cy="54324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1" name="Google Shape;789;p19"/>
                <p:cNvSpPr/>
                <p:nvPr/>
              </p:nvSpPr>
              <p:spPr>
                <a:xfrm>
                  <a:off x="-754920" y="4112280"/>
                  <a:ext cx="151920" cy="54324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2" name="Google Shape;790;p19"/>
              <p:cNvSpPr/>
              <p:nvPr/>
            </p:nvSpPr>
            <p:spPr>
              <a:xfrm>
                <a:off x="591480" y="4306680"/>
                <a:ext cx="234360" cy="469080"/>
              </a:xfrm>
              <a:custGeom>
                <a:avLst/>
                <a:gdLst/>
                <a:ahLst/>
                <a:rect l="l" t="t" r="r" b="b"/>
                <a:pathLst>
                  <a:path w="548" h="1097">
                    <a:moveTo>
                      <a:pt x="0" y="98"/>
                    </a:moveTo>
                    <a:lnTo>
                      <a:pt x="129" y="327"/>
                    </a:lnTo>
                    <a:lnTo>
                      <a:pt x="259" y="355"/>
                    </a:lnTo>
                    <a:lnTo>
                      <a:pt x="259" y="729"/>
                    </a:lnTo>
                    <a:lnTo>
                      <a:pt x="548" y="109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13" name="Google Shape;791;p19"/>
              <p:cNvGrpSpPr/>
              <p:nvPr/>
            </p:nvGrpSpPr>
            <p:grpSpPr>
              <a:xfrm>
                <a:off x="-1015560" y="4472640"/>
                <a:ext cx="174960" cy="686520"/>
                <a:chOff x="-1015560" y="4472640"/>
                <a:chExt cx="174960" cy="686520"/>
              </a:xfrm>
            </p:grpSpPr>
            <p:sp>
              <p:nvSpPr>
                <p:cNvPr id="614" name="Google Shape;792;p19"/>
                <p:cNvSpPr/>
                <p:nvPr/>
              </p:nvSpPr>
              <p:spPr>
                <a:xfrm>
                  <a:off x="-1015560" y="4472640"/>
                  <a:ext cx="174960" cy="68652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5" name="Google Shape;793;p19"/>
                <p:cNvSpPr/>
                <p:nvPr/>
              </p:nvSpPr>
              <p:spPr>
                <a:xfrm>
                  <a:off x="-1015560" y="4472640"/>
                  <a:ext cx="174960" cy="68652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6" name="Google Shape;794;p19"/>
              <p:cNvSpPr/>
              <p:nvPr/>
            </p:nvSpPr>
            <p:spPr>
              <a:xfrm>
                <a:off x="-766440" y="4435920"/>
                <a:ext cx="162000" cy="622800"/>
              </a:xfrm>
              <a:custGeom>
                <a:avLst/>
                <a:gdLst/>
                <a:ahLst/>
                <a:rect l="l" t="t" r="r" b="b"/>
                <a:pathLst>
                  <a:path w="379" h="1456">
                    <a:moveTo>
                      <a:pt x="0" y="80"/>
                    </a:moveTo>
                    <a:lnTo>
                      <a:pt x="91" y="1456"/>
                    </a:lnTo>
                    <a:lnTo>
                      <a:pt x="378" y="1392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Google Shape;795;p19"/>
              <p:cNvSpPr/>
              <p:nvPr/>
            </p:nvSpPr>
            <p:spPr>
              <a:xfrm>
                <a:off x="-951120" y="4470120"/>
                <a:ext cx="226080" cy="594720"/>
              </a:xfrm>
              <a:custGeom>
                <a:avLst/>
                <a:gdLst/>
                <a:ahLst/>
                <a:rect l="l" t="t" r="r" b="b"/>
                <a:pathLst>
                  <a:path w="529" h="1390">
                    <a:moveTo>
                      <a:pt x="145" y="1389"/>
                    </a:moveTo>
                    <a:lnTo>
                      <a:pt x="523" y="1376"/>
                    </a:lnTo>
                    <a:lnTo>
                      <a:pt x="528" y="616"/>
                    </a:lnTo>
                    <a:lnTo>
                      <a:pt x="432" y="0"/>
                    </a:lnTo>
                    <a:lnTo>
                      <a:pt x="0" y="200"/>
                    </a:lnTo>
                    <a:lnTo>
                      <a:pt x="158" y="672"/>
                    </a:lnTo>
                    <a:lnTo>
                      <a:pt x="133" y="1027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18" name="Google Shape;796;p19"/>
              <p:cNvGrpSpPr/>
              <p:nvPr/>
            </p:nvGrpSpPr>
            <p:grpSpPr>
              <a:xfrm>
                <a:off x="-660600" y="4257360"/>
                <a:ext cx="227520" cy="817920"/>
                <a:chOff x="-660600" y="4257360"/>
                <a:chExt cx="227520" cy="817920"/>
              </a:xfrm>
            </p:grpSpPr>
            <p:sp>
              <p:nvSpPr>
                <p:cNvPr id="619" name="Google Shape;797;p19"/>
                <p:cNvSpPr/>
                <p:nvPr/>
              </p:nvSpPr>
              <p:spPr>
                <a:xfrm>
                  <a:off x="-660600" y="4257360"/>
                  <a:ext cx="227520" cy="81792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0" name="Google Shape;798;p19"/>
                <p:cNvSpPr/>
                <p:nvPr/>
              </p:nvSpPr>
              <p:spPr>
                <a:xfrm>
                  <a:off x="-660600" y="4257360"/>
                  <a:ext cx="227520" cy="81792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1" name="Google Shape;799;p19"/>
              <p:cNvSpPr/>
              <p:nvPr/>
            </p:nvSpPr>
            <p:spPr>
              <a:xfrm>
                <a:off x="-654840" y="4435920"/>
                <a:ext cx="158760" cy="639720"/>
              </a:xfrm>
              <a:custGeom>
                <a:avLst/>
                <a:gdLst/>
                <a:ahLst/>
                <a:rect l="l" t="t" r="r" b="b"/>
                <a:pathLst>
                  <a:path w="372" h="1495">
                    <a:moveTo>
                      <a:pt x="118" y="1392"/>
                    </a:moveTo>
                    <a:lnTo>
                      <a:pt x="372" y="1495"/>
                    </a:lnTo>
                    <a:lnTo>
                      <a:pt x="300" y="771"/>
                    </a:lnTo>
                    <a:lnTo>
                      <a:pt x="97" y="273"/>
                    </a:lnTo>
                    <a:lnTo>
                      <a:pt x="83" y="1"/>
                    </a:lnTo>
                    <a:lnTo>
                      <a:pt x="1" y="44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2" name="Google Shape;800;p19"/>
              <p:cNvGrpSpPr/>
              <p:nvPr/>
            </p:nvGrpSpPr>
            <p:grpSpPr>
              <a:xfrm>
                <a:off x="-1371600" y="4295880"/>
                <a:ext cx="201240" cy="113400"/>
                <a:chOff x="-1371600" y="4295880"/>
                <a:chExt cx="201240" cy="113400"/>
              </a:xfrm>
            </p:grpSpPr>
            <p:sp>
              <p:nvSpPr>
                <p:cNvPr id="623" name="Google Shape;801;p19"/>
                <p:cNvSpPr/>
                <p:nvPr/>
              </p:nvSpPr>
              <p:spPr>
                <a:xfrm>
                  <a:off x="-1371600" y="4295880"/>
                  <a:ext cx="201240" cy="1134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4" name="Google Shape;802;p19"/>
                <p:cNvSpPr/>
                <p:nvPr/>
              </p:nvSpPr>
              <p:spPr>
                <a:xfrm>
                  <a:off x="-1371600" y="4295880"/>
                  <a:ext cx="201240" cy="1134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25" name="Google Shape;803;p19"/>
              <p:cNvGrpSpPr/>
              <p:nvPr/>
            </p:nvGrpSpPr>
            <p:grpSpPr>
              <a:xfrm>
                <a:off x="-1437840" y="4417200"/>
                <a:ext cx="249120" cy="788400"/>
                <a:chOff x="-1437840" y="4417200"/>
                <a:chExt cx="249120" cy="788400"/>
              </a:xfrm>
            </p:grpSpPr>
            <p:sp>
              <p:nvSpPr>
                <p:cNvPr id="626" name="Google Shape;804;p19"/>
                <p:cNvSpPr/>
                <p:nvPr/>
              </p:nvSpPr>
              <p:spPr>
                <a:xfrm>
                  <a:off x="-1437840" y="4417200"/>
                  <a:ext cx="249120" cy="78840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7" name="Google Shape;805;p19"/>
                <p:cNvSpPr/>
                <p:nvPr/>
              </p:nvSpPr>
              <p:spPr>
                <a:xfrm>
                  <a:off x="-1437840" y="4417200"/>
                  <a:ext cx="249120" cy="78840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28" name="Google Shape;806;p19"/>
              <p:cNvGrpSpPr/>
              <p:nvPr/>
            </p:nvGrpSpPr>
            <p:grpSpPr>
              <a:xfrm>
                <a:off x="-1495800" y="4417200"/>
                <a:ext cx="184680" cy="731880"/>
                <a:chOff x="-1495800" y="4417200"/>
                <a:chExt cx="184680" cy="731880"/>
              </a:xfrm>
            </p:grpSpPr>
            <p:sp>
              <p:nvSpPr>
                <p:cNvPr id="629" name="Google Shape;807;p19"/>
                <p:cNvSpPr/>
                <p:nvPr/>
              </p:nvSpPr>
              <p:spPr>
                <a:xfrm>
                  <a:off x="-1495800" y="4417200"/>
                  <a:ext cx="184680" cy="73188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0" name="Google Shape;808;p19"/>
                <p:cNvSpPr/>
                <p:nvPr/>
              </p:nvSpPr>
              <p:spPr>
                <a:xfrm>
                  <a:off x="-1495800" y="4417200"/>
                  <a:ext cx="184680" cy="73188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31" name="Google Shape;809;p19"/>
              <p:cNvGrpSpPr/>
              <p:nvPr/>
            </p:nvGrpSpPr>
            <p:grpSpPr>
              <a:xfrm>
                <a:off x="-1392120" y="4112280"/>
                <a:ext cx="923040" cy="478440"/>
                <a:chOff x="-1392120" y="4112280"/>
                <a:chExt cx="923040" cy="478440"/>
              </a:xfrm>
            </p:grpSpPr>
            <p:sp>
              <p:nvSpPr>
                <p:cNvPr id="632" name="Google Shape;810;p19"/>
                <p:cNvSpPr/>
                <p:nvPr/>
              </p:nvSpPr>
              <p:spPr>
                <a:xfrm>
                  <a:off x="-1392120" y="4112280"/>
                  <a:ext cx="923040" cy="47844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" name="Google Shape;811;p19"/>
                <p:cNvSpPr/>
                <p:nvPr/>
              </p:nvSpPr>
              <p:spPr>
                <a:xfrm>
                  <a:off x="-1392120" y="4112280"/>
                  <a:ext cx="923040" cy="47844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4" name="Google Shape;812;p19"/>
              <p:cNvSpPr/>
              <p:nvPr/>
            </p:nvSpPr>
            <p:spPr>
              <a:xfrm>
                <a:off x="-486360" y="4620960"/>
                <a:ext cx="69840" cy="69840"/>
              </a:xfrm>
              <a:custGeom>
                <a:avLst/>
                <a:gdLst/>
                <a:ahLst/>
                <a:rect l="l" t="t" r="r" b="b"/>
                <a:pathLst>
                  <a:path w="164" h="164">
                    <a:moveTo>
                      <a:pt x="65" y="1"/>
                    </a:moveTo>
                    <a:lnTo>
                      <a:pt x="0" y="164"/>
                    </a:lnTo>
                    <a:lnTo>
                      <a:pt x="163" y="75"/>
                    </a:lnTo>
                    <a:close/>
                  </a:path>
                </a:pathLst>
              </a:custGeom>
              <a:solidFill>
                <a:srgbClr val="80828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Google Shape;813;p19"/>
              <p:cNvSpPr/>
              <p:nvPr/>
            </p:nvSpPr>
            <p:spPr>
              <a:xfrm>
                <a:off x="-1296360" y="4413240"/>
                <a:ext cx="295560" cy="792360"/>
              </a:xfrm>
              <a:custGeom>
                <a:avLst/>
                <a:gdLst/>
                <a:ahLst/>
                <a:rect l="l" t="t" r="r" b="b"/>
                <a:pathLst>
                  <a:path w="691" h="1852">
                    <a:moveTo>
                      <a:pt x="0" y="1852"/>
                    </a:moveTo>
                    <a:lnTo>
                      <a:pt x="607" y="1642"/>
                    </a:lnTo>
                    <a:lnTo>
                      <a:pt x="691" y="396"/>
                    </a:lnTo>
                    <a:lnTo>
                      <a:pt x="665" y="0"/>
                    </a:lnTo>
                    <a:lnTo>
                      <a:pt x="191" y="78"/>
                    </a:lnTo>
                    <a:lnTo>
                      <a:pt x="244" y="55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6" name="Google Shape;814;p19"/>
              <p:cNvGrpSpPr/>
              <p:nvPr/>
            </p:nvGrpSpPr>
            <p:grpSpPr>
              <a:xfrm>
                <a:off x="-1036800" y="4413240"/>
                <a:ext cx="110520" cy="746280"/>
                <a:chOff x="-1036800" y="4413240"/>
                <a:chExt cx="110520" cy="746280"/>
              </a:xfrm>
            </p:grpSpPr>
            <p:sp>
              <p:nvSpPr>
                <p:cNvPr id="637" name="Google Shape;815;p19"/>
                <p:cNvSpPr/>
                <p:nvPr/>
              </p:nvSpPr>
              <p:spPr>
                <a:xfrm>
                  <a:off x="-1036800" y="4413240"/>
                  <a:ext cx="110520" cy="74628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8" name="Google Shape;816;p19"/>
                <p:cNvSpPr/>
                <p:nvPr/>
              </p:nvSpPr>
              <p:spPr>
                <a:xfrm>
                  <a:off x="-1036800" y="4413240"/>
                  <a:ext cx="110520" cy="74628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39" name="Google Shape;817;p19"/>
            <p:cNvGrpSpPr/>
            <p:nvPr/>
          </p:nvGrpSpPr>
          <p:grpSpPr>
            <a:xfrm>
              <a:off x="-739800" y="3167640"/>
              <a:ext cx="1255680" cy="1065600"/>
              <a:chOff x="-739800" y="3167640"/>
              <a:chExt cx="1255680" cy="1065600"/>
            </a:xfrm>
          </p:grpSpPr>
          <p:sp>
            <p:nvSpPr>
              <p:cNvPr id="640" name="Google Shape;818;p19"/>
              <p:cNvSpPr/>
              <p:nvPr/>
            </p:nvSpPr>
            <p:spPr>
              <a:xfrm>
                <a:off x="-289440" y="3538080"/>
                <a:ext cx="298080" cy="630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819;p19"/>
              <p:cNvSpPr/>
              <p:nvPr/>
            </p:nvSpPr>
            <p:spPr>
              <a:xfrm>
                <a:off x="-581400" y="3493440"/>
                <a:ext cx="205920" cy="58932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2" name="Google Shape;820;p19"/>
              <p:cNvGrpSpPr/>
              <p:nvPr/>
            </p:nvGrpSpPr>
            <p:grpSpPr>
              <a:xfrm>
                <a:off x="-431280" y="3527280"/>
                <a:ext cx="257040" cy="640800"/>
                <a:chOff x="-431280" y="3527280"/>
                <a:chExt cx="257040" cy="640800"/>
              </a:xfrm>
            </p:grpSpPr>
            <p:sp>
              <p:nvSpPr>
                <p:cNvPr id="643" name="Google Shape;821;p19"/>
                <p:cNvSpPr/>
                <p:nvPr/>
              </p:nvSpPr>
              <p:spPr>
                <a:xfrm>
                  <a:off x="-431280" y="3527280"/>
                  <a:ext cx="257040" cy="6408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4" name="Google Shape;822;p19"/>
                <p:cNvSpPr/>
                <p:nvPr/>
              </p:nvSpPr>
              <p:spPr>
                <a:xfrm>
                  <a:off x="-431280" y="3527280"/>
                  <a:ext cx="257040" cy="64080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45" name="Google Shape;823;p19"/>
              <p:cNvGrpSpPr/>
              <p:nvPr/>
            </p:nvGrpSpPr>
            <p:grpSpPr>
              <a:xfrm>
                <a:off x="-739800" y="3493440"/>
                <a:ext cx="221040" cy="589320"/>
                <a:chOff x="-739800" y="3493440"/>
                <a:chExt cx="221040" cy="589320"/>
              </a:xfrm>
            </p:grpSpPr>
            <p:sp>
              <p:nvSpPr>
                <p:cNvPr id="646" name="Google Shape;824;p19"/>
                <p:cNvSpPr/>
                <p:nvPr/>
              </p:nvSpPr>
              <p:spPr>
                <a:xfrm>
                  <a:off x="-739800" y="3493440"/>
                  <a:ext cx="221040" cy="58932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7" name="Google Shape;825;p19"/>
                <p:cNvSpPr/>
                <p:nvPr/>
              </p:nvSpPr>
              <p:spPr>
                <a:xfrm>
                  <a:off x="-739800" y="3493440"/>
                  <a:ext cx="221040" cy="58932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48" name="Google Shape;826;p19"/>
              <p:cNvSpPr/>
              <p:nvPr/>
            </p:nvSpPr>
            <p:spPr>
              <a:xfrm>
                <a:off x="209880" y="3355200"/>
                <a:ext cx="162000" cy="1263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9" name="Google Shape;827;p19"/>
              <p:cNvGrpSpPr/>
              <p:nvPr/>
            </p:nvGrpSpPr>
            <p:grpSpPr>
              <a:xfrm>
                <a:off x="-46080" y="3448440"/>
                <a:ext cx="310680" cy="742680"/>
                <a:chOff x="-46080" y="3448440"/>
                <a:chExt cx="310680" cy="742680"/>
              </a:xfrm>
            </p:grpSpPr>
            <p:sp>
              <p:nvSpPr>
                <p:cNvPr id="650" name="Google Shape;828;p19"/>
                <p:cNvSpPr/>
                <p:nvPr/>
              </p:nvSpPr>
              <p:spPr>
                <a:xfrm>
                  <a:off x="-46080" y="3448440"/>
                  <a:ext cx="310680" cy="74268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1" name="Google Shape;829;p19"/>
                <p:cNvSpPr/>
                <p:nvPr/>
              </p:nvSpPr>
              <p:spPr>
                <a:xfrm>
                  <a:off x="-46080" y="3448440"/>
                  <a:ext cx="310680" cy="74268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52" name="Google Shape;830;p19"/>
              <p:cNvSpPr/>
              <p:nvPr/>
            </p:nvSpPr>
            <p:spPr>
              <a:xfrm>
                <a:off x="143280" y="3474360"/>
                <a:ext cx="252000" cy="71676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831;p19"/>
              <p:cNvSpPr/>
              <p:nvPr/>
            </p:nvSpPr>
            <p:spPr>
              <a:xfrm>
                <a:off x="294480" y="3474360"/>
                <a:ext cx="221400" cy="64476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54" name="Google Shape;832;p19"/>
              <p:cNvGrpSpPr/>
              <p:nvPr/>
            </p:nvGrpSpPr>
            <p:grpSpPr>
              <a:xfrm>
                <a:off x="-583560" y="3167640"/>
                <a:ext cx="979200" cy="687960"/>
                <a:chOff x="-583560" y="3167640"/>
                <a:chExt cx="979200" cy="687960"/>
              </a:xfrm>
            </p:grpSpPr>
            <p:sp>
              <p:nvSpPr>
                <p:cNvPr id="655" name="Google Shape;833;p19"/>
                <p:cNvSpPr/>
                <p:nvPr/>
              </p:nvSpPr>
              <p:spPr>
                <a:xfrm>
                  <a:off x="-583560" y="3167640"/>
                  <a:ext cx="979200" cy="687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6" name="Google Shape;834;p19"/>
                <p:cNvSpPr/>
                <p:nvPr/>
              </p:nvSpPr>
              <p:spPr>
                <a:xfrm>
                  <a:off x="-583560" y="3167640"/>
                  <a:ext cx="979200" cy="687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57" name="Google Shape;835;p19"/>
              <p:cNvGrpSpPr/>
              <p:nvPr/>
            </p:nvGrpSpPr>
            <p:grpSpPr>
              <a:xfrm>
                <a:off x="-739800" y="3346200"/>
                <a:ext cx="228240" cy="662040"/>
                <a:chOff x="-739800" y="3346200"/>
                <a:chExt cx="228240" cy="662040"/>
              </a:xfrm>
            </p:grpSpPr>
            <p:sp>
              <p:nvSpPr>
                <p:cNvPr id="658" name="Google Shape;836;p19"/>
                <p:cNvSpPr/>
                <p:nvPr/>
              </p:nvSpPr>
              <p:spPr>
                <a:xfrm>
                  <a:off x="-739800" y="3346200"/>
                  <a:ext cx="228240" cy="6620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9" name="Google Shape;837;p19"/>
                <p:cNvSpPr/>
                <p:nvPr/>
              </p:nvSpPr>
              <p:spPr>
                <a:xfrm>
                  <a:off x="-739800" y="3346200"/>
                  <a:ext cx="228240" cy="66204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0" name="Google Shape;838;p19"/>
              <p:cNvSpPr/>
              <p:nvPr/>
            </p:nvSpPr>
            <p:spPr>
              <a:xfrm>
                <a:off x="-46080" y="3789000"/>
                <a:ext cx="206640" cy="44388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1" name="Google Shape;839;p19"/>
              <p:cNvGrpSpPr/>
              <p:nvPr/>
            </p:nvGrpSpPr>
            <p:grpSpPr>
              <a:xfrm>
                <a:off x="-46080" y="3855600"/>
                <a:ext cx="88920" cy="377640"/>
                <a:chOff x="-46080" y="3855600"/>
                <a:chExt cx="88920" cy="377640"/>
              </a:xfrm>
            </p:grpSpPr>
            <p:sp>
              <p:nvSpPr>
                <p:cNvPr id="662" name="Google Shape;840;p19"/>
                <p:cNvSpPr/>
                <p:nvPr/>
              </p:nvSpPr>
              <p:spPr>
                <a:xfrm>
                  <a:off x="-46080" y="3855600"/>
                  <a:ext cx="88920" cy="3776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" name="Google Shape;841;p19"/>
                <p:cNvSpPr/>
                <p:nvPr/>
              </p:nvSpPr>
              <p:spPr>
                <a:xfrm>
                  <a:off x="-46080" y="3855600"/>
                  <a:ext cx="88920" cy="3776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122;p5"/>
          <p:cNvGrpSpPr/>
          <p:nvPr/>
        </p:nvGrpSpPr>
        <p:grpSpPr>
          <a:xfrm>
            <a:off x="0" y="68760"/>
            <a:ext cx="9160200" cy="5075280"/>
            <a:chOff x="0" y="68760"/>
            <a:chExt cx="9160200" cy="5075280"/>
          </a:xfrm>
        </p:grpSpPr>
        <p:grpSp>
          <p:nvGrpSpPr>
            <p:cNvPr id="702" name="Google Shape;123;p5"/>
            <p:cNvGrpSpPr/>
            <p:nvPr/>
          </p:nvGrpSpPr>
          <p:grpSpPr>
            <a:xfrm>
              <a:off x="0" y="68760"/>
              <a:ext cx="8949600" cy="645840"/>
              <a:chOff x="0" y="68760"/>
              <a:chExt cx="8949600" cy="645840"/>
            </a:xfrm>
          </p:grpSpPr>
          <p:grpSp>
            <p:nvGrpSpPr>
              <p:cNvPr id="703" name="Google Shape;124;p5"/>
              <p:cNvGrpSpPr/>
              <p:nvPr/>
            </p:nvGrpSpPr>
            <p:grpSpPr>
              <a:xfrm>
                <a:off x="0" y="68760"/>
                <a:ext cx="2399760" cy="645840"/>
                <a:chOff x="0" y="68760"/>
                <a:chExt cx="2399760" cy="645840"/>
              </a:xfrm>
            </p:grpSpPr>
            <p:sp>
              <p:nvSpPr>
                <p:cNvPr id="704" name="Google Shape;125;p5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" name="Google Shape;126;p5"/>
                <p:cNvSpPr/>
                <p:nvPr/>
              </p:nvSpPr>
              <p:spPr>
                <a:xfrm rot="21478800">
                  <a:off x="9000" y="110520"/>
                  <a:ext cx="2381400" cy="561960"/>
                </a:xfrm>
                <a:custGeom>
                  <a:avLst/>
                  <a:gdLst/>
                  <a:ahLst/>
                  <a:rect l="l" t="t" r="r" b="b"/>
                  <a:pathLst>
                    <a:path w="8347" h="1971">
                      <a:moveTo>
                        <a:pt x="530" y="0"/>
                      </a:moveTo>
                      <a:cubicBezTo>
                        <a:pt x="512" y="0"/>
                        <a:pt x="495" y="9"/>
                        <a:pt x="485" y="29"/>
                      </a:cubicBezTo>
                      <a:cubicBezTo>
                        <a:pt x="344" y="312"/>
                        <a:pt x="220" y="599"/>
                        <a:pt x="166" y="909"/>
                      </a:cubicBezTo>
                      <a:cubicBezTo>
                        <a:pt x="155" y="872"/>
                        <a:pt x="144" y="837"/>
                        <a:pt x="131" y="801"/>
                      </a:cubicBezTo>
                      <a:cubicBezTo>
                        <a:pt x="123" y="779"/>
                        <a:pt x="101" y="768"/>
                        <a:pt x="80" y="768"/>
                      </a:cubicBezTo>
                      <a:cubicBezTo>
                        <a:pt x="56" y="768"/>
                        <a:pt x="33" y="783"/>
                        <a:pt x="35" y="815"/>
                      </a:cubicBezTo>
                      <a:cubicBezTo>
                        <a:pt x="57" y="1170"/>
                        <a:pt x="78" y="1501"/>
                        <a:pt x="13" y="1853"/>
                      </a:cubicBezTo>
                      <a:cubicBezTo>
                        <a:pt x="1" y="1916"/>
                        <a:pt x="43" y="1970"/>
                        <a:pt x="104" y="1970"/>
                      </a:cubicBezTo>
                      <a:cubicBezTo>
                        <a:pt x="112" y="1970"/>
                        <a:pt x="119" y="1969"/>
                        <a:pt x="127" y="1968"/>
                      </a:cubicBezTo>
                      <a:cubicBezTo>
                        <a:pt x="1531" y="1662"/>
                        <a:pt x="2955" y="1580"/>
                        <a:pt x="4389" y="1563"/>
                      </a:cubicBezTo>
                      <a:cubicBezTo>
                        <a:pt x="5077" y="1553"/>
                        <a:pt x="5766" y="1554"/>
                        <a:pt x="6455" y="1544"/>
                      </a:cubicBezTo>
                      <a:cubicBezTo>
                        <a:pt x="6483" y="1544"/>
                        <a:pt x="6512" y="1543"/>
                        <a:pt x="6541" y="1543"/>
                      </a:cubicBezTo>
                      <a:cubicBezTo>
                        <a:pt x="6757" y="1543"/>
                        <a:pt x="6992" y="1555"/>
                        <a:pt x="7228" y="1555"/>
                      </a:cubicBezTo>
                      <a:cubicBezTo>
                        <a:pt x="7600" y="1555"/>
                        <a:pt x="7975" y="1527"/>
                        <a:pt x="8281" y="1384"/>
                      </a:cubicBezTo>
                      <a:cubicBezTo>
                        <a:pt x="8346" y="1352"/>
                        <a:pt x="8336" y="1265"/>
                        <a:pt x="8285" y="1234"/>
                      </a:cubicBezTo>
                      <a:cubicBezTo>
                        <a:pt x="8170" y="1162"/>
                        <a:pt x="8051" y="1123"/>
                        <a:pt x="7932" y="1123"/>
                      </a:cubicBezTo>
                      <a:cubicBezTo>
                        <a:pt x="7911" y="1123"/>
                        <a:pt x="7891" y="1124"/>
                        <a:pt x="7871" y="1127"/>
                      </a:cubicBezTo>
                      <a:cubicBezTo>
                        <a:pt x="7713" y="1038"/>
                        <a:pt x="7549" y="994"/>
                        <a:pt x="7385" y="994"/>
                      </a:cubicBezTo>
                      <a:cubicBezTo>
                        <a:pt x="7237" y="994"/>
                        <a:pt x="7091" y="1030"/>
                        <a:pt x="6951" y="1104"/>
                      </a:cubicBezTo>
                      <a:cubicBezTo>
                        <a:pt x="6943" y="905"/>
                        <a:pt x="6841" y="830"/>
                        <a:pt x="6703" y="830"/>
                      </a:cubicBezTo>
                      <a:cubicBezTo>
                        <a:pt x="6572" y="830"/>
                        <a:pt x="6409" y="897"/>
                        <a:pt x="6261" y="991"/>
                      </a:cubicBezTo>
                      <a:cubicBezTo>
                        <a:pt x="6239" y="934"/>
                        <a:pt x="6188" y="910"/>
                        <a:pt x="6126" y="910"/>
                      </a:cubicBezTo>
                      <a:cubicBezTo>
                        <a:pt x="6032" y="910"/>
                        <a:pt x="5912" y="965"/>
                        <a:pt x="5825" y="1038"/>
                      </a:cubicBezTo>
                      <a:cubicBezTo>
                        <a:pt x="5822" y="1032"/>
                        <a:pt x="5818" y="1025"/>
                        <a:pt x="5813" y="1020"/>
                      </a:cubicBezTo>
                      <a:cubicBezTo>
                        <a:pt x="5782" y="987"/>
                        <a:pt x="5604" y="890"/>
                        <a:pt x="5502" y="890"/>
                      </a:cubicBezTo>
                      <a:cubicBezTo>
                        <a:pt x="5463" y="890"/>
                        <a:pt x="5435" y="904"/>
                        <a:pt x="5430" y="940"/>
                      </a:cubicBezTo>
                      <a:lnTo>
                        <a:pt x="5430" y="940"/>
                      </a:lnTo>
                      <a:cubicBezTo>
                        <a:pt x="5434" y="906"/>
                        <a:pt x="5407" y="865"/>
                        <a:pt x="5373" y="865"/>
                      </a:cubicBezTo>
                      <a:cubicBezTo>
                        <a:pt x="5364" y="865"/>
                        <a:pt x="5354" y="868"/>
                        <a:pt x="5344" y="876"/>
                      </a:cubicBezTo>
                      <a:lnTo>
                        <a:pt x="5234" y="953"/>
                      </a:lnTo>
                      <a:cubicBezTo>
                        <a:pt x="5216" y="859"/>
                        <a:pt x="5135" y="807"/>
                        <a:pt x="5048" y="807"/>
                      </a:cubicBezTo>
                      <a:cubicBezTo>
                        <a:pt x="5006" y="807"/>
                        <a:pt x="4962" y="819"/>
                        <a:pt x="4923" y="845"/>
                      </a:cubicBezTo>
                      <a:cubicBezTo>
                        <a:pt x="4899" y="538"/>
                        <a:pt x="4810" y="91"/>
                        <a:pt x="4524" y="67"/>
                      </a:cubicBezTo>
                      <a:cubicBezTo>
                        <a:pt x="4519" y="66"/>
                        <a:pt x="4514" y="66"/>
                        <a:pt x="4509" y="66"/>
                      </a:cubicBezTo>
                      <a:cubicBezTo>
                        <a:pt x="4434" y="66"/>
                        <a:pt x="4370" y="111"/>
                        <a:pt x="4323" y="169"/>
                      </a:cubicBezTo>
                      <a:cubicBezTo>
                        <a:pt x="4278" y="226"/>
                        <a:pt x="4275" y="297"/>
                        <a:pt x="4260" y="365"/>
                      </a:cubicBezTo>
                      <a:cubicBezTo>
                        <a:pt x="4222" y="543"/>
                        <a:pt x="4221" y="697"/>
                        <a:pt x="4163" y="865"/>
                      </a:cubicBezTo>
                      <a:cubicBezTo>
                        <a:pt x="4138" y="840"/>
                        <a:pt x="4121" y="829"/>
                        <a:pt x="4055" y="781"/>
                      </a:cubicBezTo>
                      <a:cubicBezTo>
                        <a:pt x="4045" y="774"/>
                        <a:pt x="4034" y="771"/>
                        <a:pt x="4022" y="771"/>
                      </a:cubicBezTo>
                      <a:cubicBezTo>
                        <a:pt x="4003" y="771"/>
                        <a:pt x="3984" y="778"/>
                        <a:pt x="3973" y="791"/>
                      </a:cubicBezTo>
                      <a:cubicBezTo>
                        <a:pt x="3907" y="864"/>
                        <a:pt x="3844" y="936"/>
                        <a:pt x="3764" y="936"/>
                      </a:cubicBezTo>
                      <a:cubicBezTo>
                        <a:pt x="3762" y="936"/>
                        <a:pt x="3761" y="936"/>
                        <a:pt x="3759" y="935"/>
                      </a:cubicBezTo>
                      <a:cubicBezTo>
                        <a:pt x="3709" y="934"/>
                        <a:pt x="3668" y="877"/>
                        <a:pt x="3604" y="877"/>
                      </a:cubicBezTo>
                      <a:cubicBezTo>
                        <a:pt x="3469" y="877"/>
                        <a:pt x="3384" y="995"/>
                        <a:pt x="3325" y="1102"/>
                      </a:cubicBezTo>
                      <a:cubicBezTo>
                        <a:pt x="3277" y="949"/>
                        <a:pt x="3173" y="894"/>
                        <a:pt x="3051" y="894"/>
                      </a:cubicBezTo>
                      <a:cubicBezTo>
                        <a:pt x="2903" y="894"/>
                        <a:pt x="2731" y="976"/>
                        <a:pt x="2606" y="1065"/>
                      </a:cubicBezTo>
                      <a:cubicBezTo>
                        <a:pt x="2571" y="1022"/>
                        <a:pt x="2529" y="995"/>
                        <a:pt x="2464" y="976"/>
                      </a:cubicBezTo>
                      <a:cubicBezTo>
                        <a:pt x="2429" y="965"/>
                        <a:pt x="2389" y="959"/>
                        <a:pt x="2348" y="959"/>
                      </a:cubicBezTo>
                      <a:cubicBezTo>
                        <a:pt x="2296" y="959"/>
                        <a:pt x="2240" y="968"/>
                        <a:pt x="2187" y="986"/>
                      </a:cubicBezTo>
                      <a:cubicBezTo>
                        <a:pt x="2181" y="959"/>
                        <a:pt x="2159" y="863"/>
                        <a:pt x="2103" y="863"/>
                      </a:cubicBezTo>
                      <a:cubicBezTo>
                        <a:pt x="2098" y="863"/>
                        <a:pt x="2093" y="864"/>
                        <a:pt x="2087" y="865"/>
                      </a:cubicBezTo>
                      <a:cubicBezTo>
                        <a:pt x="1985" y="896"/>
                        <a:pt x="1952" y="986"/>
                        <a:pt x="1886" y="1057"/>
                      </a:cubicBezTo>
                      <a:cubicBezTo>
                        <a:pt x="1885" y="873"/>
                        <a:pt x="1817" y="697"/>
                        <a:pt x="1717" y="537"/>
                      </a:cubicBezTo>
                      <a:cubicBezTo>
                        <a:pt x="1703" y="515"/>
                        <a:pt x="1680" y="504"/>
                        <a:pt x="1657" y="504"/>
                      </a:cubicBezTo>
                      <a:cubicBezTo>
                        <a:pt x="1634" y="504"/>
                        <a:pt x="1612" y="514"/>
                        <a:pt x="1600" y="537"/>
                      </a:cubicBezTo>
                      <a:cubicBezTo>
                        <a:pt x="1482" y="741"/>
                        <a:pt x="1363" y="945"/>
                        <a:pt x="1245" y="1149"/>
                      </a:cubicBezTo>
                      <a:cubicBezTo>
                        <a:pt x="1217" y="1083"/>
                        <a:pt x="1178" y="1024"/>
                        <a:pt x="1123" y="963"/>
                      </a:cubicBezTo>
                      <a:cubicBezTo>
                        <a:pt x="1111" y="948"/>
                        <a:pt x="1093" y="942"/>
                        <a:pt x="1075" y="942"/>
                      </a:cubicBezTo>
                      <a:cubicBezTo>
                        <a:pt x="1049" y="942"/>
                        <a:pt x="1023" y="955"/>
                        <a:pt x="1010" y="977"/>
                      </a:cubicBezTo>
                      <a:lnTo>
                        <a:pt x="977" y="1012"/>
                      </a:lnTo>
                      <a:cubicBezTo>
                        <a:pt x="969" y="974"/>
                        <a:pt x="963" y="934"/>
                        <a:pt x="955" y="896"/>
                      </a:cubicBezTo>
                      <a:cubicBezTo>
                        <a:pt x="950" y="865"/>
                        <a:pt x="914" y="841"/>
                        <a:pt x="881" y="841"/>
                      </a:cubicBezTo>
                      <a:cubicBezTo>
                        <a:pt x="868" y="841"/>
                        <a:pt x="856" y="844"/>
                        <a:pt x="846" y="852"/>
                      </a:cubicBezTo>
                      <a:cubicBezTo>
                        <a:pt x="814" y="877"/>
                        <a:pt x="785" y="901"/>
                        <a:pt x="762" y="925"/>
                      </a:cubicBezTo>
                      <a:cubicBezTo>
                        <a:pt x="758" y="624"/>
                        <a:pt x="707" y="330"/>
                        <a:pt x="592" y="44"/>
                      </a:cubicBezTo>
                      <a:cubicBezTo>
                        <a:pt x="583" y="18"/>
                        <a:pt x="555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6" name="Google Shape;127;p5"/>
              <p:cNvGrpSpPr/>
              <p:nvPr/>
            </p:nvGrpSpPr>
            <p:grpSpPr>
              <a:xfrm>
                <a:off x="3544920" y="242640"/>
                <a:ext cx="1595160" cy="298080"/>
                <a:chOff x="3544920" y="242640"/>
                <a:chExt cx="1595160" cy="298080"/>
              </a:xfrm>
            </p:grpSpPr>
            <p:sp>
              <p:nvSpPr>
                <p:cNvPr id="707" name="Google Shape;128;p5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" name="Google Shape;129;p5"/>
                <p:cNvSpPr/>
                <p:nvPr/>
              </p:nvSpPr>
              <p:spPr>
                <a:xfrm flipH="1">
                  <a:off x="3544560" y="242640"/>
                  <a:ext cx="1595160" cy="298080"/>
                </a:xfrm>
                <a:custGeom>
                  <a:avLst/>
                  <a:gdLst/>
                  <a:ahLst/>
                  <a:rect l="l" t="t" r="r" b="b"/>
                  <a:pathLst>
                    <a:path w="5591" h="1046">
                      <a:moveTo>
                        <a:pt x="1556" y="0"/>
                      </a:moveTo>
                      <a:cubicBezTo>
                        <a:pt x="1535" y="0"/>
                        <a:pt x="1514" y="12"/>
                        <a:pt x="1510" y="34"/>
                      </a:cubicBezTo>
                      <a:cubicBezTo>
                        <a:pt x="1473" y="226"/>
                        <a:pt x="1452" y="417"/>
                        <a:pt x="1450" y="611"/>
                      </a:cubicBezTo>
                      <a:cubicBezTo>
                        <a:pt x="1396" y="552"/>
                        <a:pt x="1341" y="356"/>
                        <a:pt x="1294" y="291"/>
                      </a:cubicBezTo>
                      <a:cubicBezTo>
                        <a:pt x="1285" y="278"/>
                        <a:pt x="1277" y="272"/>
                        <a:pt x="1270" y="272"/>
                      </a:cubicBezTo>
                      <a:cubicBezTo>
                        <a:pt x="1218" y="272"/>
                        <a:pt x="1207" y="555"/>
                        <a:pt x="1202" y="595"/>
                      </a:cubicBezTo>
                      <a:cubicBezTo>
                        <a:pt x="1132" y="498"/>
                        <a:pt x="1112" y="327"/>
                        <a:pt x="970" y="316"/>
                      </a:cubicBezTo>
                      <a:cubicBezTo>
                        <a:pt x="965" y="316"/>
                        <a:pt x="961" y="316"/>
                        <a:pt x="957" y="316"/>
                      </a:cubicBezTo>
                      <a:cubicBezTo>
                        <a:pt x="864" y="316"/>
                        <a:pt x="868" y="403"/>
                        <a:pt x="793" y="421"/>
                      </a:cubicBezTo>
                      <a:cubicBezTo>
                        <a:pt x="788" y="422"/>
                        <a:pt x="782" y="423"/>
                        <a:pt x="777" y="423"/>
                      </a:cubicBezTo>
                      <a:cubicBezTo>
                        <a:pt x="711" y="423"/>
                        <a:pt x="656" y="329"/>
                        <a:pt x="563" y="329"/>
                      </a:cubicBezTo>
                      <a:cubicBezTo>
                        <a:pt x="546" y="329"/>
                        <a:pt x="527" y="332"/>
                        <a:pt x="507" y="340"/>
                      </a:cubicBezTo>
                      <a:cubicBezTo>
                        <a:pt x="420" y="375"/>
                        <a:pt x="391" y="444"/>
                        <a:pt x="397" y="524"/>
                      </a:cubicBezTo>
                      <a:lnTo>
                        <a:pt x="262" y="524"/>
                      </a:lnTo>
                      <a:cubicBezTo>
                        <a:pt x="235" y="524"/>
                        <a:pt x="215" y="546"/>
                        <a:pt x="215" y="572"/>
                      </a:cubicBezTo>
                      <a:cubicBezTo>
                        <a:pt x="213" y="624"/>
                        <a:pt x="212" y="676"/>
                        <a:pt x="209" y="730"/>
                      </a:cubicBezTo>
                      <a:cubicBezTo>
                        <a:pt x="175" y="710"/>
                        <a:pt x="141" y="689"/>
                        <a:pt x="106" y="670"/>
                      </a:cubicBezTo>
                      <a:cubicBezTo>
                        <a:pt x="98" y="665"/>
                        <a:pt x="90" y="663"/>
                        <a:pt x="82" y="663"/>
                      </a:cubicBezTo>
                      <a:cubicBezTo>
                        <a:pt x="61" y="663"/>
                        <a:pt x="41" y="678"/>
                        <a:pt x="34" y="700"/>
                      </a:cubicBezTo>
                      <a:cubicBezTo>
                        <a:pt x="22" y="732"/>
                        <a:pt x="13" y="766"/>
                        <a:pt x="4" y="798"/>
                      </a:cubicBezTo>
                      <a:cubicBezTo>
                        <a:pt x="1" y="798"/>
                        <a:pt x="1" y="803"/>
                        <a:pt x="3" y="804"/>
                      </a:cubicBezTo>
                      <a:cubicBezTo>
                        <a:pt x="113" y="831"/>
                        <a:pt x="2308" y="1046"/>
                        <a:pt x="4100" y="1046"/>
                      </a:cubicBezTo>
                      <a:cubicBezTo>
                        <a:pt x="4635" y="1046"/>
                        <a:pt x="5134" y="1027"/>
                        <a:pt x="5531" y="978"/>
                      </a:cubicBezTo>
                      <a:cubicBezTo>
                        <a:pt x="5572" y="973"/>
                        <a:pt x="5590" y="904"/>
                        <a:pt x="5538" y="889"/>
                      </a:cubicBezTo>
                      <a:cubicBezTo>
                        <a:pt x="5350" y="834"/>
                        <a:pt x="5171" y="809"/>
                        <a:pt x="4984" y="809"/>
                      </a:cubicBezTo>
                      <a:cubicBezTo>
                        <a:pt x="4966" y="809"/>
                        <a:pt x="4949" y="809"/>
                        <a:pt x="4931" y="809"/>
                      </a:cubicBezTo>
                      <a:cubicBezTo>
                        <a:pt x="4985" y="771"/>
                        <a:pt x="5038" y="731"/>
                        <a:pt x="5090" y="693"/>
                      </a:cubicBezTo>
                      <a:cubicBezTo>
                        <a:pt x="5121" y="669"/>
                        <a:pt x="5109" y="627"/>
                        <a:pt x="5073" y="623"/>
                      </a:cubicBezTo>
                      <a:cubicBezTo>
                        <a:pt x="4980" y="611"/>
                        <a:pt x="4890" y="605"/>
                        <a:pt x="4800" y="605"/>
                      </a:cubicBezTo>
                      <a:cubicBezTo>
                        <a:pt x="4747" y="605"/>
                        <a:pt x="4695" y="607"/>
                        <a:pt x="4642" y="611"/>
                      </a:cubicBezTo>
                      <a:cubicBezTo>
                        <a:pt x="4712" y="549"/>
                        <a:pt x="4755" y="466"/>
                        <a:pt x="4677" y="380"/>
                      </a:cubicBezTo>
                      <a:cubicBezTo>
                        <a:pt x="4648" y="349"/>
                        <a:pt x="4606" y="336"/>
                        <a:pt x="4555" y="336"/>
                      </a:cubicBezTo>
                      <a:cubicBezTo>
                        <a:pt x="4402" y="336"/>
                        <a:pt x="4173" y="457"/>
                        <a:pt x="4007" y="555"/>
                      </a:cubicBezTo>
                      <a:cubicBezTo>
                        <a:pt x="4068" y="453"/>
                        <a:pt x="4106" y="343"/>
                        <a:pt x="4126" y="209"/>
                      </a:cubicBezTo>
                      <a:cubicBezTo>
                        <a:pt x="4130" y="187"/>
                        <a:pt x="4115" y="160"/>
                        <a:pt x="4091" y="160"/>
                      </a:cubicBezTo>
                      <a:cubicBezTo>
                        <a:pt x="4088" y="160"/>
                        <a:pt x="4084" y="161"/>
                        <a:pt x="4080" y="162"/>
                      </a:cubicBezTo>
                      <a:cubicBezTo>
                        <a:pt x="3813" y="260"/>
                        <a:pt x="3603" y="407"/>
                        <a:pt x="3442" y="633"/>
                      </a:cubicBezTo>
                      <a:cubicBezTo>
                        <a:pt x="3395" y="507"/>
                        <a:pt x="3295" y="452"/>
                        <a:pt x="3208" y="452"/>
                      </a:cubicBezTo>
                      <a:cubicBezTo>
                        <a:pt x="3140" y="452"/>
                        <a:pt x="3079" y="485"/>
                        <a:pt x="3056" y="544"/>
                      </a:cubicBezTo>
                      <a:cubicBezTo>
                        <a:pt x="3038" y="521"/>
                        <a:pt x="3018" y="502"/>
                        <a:pt x="3000" y="479"/>
                      </a:cubicBezTo>
                      <a:cubicBezTo>
                        <a:pt x="2994" y="471"/>
                        <a:pt x="2982" y="466"/>
                        <a:pt x="2972" y="466"/>
                      </a:cubicBezTo>
                      <a:cubicBezTo>
                        <a:pt x="2968" y="466"/>
                        <a:pt x="2964" y="467"/>
                        <a:pt x="2961" y="468"/>
                      </a:cubicBezTo>
                      <a:cubicBezTo>
                        <a:pt x="2880" y="499"/>
                        <a:pt x="2826" y="539"/>
                        <a:pt x="2790" y="593"/>
                      </a:cubicBezTo>
                      <a:cubicBezTo>
                        <a:pt x="2771" y="521"/>
                        <a:pt x="2704" y="481"/>
                        <a:pt x="2632" y="481"/>
                      </a:cubicBezTo>
                      <a:cubicBezTo>
                        <a:pt x="2561" y="481"/>
                        <a:pt x="2486" y="521"/>
                        <a:pt x="2450" y="606"/>
                      </a:cubicBezTo>
                      <a:cubicBezTo>
                        <a:pt x="2402" y="568"/>
                        <a:pt x="2346" y="549"/>
                        <a:pt x="2289" y="549"/>
                      </a:cubicBezTo>
                      <a:cubicBezTo>
                        <a:pt x="2229" y="549"/>
                        <a:pt x="2169" y="571"/>
                        <a:pt x="2121" y="614"/>
                      </a:cubicBezTo>
                      <a:cubicBezTo>
                        <a:pt x="2008" y="355"/>
                        <a:pt x="1829" y="151"/>
                        <a:pt x="1579" y="6"/>
                      </a:cubicBezTo>
                      <a:cubicBezTo>
                        <a:pt x="1572" y="2"/>
                        <a:pt x="1564" y="0"/>
                        <a:pt x="155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9" name="Google Shape;130;p5"/>
              <p:cNvGrpSpPr/>
              <p:nvPr/>
            </p:nvGrpSpPr>
            <p:grpSpPr>
              <a:xfrm>
                <a:off x="6397200" y="228600"/>
                <a:ext cx="2552400" cy="470880"/>
                <a:chOff x="6397200" y="228600"/>
                <a:chExt cx="2552400" cy="470880"/>
              </a:xfrm>
            </p:grpSpPr>
            <p:sp>
              <p:nvSpPr>
                <p:cNvPr id="710" name="Google Shape;131;p5"/>
                <p:cNvSpPr/>
                <p:nvPr/>
              </p:nvSpPr>
              <p:spPr>
                <a:xfrm>
                  <a:off x="6397200" y="22860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1" name="Google Shape;132;p5"/>
                <p:cNvSpPr/>
                <p:nvPr/>
              </p:nvSpPr>
              <p:spPr>
                <a:xfrm>
                  <a:off x="6397200" y="228600"/>
                  <a:ext cx="2552400" cy="470880"/>
                </a:xfrm>
                <a:custGeom>
                  <a:avLst/>
                  <a:gdLst/>
                  <a:ahLst/>
                  <a:rect l="l" t="t" r="r" b="b"/>
                  <a:pathLst>
                    <a:path w="8946" h="1652">
                      <a:moveTo>
                        <a:pt x="1490" y="0"/>
                      </a:moveTo>
                      <a:cubicBezTo>
                        <a:pt x="1489" y="0"/>
                        <a:pt x="1489" y="0"/>
                        <a:pt x="1488" y="0"/>
                      </a:cubicBezTo>
                      <a:cubicBezTo>
                        <a:pt x="1398" y="0"/>
                        <a:pt x="1367" y="94"/>
                        <a:pt x="1343" y="162"/>
                      </a:cubicBezTo>
                      <a:cubicBezTo>
                        <a:pt x="1271" y="362"/>
                        <a:pt x="1237" y="572"/>
                        <a:pt x="1227" y="783"/>
                      </a:cubicBezTo>
                      <a:cubicBezTo>
                        <a:pt x="1196" y="755"/>
                        <a:pt x="1113" y="653"/>
                        <a:pt x="1078" y="628"/>
                      </a:cubicBezTo>
                      <a:cubicBezTo>
                        <a:pt x="1072" y="624"/>
                        <a:pt x="1066" y="622"/>
                        <a:pt x="1062" y="622"/>
                      </a:cubicBezTo>
                      <a:cubicBezTo>
                        <a:pt x="1007" y="622"/>
                        <a:pt x="1050" y="883"/>
                        <a:pt x="1050" y="883"/>
                      </a:cubicBezTo>
                      <a:cubicBezTo>
                        <a:pt x="999" y="823"/>
                        <a:pt x="933" y="769"/>
                        <a:pt x="862" y="769"/>
                      </a:cubicBezTo>
                      <a:cubicBezTo>
                        <a:pt x="831" y="769"/>
                        <a:pt x="800" y="779"/>
                        <a:pt x="768" y="803"/>
                      </a:cubicBezTo>
                      <a:cubicBezTo>
                        <a:pt x="720" y="840"/>
                        <a:pt x="705" y="895"/>
                        <a:pt x="705" y="954"/>
                      </a:cubicBezTo>
                      <a:cubicBezTo>
                        <a:pt x="632" y="896"/>
                        <a:pt x="533" y="864"/>
                        <a:pt x="446" y="851"/>
                      </a:cubicBezTo>
                      <a:cubicBezTo>
                        <a:pt x="442" y="850"/>
                        <a:pt x="438" y="850"/>
                        <a:pt x="435" y="850"/>
                      </a:cubicBezTo>
                      <a:cubicBezTo>
                        <a:pt x="341" y="850"/>
                        <a:pt x="440" y="1057"/>
                        <a:pt x="448" y="1113"/>
                      </a:cubicBezTo>
                      <a:cubicBezTo>
                        <a:pt x="442" y="1113"/>
                        <a:pt x="435" y="1113"/>
                        <a:pt x="429" y="1113"/>
                      </a:cubicBezTo>
                      <a:cubicBezTo>
                        <a:pt x="369" y="1113"/>
                        <a:pt x="299" y="1103"/>
                        <a:pt x="233" y="1103"/>
                      </a:cubicBezTo>
                      <a:cubicBezTo>
                        <a:pt x="144" y="1103"/>
                        <a:pt x="63" y="1123"/>
                        <a:pt x="28" y="1220"/>
                      </a:cubicBezTo>
                      <a:cubicBezTo>
                        <a:pt x="0" y="1298"/>
                        <a:pt x="45" y="1401"/>
                        <a:pt x="119" y="1425"/>
                      </a:cubicBezTo>
                      <a:cubicBezTo>
                        <a:pt x="94" y="1431"/>
                        <a:pt x="69" y="1438"/>
                        <a:pt x="45" y="1447"/>
                      </a:cubicBezTo>
                      <a:cubicBezTo>
                        <a:pt x="34" y="1451"/>
                        <a:pt x="36" y="1466"/>
                        <a:pt x="48" y="1467"/>
                      </a:cubicBezTo>
                      <a:cubicBezTo>
                        <a:pt x="66" y="1468"/>
                        <a:pt x="85" y="1468"/>
                        <a:pt x="104" y="1468"/>
                      </a:cubicBezTo>
                      <a:cubicBezTo>
                        <a:pt x="825" y="1468"/>
                        <a:pt x="1556" y="1334"/>
                        <a:pt x="2276" y="1289"/>
                      </a:cubicBezTo>
                      <a:cubicBezTo>
                        <a:pt x="2865" y="1252"/>
                        <a:pt x="3455" y="1234"/>
                        <a:pt x="4045" y="1234"/>
                      </a:cubicBezTo>
                      <a:cubicBezTo>
                        <a:pt x="4179" y="1234"/>
                        <a:pt x="4314" y="1235"/>
                        <a:pt x="4448" y="1237"/>
                      </a:cubicBezTo>
                      <a:cubicBezTo>
                        <a:pt x="5172" y="1248"/>
                        <a:pt x="5896" y="1292"/>
                        <a:pt x="6616" y="1366"/>
                      </a:cubicBezTo>
                      <a:cubicBezTo>
                        <a:pt x="7027" y="1410"/>
                        <a:pt x="7436" y="1458"/>
                        <a:pt x="7844" y="1518"/>
                      </a:cubicBezTo>
                      <a:cubicBezTo>
                        <a:pt x="8133" y="1559"/>
                        <a:pt x="8820" y="1652"/>
                        <a:pt x="8928" y="1652"/>
                      </a:cubicBezTo>
                      <a:cubicBezTo>
                        <a:pt x="8941" y="1652"/>
                        <a:pt x="8946" y="1650"/>
                        <a:pt x="8940" y="1647"/>
                      </a:cubicBezTo>
                      <a:cubicBezTo>
                        <a:pt x="8943" y="1489"/>
                        <a:pt x="8767" y="1483"/>
                        <a:pt x="8712" y="1464"/>
                      </a:cubicBezTo>
                      <a:cubicBezTo>
                        <a:pt x="8703" y="1376"/>
                        <a:pt x="8669" y="1299"/>
                        <a:pt x="8584" y="1257"/>
                      </a:cubicBezTo>
                      <a:cubicBezTo>
                        <a:pt x="8549" y="1238"/>
                        <a:pt x="8519" y="1231"/>
                        <a:pt x="8492" y="1231"/>
                      </a:cubicBezTo>
                      <a:cubicBezTo>
                        <a:pt x="8433" y="1231"/>
                        <a:pt x="8385" y="1263"/>
                        <a:pt x="8318" y="1287"/>
                      </a:cubicBezTo>
                      <a:cubicBezTo>
                        <a:pt x="8280" y="1237"/>
                        <a:pt x="8195" y="1224"/>
                        <a:pt x="8119" y="1224"/>
                      </a:cubicBezTo>
                      <a:cubicBezTo>
                        <a:pt x="8049" y="1224"/>
                        <a:pt x="7987" y="1235"/>
                        <a:pt x="7975" y="1240"/>
                      </a:cubicBezTo>
                      <a:cubicBezTo>
                        <a:pt x="8054" y="1086"/>
                        <a:pt x="8106" y="908"/>
                        <a:pt x="7999" y="817"/>
                      </a:cubicBezTo>
                      <a:cubicBezTo>
                        <a:pt x="7973" y="795"/>
                        <a:pt x="7945" y="786"/>
                        <a:pt x="7917" y="786"/>
                      </a:cubicBezTo>
                      <a:cubicBezTo>
                        <a:pt x="7871" y="786"/>
                        <a:pt x="7824" y="811"/>
                        <a:pt x="7781" y="837"/>
                      </a:cubicBezTo>
                      <a:cubicBezTo>
                        <a:pt x="7673" y="904"/>
                        <a:pt x="7571" y="989"/>
                        <a:pt x="7471" y="1075"/>
                      </a:cubicBezTo>
                      <a:cubicBezTo>
                        <a:pt x="7471" y="1054"/>
                        <a:pt x="7509" y="822"/>
                        <a:pt x="7358" y="822"/>
                      </a:cubicBezTo>
                      <a:cubicBezTo>
                        <a:pt x="7210" y="822"/>
                        <a:pt x="7101" y="997"/>
                        <a:pt x="6961" y="1118"/>
                      </a:cubicBezTo>
                      <a:cubicBezTo>
                        <a:pt x="6959" y="882"/>
                        <a:pt x="6953" y="492"/>
                        <a:pt x="6781" y="492"/>
                      </a:cubicBezTo>
                      <a:cubicBezTo>
                        <a:pt x="6765" y="492"/>
                        <a:pt x="6747" y="495"/>
                        <a:pt x="6728" y="502"/>
                      </a:cubicBezTo>
                      <a:cubicBezTo>
                        <a:pt x="6557" y="566"/>
                        <a:pt x="6435" y="860"/>
                        <a:pt x="6365" y="954"/>
                      </a:cubicBezTo>
                      <a:cubicBezTo>
                        <a:pt x="6339" y="907"/>
                        <a:pt x="6313" y="863"/>
                        <a:pt x="6287" y="816"/>
                      </a:cubicBezTo>
                      <a:cubicBezTo>
                        <a:pt x="6276" y="796"/>
                        <a:pt x="6252" y="784"/>
                        <a:pt x="6229" y="784"/>
                      </a:cubicBezTo>
                      <a:cubicBezTo>
                        <a:pt x="6213" y="784"/>
                        <a:pt x="6197" y="790"/>
                        <a:pt x="6185" y="803"/>
                      </a:cubicBezTo>
                      <a:cubicBezTo>
                        <a:pt x="6144" y="851"/>
                        <a:pt x="6103" y="890"/>
                        <a:pt x="6058" y="928"/>
                      </a:cubicBezTo>
                      <a:cubicBezTo>
                        <a:pt x="6030" y="847"/>
                        <a:pt x="6099" y="739"/>
                        <a:pt x="6027" y="673"/>
                      </a:cubicBezTo>
                      <a:cubicBezTo>
                        <a:pt x="6013" y="660"/>
                        <a:pt x="5996" y="654"/>
                        <a:pt x="5979" y="654"/>
                      </a:cubicBezTo>
                      <a:cubicBezTo>
                        <a:pt x="5925" y="654"/>
                        <a:pt x="5860" y="712"/>
                        <a:pt x="5809" y="781"/>
                      </a:cubicBezTo>
                      <a:cubicBezTo>
                        <a:pt x="5798" y="553"/>
                        <a:pt x="5729" y="318"/>
                        <a:pt x="5560" y="270"/>
                      </a:cubicBezTo>
                      <a:cubicBezTo>
                        <a:pt x="5544" y="265"/>
                        <a:pt x="5529" y="263"/>
                        <a:pt x="5514" y="263"/>
                      </a:cubicBezTo>
                      <a:cubicBezTo>
                        <a:pt x="5443" y="263"/>
                        <a:pt x="5389" y="313"/>
                        <a:pt x="5349" y="374"/>
                      </a:cubicBezTo>
                      <a:cubicBezTo>
                        <a:pt x="5254" y="524"/>
                        <a:pt x="5199" y="719"/>
                        <a:pt x="5144" y="901"/>
                      </a:cubicBezTo>
                      <a:cubicBezTo>
                        <a:pt x="5096" y="845"/>
                        <a:pt x="5029" y="814"/>
                        <a:pt x="4958" y="814"/>
                      </a:cubicBezTo>
                      <a:cubicBezTo>
                        <a:pt x="4906" y="814"/>
                        <a:pt x="4853" y="830"/>
                        <a:pt x="4803" y="866"/>
                      </a:cubicBezTo>
                      <a:cubicBezTo>
                        <a:pt x="4754" y="796"/>
                        <a:pt x="4679" y="760"/>
                        <a:pt x="4607" y="760"/>
                      </a:cubicBezTo>
                      <a:cubicBezTo>
                        <a:pt x="4538" y="760"/>
                        <a:pt x="4470" y="792"/>
                        <a:pt x="4429" y="861"/>
                      </a:cubicBezTo>
                      <a:cubicBezTo>
                        <a:pt x="4461" y="698"/>
                        <a:pt x="4456" y="487"/>
                        <a:pt x="4293" y="452"/>
                      </a:cubicBezTo>
                      <a:cubicBezTo>
                        <a:pt x="4280" y="449"/>
                        <a:pt x="4266" y="447"/>
                        <a:pt x="4253" y="447"/>
                      </a:cubicBezTo>
                      <a:cubicBezTo>
                        <a:pt x="4078" y="447"/>
                        <a:pt x="3936" y="688"/>
                        <a:pt x="3833" y="854"/>
                      </a:cubicBezTo>
                      <a:cubicBezTo>
                        <a:pt x="3815" y="805"/>
                        <a:pt x="3762" y="657"/>
                        <a:pt x="3732" y="630"/>
                      </a:cubicBezTo>
                      <a:cubicBezTo>
                        <a:pt x="3714" y="613"/>
                        <a:pt x="3693" y="606"/>
                        <a:pt x="3671" y="606"/>
                      </a:cubicBezTo>
                      <a:cubicBezTo>
                        <a:pt x="3608" y="606"/>
                        <a:pt x="3537" y="665"/>
                        <a:pt x="3484" y="699"/>
                      </a:cubicBezTo>
                      <a:cubicBezTo>
                        <a:pt x="3478" y="634"/>
                        <a:pt x="3465" y="431"/>
                        <a:pt x="3380" y="431"/>
                      </a:cubicBezTo>
                      <a:cubicBezTo>
                        <a:pt x="3367" y="431"/>
                        <a:pt x="3353" y="436"/>
                        <a:pt x="3338" y="446"/>
                      </a:cubicBezTo>
                      <a:cubicBezTo>
                        <a:pt x="3248" y="501"/>
                        <a:pt x="3186" y="589"/>
                        <a:pt x="3141" y="677"/>
                      </a:cubicBezTo>
                      <a:cubicBezTo>
                        <a:pt x="3155" y="553"/>
                        <a:pt x="3139" y="426"/>
                        <a:pt x="3100" y="307"/>
                      </a:cubicBezTo>
                      <a:cubicBezTo>
                        <a:pt x="3069" y="217"/>
                        <a:pt x="3015" y="53"/>
                        <a:pt x="2906" y="27"/>
                      </a:cubicBezTo>
                      <a:cubicBezTo>
                        <a:pt x="2894" y="24"/>
                        <a:pt x="2882" y="23"/>
                        <a:pt x="2872" y="23"/>
                      </a:cubicBezTo>
                      <a:cubicBezTo>
                        <a:pt x="2785" y="23"/>
                        <a:pt x="2745" y="114"/>
                        <a:pt x="2707" y="187"/>
                      </a:cubicBezTo>
                      <a:cubicBezTo>
                        <a:pt x="2619" y="355"/>
                        <a:pt x="2545" y="530"/>
                        <a:pt x="2477" y="709"/>
                      </a:cubicBezTo>
                      <a:cubicBezTo>
                        <a:pt x="2397" y="645"/>
                        <a:pt x="2290" y="592"/>
                        <a:pt x="2200" y="592"/>
                      </a:cubicBezTo>
                      <a:cubicBezTo>
                        <a:pt x="2161" y="592"/>
                        <a:pt x="2124" y="602"/>
                        <a:pt x="2095" y="625"/>
                      </a:cubicBezTo>
                      <a:cubicBezTo>
                        <a:pt x="2079" y="571"/>
                        <a:pt x="2095" y="426"/>
                        <a:pt x="2064" y="375"/>
                      </a:cubicBezTo>
                      <a:cubicBezTo>
                        <a:pt x="2056" y="362"/>
                        <a:pt x="2047" y="357"/>
                        <a:pt x="2038" y="357"/>
                      </a:cubicBezTo>
                      <a:cubicBezTo>
                        <a:pt x="1984" y="357"/>
                        <a:pt x="1921" y="563"/>
                        <a:pt x="1914" y="595"/>
                      </a:cubicBezTo>
                      <a:cubicBezTo>
                        <a:pt x="1884" y="487"/>
                        <a:pt x="1834" y="384"/>
                        <a:pt x="1775" y="290"/>
                      </a:cubicBezTo>
                      <a:cubicBezTo>
                        <a:pt x="1722" y="202"/>
                        <a:pt x="1611" y="0"/>
                        <a:pt x="14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12" name="Google Shape;133;p5"/>
            <p:cNvGrpSpPr/>
            <p:nvPr/>
          </p:nvGrpSpPr>
          <p:grpSpPr>
            <a:xfrm>
              <a:off x="0" y="468360"/>
              <a:ext cx="9160200" cy="4675680"/>
              <a:chOff x="0" y="468360"/>
              <a:chExt cx="9160200" cy="4675680"/>
            </a:xfrm>
          </p:grpSpPr>
          <p:sp>
            <p:nvSpPr>
              <p:cNvPr id="713" name="Google Shape;134;p5"/>
              <p:cNvSpPr/>
              <p:nvPr/>
            </p:nvSpPr>
            <p:spPr>
              <a:xfrm>
                <a:off x="0" y="468360"/>
                <a:ext cx="9160200" cy="4675680"/>
              </a:xfrm>
              <a:custGeom>
                <a:avLst/>
                <a:gdLst/>
                <a:ahLst/>
                <a:rect l="l" t="t" r="r" b="b"/>
                <a:pathLst>
                  <a:path w="32622" h="16309">
                    <a:moveTo>
                      <a:pt x="0" y="0"/>
                    </a:moveTo>
                    <a:lnTo>
                      <a:pt x="0" y="16308"/>
                    </a:lnTo>
                    <a:lnTo>
                      <a:pt x="32621" y="16308"/>
                    </a:lnTo>
                    <a:lnTo>
                      <a:pt x="32621" y="0"/>
                    </a:ln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Google Shape;135;p5"/>
              <p:cNvSpPr/>
              <p:nvPr/>
            </p:nvSpPr>
            <p:spPr>
              <a:xfrm>
                <a:off x="7200" y="468360"/>
                <a:ext cx="5712840" cy="3218040"/>
              </a:xfrm>
              <a:custGeom>
                <a:avLst/>
                <a:gdLst/>
                <a:ahLst/>
                <a:rect l="l" t="t" r="r" b="b"/>
                <a:pathLst>
                  <a:path w="24152" h="11613">
                    <a:moveTo>
                      <a:pt x="0" y="1"/>
                    </a:moveTo>
                    <a:lnTo>
                      <a:pt x="0" y="11613"/>
                    </a:lnTo>
                    <a:lnTo>
                      <a:pt x="1440" y="10129"/>
                    </a:lnTo>
                    <a:lnTo>
                      <a:pt x="3060" y="8456"/>
                    </a:lnTo>
                    <a:lnTo>
                      <a:pt x="4943" y="6516"/>
                    </a:lnTo>
                    <a:lnTo>
                      <a:pt x="11881" y="4008"/>
                    </a:lnTo>
                    <a:lnTo>
                      <a:pt x="16966" y="484"/>
                    </a:lnTo>
                    <a:lnTo>
                      <a:pt x="22690" y="1421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634444">
                  <a:alpha val="1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Google Shape;136;p5"/>
              <p:cNvSpPr/>
              <p:nvPr/>
            </p:nvSpPr>
            <p:spPr>
              <a:xfrm>
                <a:off x="6129360" y="2953440"/>
                <a:ext cx="3030480" cy="2190240"/>
              </a:xfrm>
              <a:custGeom>
                <a:avLst/>
                <a:gdLst/>
                <a:ahLst/>
                <a:rect l="l" t="t" r="r" b="b"/>
                <a:pathLst>
                  <a:path w="12813" h="7904">
                    <a:moveTo>
                      <a:pt x="12813" y="1"/>
                    </a:moveTo>
                    <a:lnTo>
                      <a:pt x="8822" y="1350"/>
                    </a:lnTo>
                    <a:lnTo>
                      <a:pt x="7223" y="3375"/>
                    </a:lnTo>
                    <a:lnTo>
                      <a:pt x="5736" y="5264"/>
                    </a:lnTo>
                    <a:lnTo>
                      <a:pt x="5269" y="5858"/>
                    </a:lnTo>
                    <a:lnTo>
                      <a:pt x="0" y="7904"/>
                    </a:lnTo>
                    <a:lnTo>
                      <a:pt x="12813" y="7904"/>
                    </a:lnTo>
                    <a:lnTo>
                      <a:pt x="12813" y="1"/>
                    </a:lnTo>
                    <a:close/>
                  </a:path>
                </a:pathLst>
              </a:custGeom>
              <a:solidFill>
                <a:srgbClr val="634444">
                  <a:alpha val="1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7" name="Google Shape;142;p5"/>
          <p:cNvGrpSpPr/>
          <p:nvPr/>
        </p:nvGrpSpPr>
        <p:grpSpPr>
          <a:xfrm>
            <a:off x="-194400" y="756360"/>
            <a:ext cx="996120" cy="1060200"/>
            <a:chOff x="-194400" y="756360"/>
            <a:chExt cx="996120" cy="1060200"/>
          </a:xfrm>
        </p:grpSpPr>
        <p:sp>
          <p:nvSpPr>
            <p:cNvPr id="718" name="Google Shape;143;p5"/>
            <p:cNvSpPr/>
            <p:nvPr/>
          </p:nvSpPr>
          <p:spPr>
            <a:xfrm>
              <a:off x="-78480" y="143532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9" name="Google Shape;144;p5"/>
            <p:cNvGrpSpPr/>
            <p:nvPr/>
          </p:nvGrpSpPr>
          <p:grpSpPr>
            <a:xfrm>
              <a:off x="-194400" y="756360"/>
              <a:ext cx="996120" cy="1000800"/>
              <a:chOff x="-194400" y="756360"/>
              <a:chExt cx="996120" cy="1000800"/>
            </a:xfrm>
          </p:grpSpPr>
          <p:sp>
            <p:nvSpPr>
              <p:cNvPr id="720" name="Google Shape;145;p5"/>
              <p:cNvSpPr/>
              <p:nvPr/>
            </p:nvSpPr>
            <p:spPr>
              <a:xfrm>
                <a:off x="-194400" y="75636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Google Shape;146;p5"/>
              <p:cNvSpPr/>
              <p:nvPr/>
            </p:nvSpPr>
            <p:spPr>
              <a:xfrm>
                <a:off x="-194400" y="75636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2" name="Google Shape;147;p5"/>
            <p:cNvGrpSpPr/>
            <p:nvPr/>
          </p:nvGrpSpPr>
          <p:grpSpPr>
            <a:xfrm>
              <a:off x="-117720" y="795960"/>
              <a:ext cx="803880" cy="808200"/>
              <a:chOff x="-117720" y="795960"/>
              <a:chExt cx="803880" cy="808200"/>
            </a:xfrm>
          </p:grpSpPr>
          <p:sp>
            <p:nvSpPr>
              <p:cNvPr id="723" name="Google Shape;148;p5"/>
              <p:cNvSpPr/>
              <p:nvPr/>
            </p:nvSpPr>
            <p:spPr>
              <a:xfrm>
                <a:off x="-117720" y="79596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Google Shape;149;p5"/>
              <p:cNvSpPr/>
              <p:nvPr/>
            </p:nvSpPr>
            <p:spPr>
              <a:xfrm>
                <a:off x="-117720" y="79596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5" name="Google Shape;150;p5"/>
            <p:cNvSpPr/>
            <p:nvPr/>
          </p:nvSpPr>
          <p:spPr>
            <a:xfrm>
              <a:off x="-87480" y="81360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6" name="Google Shape;151;p5"/>
          <p:cNvGrpSpPr/>
          <p:nvPr/>
        </p:nvGrpSpPr>
        <p:grpSpPr>
          <a:xfrm>
            <a:off x="8161920" y="2756160"/>
            <a:ext cx="1089720" cy="1996920"/>
            <a:chOff x="8161920" y="2756160"/>
            <a:chExt cx="1089720" cy="1996920"/>
          </a:xfrm>
        </p:grpSpPr>
        <p:sp>
          <p:nvSpPr>
            <p:cNvPr id="727" name="Google Shape;152;p5"/>
            <p:cNvSpPr/>
            <p:nvPr/>
          </p:nvSpPr>
          <p:spPr>
            <a:xfrm>
              <a:off x="8379000" y="433656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53;p5"/>
            <p:cNvSpPr/>
            <p:nvPr/>
          </p:nvSpPr>
          <p:spPr>
            <a:xfrm>
              <a:off x="8652600" y="3774240"/>
              <a:ext cx="108000" cy="79200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9" name="Google Shape;154;p5"/>
            <p:cNvGrpSpPr/>
            <p:nvPr/>
          </p:nvGrpSpPr>
          <p:grpSpPr>
            <a:xfrm>
              <a:off x="8161920" y="2756160"/>
              <a:ext cx="1089720" cy="1511280"/>
              <a:chOff x="8161920" y="2756160"/>
              <a:chExt cx="1089720" cy="1511280"/>
            </a:xfrm>
          </p:grpSpPr>
          <p:sp>
            <p:nvSpPr>
              <p:cNvPr id="730" name="Google Shape;155;p5"/>
              <p:cNvSpPr/>
              <p:nvPr/>
            </p:nvSpPr>
            <p:spPr>
              <a:xfrm>
                <a:off x="8161920" y="275616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Google Shape;156;p5"/>
              <p:cNvSpPr/>
              <p:nvPr/>
            </p:nvSpPr>
            <p:spPr>
              <a:xfrm>
                <a:off x="8161920" y="2756160"/>
                <a:ext cx="1089720" cy="151128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2" name="Google Shape;157;p5"/>
            <p:cNvGrpSpPr/>
            <p:nvPr/>
          </p:nvGrpSpPr>
          <p:grpSpPr>
            <a:xfrm>
              <a:off x="8245800" y="2816280"/>
              <a:ext cx="879480" cy="1219680"/>
              <a:chOff x="8245800" y="2816280"/>
              <a:chExt cx="879480" cy="1219680"/>
            </a:xfrm>
          </p:grpSpPr>
          <p:sp>
            <p:nvSpPr>
              <p:cNvPr id="733" name="Google Shape;158;p5"/>
              <p:cNvSpPr/>
              <p:nvPr/>
            </p:nvSpPr>
            <p:spPr>
              <a:xfrm>
                <a:off x="8245800" y="281628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Google Shape;159;p5"/>
              <p:cNvSpPr/>
              <p:nvPr/>
            </p:nvSpPr>
            <p:spPr>
              <a:xfrm>
                <a:off x="8245800" y="2816280"/>
                <a:ext cx="879480" cy="121968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5" name="Google Shape;160;p5"/>
            <p:cNvSpPr/>
            <p:nvPr/>
          </p:nvSpPr>
          <p:spPr>
            <a:xfrm>
              <a:off x="8278920" y="2843280"/>
              <a:ext cx="713880" cy="99072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b6dd">
            <a:alpha val="5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843;p20"/>
          <p:cNvGrpSpPr/>
          <p:nvPr/>
        </p:nvGrpSpPr>
        <p:grpSpPr>
          <a:xfrm>
            <a:off x="0" y="55440"/>
            <a:ext cx="9143640" cy="645840"/>
            <a:chOff x="0" y="55440"/>
            <a:chExt cx="9143640" cy="645840"/>
          </a:xfrm>
        </p:grpSpPr>
        <p:grpSp>
          <p:nvGrpSpPr>
            <p:cNvPr id="774" name="Google Shape;844;p20"/>
            <p:cNvGrpSpPr/>
            <p:nvPr/>
          </p:nvGrpSpPr>
          <p:grpSpPr>
            <a:xfrm>
              <a:off x="6591240" y="118440"/>
              <a:ext cx="2552400" cy="470880"/>
              <a:chOff x="6591240" y="118440"/>
              <a:chExt cx="2552400" cy="470880"/>
            </a:xfrm>
          </p:grpSpPr>
          <p:sp>
            <p:nvSpPr>
              <p:cNvPr id="775" name="Google Shape;845;p20"/>
              <p:cNvSpPr/>
              <p:nvPr/>
            </p:nvSpPr>
            <p:spPr>
              <a:xfrm>
                <a:off x="6591240" y="11844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846;p20"/>
              <p:cNvSpPr/>
              <p:nvPr/>
            </p:nvSpPr>
            <p:spPr>
              <a:xfrm>
                <a:off x="6591240" y="118440"/>
                <a:ext cx="2552400" cy="470880"/>
              </a:xfrm>
              <a:custGeom>
                <a:avLst/>
                <a:gdLst/>
                <a:ahLst/>
                <a:rect l="l" t="t" r="r" b="b"/>
                <a:pathLst>
                  <a:path w="8946" h="1652">
                    <a:moveTo>
                      <a:pt x="1490" y="0"/>
                    </a:moveTo>
                    <a:cubicBezTo>
                      <a:pt x="1489" y="0"/>
                      <a:pt x="1489" y="0"/>
                      <a:pt x="1488" y="0"/>
                    </a:cubicBezTo>
                    <a:cubicBezTo>
                      <a:pt x="1398" y="0"/>
                      <a:pt x="1367" y="94"/>
                      <a:pt x="1343" y="162"/>
                    </a:cubicBezTo>
                    <a:cubicBezTo>
                      <a:pt x="1271" y="362"/>
                      <a:pt x="1237" y="572"/>
                      <a:pt x="1227" y="783"/>
                    </a:cubicBezTo>
                    <a:cubicBezTo>
                      <a:pt x="1196" y="755"/>
                      <a:pt x="1113" y="653"/>
                      <a:pt x="1078" y="628"/>
                    </a:cubicBezTo>
                    <a:cubicBezTo>
                      <a:pt x="1072" y="624"/>
                      <a:pt x="1066" y="622"/>
                      <a:pt x="1062" y="622"/>
                    </a:cubicBezTo>
                    <a:cubicBezTo>
                      <a:pt x="1007" y="622"/>
                      <a:pt x="1050" y="883"/>
                      <a:pt x="1050" y="883"/>
                    </a:cubicBezTo>
                    <a:cubicBezTo>
                      <a:pt x="999" y="823"/>
                      <a:pt x="933" y="769"/>
                      <a:pt x="862" y="769"/>
                    </a:cubicBezTo>
                    <a:cubicBezTo>
                      <a:pt x="831" y="769"/>
                      <a:pt x="800" y="779"/>
                      <a:pt x="768" y="803"/>
                    </a:cubicBezTo>
                    <a:cubicBezTo>
                      <a:pt x="720" y="840"/>
                      <a:pt x="705" y="895"/>
                      <a:pt x="705" y="954"/>
                    </a:cubicBezTo>
                    <a:cubicBezTo>
                      <a:pt x="632" y="896"/>
                      <a:pt x="533" y="864"/>
                      <a:pt x="446" y="851"/>
                    </a:cubicBezTo>
                    <a:cubicBezTo>
                      <a:pt x="442" y="850"/>
                      <a:pt x="438" y="850"/>
                      <a:pt x="435" y="850"/>
                    </a:cubicBezTo>
                    <a:cubicBezTo>
                      <a:pt x="341" y="850"/>
                      <a:pt x="440" y="1057"/>
                      <a:pt x="448" y="1113"/>
                    </a:cubicBezTo>
                    <a:cubicBezTo>
                      <a:pt x="442" y="1113"/>
                      <a:pt x="435" y="1113"/>
                      <a:pt x="429" y="1113"/>
                    </a:cubicBezTo>
                    <a:cubicBezTo>
                      <a:pt x="369" y="1113"/>
                      <a:pt x="299" y="1103"/>
                      <a:pt x="233" y="1103"/>
                    </a:cubicBezTo>
                    <a:cubicBezTo>
                      <a:pt x="144" y="1103"/>
                      <a:pt x="63" y="1123"/>
                      <a:pt x="28" y="1220"/>
                    </a:cubicBezTo>
                    <a:cubicBezTo>
                      <a:pt x="0" y="1298"/>
                      <a:pt x="45" y="1401"/>
                      <a:pt x="119" y="1425"/>
                    </a:cubicBezTo>
                    <a:cubicBezTo>
                      <a:pt x="94" y="1431"/>
                      <a:pt x="69" y="1438"/>
                      <a:pt x="45" y="1447"/>
                    </a:cubicBezTo>
                    <a:cubicBezTo>
                      <a:pt x="34" y="1451"/>
                      <a:pt x="36" y="1466"/>
                      <a:pt x="48" y="1467"/>
                    </a:cubicBezTo>
                    <a:cubicBezTo>
                      <a:pt x="66" y="1468"/>
                      <a:pt x="85" y="1468"/>
                      <a:pt x="104" y="1468"/>
                    </a:cubicBezTo>
                    <a:cubicBezTo>
                      <a:pt x="825" y="1468"/>
                      <a:pt x="1556" y="1334"/>
                      <a:pt x="2276" y="1289"/>
                    </a:cubicBezTo>
                    <a:cubicBezTo>
                      <a:pt x="2865" y="1252"/>
                      <a:pt x="3455" y="1234"/>
                      <a:pt x="4045" y="1234"/>
                    </a:cubicBezTo>
                    <a:cubicBezTo>
                      <a:pt x="4179" y="1234"/>
                      <a:pt x="4314" y="1235"/>
                      <a:pt x="4448" y="1237"/>
                    </a:cubicBezTo>
                    <a:cubicBezTo>
                      <a:pt x="5172" y="1248"/>
                      <a:pt x="5896" y="1292"/>
                      <a:pt x="6616" y="1366"/>
                    </a:cubicBezTo>
                    <a:cubicBezTo>
                      <a:pt x="7027" y="1410"/>
                      <a:pt x="7436" y="1458"/>
                      <a:pt x="7844" y="1518"/>
                    </a:cubicBezTo>
                    <a:cubicBezTo>
                      <a:pt x="8133" y="1559"/>
                      <a:pt x="8820" y="1652"/>
                      <a:pt x="8928" y="1652"/>
                    </a:cubicBezTo>
                    <a:cubicBezTo>
                      <a:pt x="8941" y="1652"/>
                      <a:pt x="8946" y="1650"/>
                      <a:pt x="8940" y="1647"/>
                    </a:cubicBezTo>
                    <a:cubicBezTo>
                      <a:pt x="8943" y="1489"/>
                      <a:pt x="8767" y="1483"/>
                      <a:pt x="8712" y="1464"/>
                    </a:cubicBezTo>
                    <a:cubicBezTo>
                      <a:pt x="8703" y="1376"/>
                      <a:pt x="8669" y="1299"/>
                      <a:pt x="8584" y="1257"/>
                    </a:cubicBezTo>
                    <a:cubicBezTo>
                      <a:pt x="8549" y="1238"/>
                      <a:pt x="8519" y="1231"/>
                      <a:pt x="8492" y="1231"/>
                    </a:cubicBezTo>
                    <a:cubicBezTo>
                      <a:pt x="8433" y="1231"/>
                      <a:pt x="8385" y="1263"/>
                      <a:pt x="8318" y="1287"/>
                    </a:cubicBezTo>
                    <a:cubicBezTo>
                      <a:pt x="8280" y="1237"/>
                      <a:pt x="8195" y="1224"/>
                      <a:pt x="8119" y="1224"/>
                    </a:cubicBezTo>
                    <a:cubicBezTo>
                      <a:pt x="8049" y="1224"/>
                      <a:pt x="7987" y="1235"/>
                      <a:pt x="7975" y="1240"/>
                    </a:cubicBezTo>
                    <a:cubicBezTo>
                      <a:pt x="8054" y="1086"/>
                      <a:pt x="8106" y="908"/>
                      <a:pt x="7999" y="817"/>
                    </a:cubicBezTo>
                    <a:cubicBezTo>
                      <a:pt x="7973" y="795"/>
                      <a:pt x="7945" y="786"/>
                      <a:pt x="7917" y="786"/>
                    </a:cubicBezTo>
                    <a:cubicBezTo>
                      <a:pt x="7871" y="786"/>
                      <a:pt x="7824" y="811"/>
                      <a:pt x="7781" y="837"/>
                    </a:cubicBezTo>
                    <a:cubicBezTo>
                      <a:pt x="7673" y="904"/>
                      <a:pt x="7571" y="989"/>
                      <a:pt x="7471" y="1075"/>
                    </a:cubicBezTo>
                    <a:cubicBezTo>
                      <a:pt x="7471" y="1054"/>
                      <a:pt x="7509" y="822"/>
                      <a:pt x="7358" y="822"/>
                    </a:cubicBezTo>
                    <a:cubicBezTo>
                      <a:pt x="7210" y="822"/>
                      <a:pt x="7101" y="997"/>
                      <a:pt x="6961" y="1118"/>
                    </a:cubicBezTo>
                    <a:cubicBezTo>
                      <a:pt x="6959" y="882"/>
                      <a:pt x="6953" y="492"/>
                      <a:pt x="6781" y="492"/>
                    </a:cubicBezTo>
                    <a:cubicBezTo>
                      <a:pt x="6765" y="492"/>
                      <a:pt x="6747" y="495"/>
                      <a:pt x="6728" y="502"/>
                    </a:cubicBezTo>
                    <a:cubicBezTo>
                      <a:pt x="6557" y="566"/>
                      <a:pt x="6435" y="860"/>
                      <a:pt x="6365" y="954"/>
                    </a:cubicBezTo>
                    <a:cubicBezTo>
                      <a:pt x="6339" y="907"/>
                      <a:pt x="6313" y="863"/>
                      <a:pt x="6287" y="816"/>
                    </a:cubicBezTo>
                    <a:cubicBezTo>
                      <a:pt x="6276" y="796"/>
                      <a:pt x="6252" y="784"/>
                      <a:pt x="6229" y="784"/>
                    </a:cubicBezTo>
                    <a:cubicBezTo>
                      <a:pt x="6213" y="784"/>
                      <a:pt x="6197" y="790"/>
                      <a:pt x="6185" y="803"/>
                    </a:cubicBezTo>
                    <a:cubicBezTo>
                      <a:pt x="6144" y="851"/>
                      <a:pt x="6103" y="890"/>
                      <a:pt x="6058" y="928"/>
                    </a:cubicBezTo>
                    <a:cubicBezTo>
                      <a:pt x="6030" y="847"/>
                      <a:pt x="6099" y="739"/>
                      <a:pt x="6027" y="673"/>
                    </a:cubicBezTo>
                    <a:cubicBezTo>
                      <a:pt x="6013" y="660"/>
                      <a:pt x="5996" y="654"/>
                      <a:pt x="5979" y="654"/>
                    </a:cubicBezTo>
                    <a:cubicBezTo>
                      <a:pt x="5925" y="654"/>
                      <a:pt x="5860" y="712"/>
                      <a:pt x="5809" y="781"/>
                    </a:cubicBezTo>
                    <a:cubicBezTo>
                      <a:pt x="5798" y="553"/>
                      <a:pt x="5729" y="318"/>
                      <a:pt x="5560" y="270"/>
                    </a:cubicBezTo>
                    <a:cubicBezTo>
                      <a:pt x="5544" y="265"/>
                      <a:pt x="5529" y="263"/>
                      <a:pt x="5514" y="263"/>
                    </a:cubicBezTo>
                    <a:cubicBezTo>
                      <a:pt x="5443" y="263"/>
                      <a:pt x="5389" y="313"/>
                      <a:pt x="5349" y="374"/>
                    </a:cubicBezTo>
                    <a:cubicBezTo>
                      <a:pt x="5254" y="524"/>
                      <a:pt x="5199" y="719"/>
                      <a:pt x="5144" y="901"/>
                    </a:cubicBezTo>
                    <a:cubicBezTo>
                      <a:pt x="5096" y="845"/>
                      <a:pt x="5029" y="814"/>
                      <a:pt x="4958" y="814"/>
                    </a:cubicBezTo>
                    <a:cubicBezTo>
                      <a:pt x="4906" y="814"/>
                      <a:pt x="4853" y="830"/>
                      <a:pt x="4803" y="866"/>
                    </a:cubicBezTo>
                    <a:cubicBezTo>
                      <a:pt x="4754" y="796"/>
                      <a:pt x="4679" y="760"/>
                      <a:pt x="4607" y="760"/>
                    </a:cubicBezTo>
                    <a:cubicBezTo>
                      <a:pt x="4538" y="760"/>
                      <a:pt x="4470" y="792"/>
                      <a:pt x="4429" y="861"/>
                    </a:cubicBezTo>
                    <a:cubicBezTo>
                      <a:pt x="4461" y="698"/>
                      <a:pt x="4456" y="487"/>
                      <a:pt x="4293" y="452"/>
                    </a:cubicBezTo>
                    <a:cubicBezTo>
                      <a:pt x="4280" y="449"/>
                      <a:pt x="4266" y="447"/>
                      <a:pt x="4253" y="447"/>
                    </a:cubicBezTo>
                    <a:cubicBezTo>
                      <a:pt x="4078" y="447"/>
                      <a:pt x="3936" y="688"/>
                      <a:pt x="3833" y="854"/>
                    </a:cubicBezTo>
                    <a:cubicBezTo>
                      <a:pt x="3815" y="805"/>
                      <a:pt x="3762" y="657"/>
                      <a:pt x="3732" y="630"/>
                    </a:cubicBezTo>
                    <a:cubicBezTo>
                      <a:pt x="3714" y="613"/>
                      <a:pt x="3693" y="606"/>
                      <a:pt x="3671" y="606"/>
                    </a:cubicBezTo>
                    <a:cubicBezTo>
                      <a:pt x="3608" y="606"/>
                      <a:pt x="3537" y="665"/>
                      <a:pt x="3484" y="699"/>
                    </a:cubicBezTo>
                    <a:cubicBezTo>
                      <a:pt x="3478" y="634"/>
                      <a:pt x="3465" y="431"/>
                      <a:pt x="3380" y="431"/>
                    </a:cubicBezTo>
                    <a:cubicBezTo>
                      <a:pt x="3367" y="431"/>
                      <a:pt x="3353" y="436"/>
                      <a:pt x="3338" y="446"/>
                    </a:cubicBezTo>
                    <a:cubicBezTo>
                      <a:pt x="3248" y="501"/>
                      <a:pt x="3186" y="589"/>
                      <a:pt x="3141" y="677"/>
                    </a:cubicBezTo>
                    <a:cubicBezTo>
                      <a:pt x="3155" y="553"/>
                      <a:pt x="3139" y="426"/>
                      <a:pt x="3100" y="307"/>
                    </a:cubicBezTo>
                    <a:cubicBezTo>
                      <a:pt x="3069" y="217"/>
                      <a:pt x="3015" y="53"/>
                      <a:pt x="2906" y="27"/>
                    </a:cubicBezTo>
                    <a:cubicBezTo>
                      <a:pt x="2894" y="24"/>
                      <a:pt x="2882" y="23"/>
                      <a:pt x="2872" y="23"/>
                    </a:cubicBezTo>
                    <a:cubicBezTo>
                      <a:pt x="2785" y="23"/>
                      <a:pt x="2745" y="114"/>
                      <a:pt x="2707" y="187"/>
                    </a:cubicBezTo>
                    <a:cubicBezTo>
                      <a:pt x="2619" y="355"/>
                      <a:pt x="2545" y="530"/>
                      <a:pt x="2477" y="709"/>
                    </a:cubicBezTo>
                    <a:cubicBezTo>
                      <a:pt x="2397" y="645"/>
                      <a:pt x="2290" y="592"/>
                      <a:pt x="2200" y="592"/>
                    </a:cubicBezTo>
                    <a:cubicBezTo>
                      <a:pt x="2161" y="592"/>
                      <a:pt x="2124" y="602"/>
                      <a:pt x="2095" y="625"/>
                    </a:cubicBezTo>
                    <a:cubicBezTo>
                      <a:pt x="2079" y="571"/>
                      <a:pt x="2095" y="426"/>
                      <a:pt x="2064" y="375"/>
                    </a:cubicBezTo>
                    <a:cubicBezTo>
                      <a:pt x="2056" y="362"/>
                      <a:pt x="2047" y="357"/>
                      <a:pt x="2038" y="357"/>
                    </a:cubicBezTo>
                    <a:cubicBezTo>
                      <a:pt x="1984" y="357"/>
                      <a:pt x="1921" y="563"/>
                      <a:pt x="1914" y="595"/>
                    </a:cubicBezTo>
                    <a:cubicBezTo>
                      <a:pt x="1884" y="487"/>
                      <a:pt x="1834" y="384"/>
                      <a:pt x="1775" y="290"/>
                    </a:cubicBezTo>
                    <a:cubicBezTo>
                      <a:pt x="1722" y="202"/>
                      <a:pt x="1611" y="0"/>
                      <a:pt x="149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77" name="Google Shape;847;p20"/>
            <p:cNvGrpSpPr/>
            <p:nvPr/>
          </p:nvGrpSpPr>
          <p:grpSpPr>
            <a:xfrm>
              <a:off x="0" y="55440"/>
              <a:ext cx="2399760" cy="645840"/>
              <a:chOff x="0" y="55440"/>
              <a:chExt cx="2399760" cy="645840"/>
            </a:xfrm>
          </p:grpSpPr>
          <p:sp>
            <p:nvSpPr>
              <p:cNvPr id="778" name="Google Shape;848;p20"/>
              <p:cNvSpPr/>
              <p:nvPr/>
            </p:nvSpPr>
            <p:spPr>
              <a:xfrm rot="21478800">
                <a:off x="9000" y="9720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Google Shape;849;p20"/>
              <p:cNvSpPr/>
              <p:nvPr/>
            </p:nvSpPr>
            <p:spPr>
              <a:xfrm rot="21478800">
                <a:off x="9000" y="97200"/>
                <a:ext cx="2381400" cy="561960"/>
              </a:xfrm>
              <a:custGeom>
                <a:avLst/>
                <a:gdLst/>
                <a:ahLst/>
                <a:rect l="l" t="t" r="r" b="b"/>
                <a:pathLst>
                  <a:path w="8347" h="1971">
                    <a:moveTo>
                      <a:pt x="530" y="0"/>
                    </a:moveTo>
                    <a:cubicBezTo>
                      <a:pt x="512" y="0"/>
                      <a:pt x="495" y="9"/>
                      <a:pt x="485" y="29"/>
                    </a:cubicBezTo>
                    <a:cubicBezTo>
                      <a:pt x="344" y="312"/>
                      <a:pt x="220" y="599"/>
                      <a:pt x="166" y="909"/>
                    </a:cubicBezTo>
                    <a:cubicBezTo>
                      <a:pt x="155" y="872"/>
                      <a:pt x="144" y="837"/>
                      <a:pt x="131" y="801"/>
                    </a:cubicBezTo>
                    <a:cubicBezTo>
                      <a:pt x="123" y="779"/>
                      <a:pt x="101" y="768"/>
                      <a:pt x="80" y="768"/>
                    </a:cubicBezTo>
                    <a:cubicBezTo>
                      <a:pt x="56" y="768"/>
                      <a:pt x="33" y="783"/>
                      <a:pt x="35" y="815"/>
                    </a:cubicBezTo>
                    <a:cubicBezTo>
                      <a:pt x="57" y="1170"/>
                      <a:pt x="78" y="1501"/>
                      <a:pt x="13" y="1853"/>
                    </a:cubicBezTo>
                    <a:cubicBezTo>
                      <a:pt x="1" y="1916"/>
                      <a:pt x="43" y="1970"/>
                      <a:pt x="104" y="1970"/>
                    </a:cubicBezTo>
                    <a:cubicBezTo>
                      <a:pt x="112" y="1970"/>
                      <a:pt x="119" y="1969"/>
                      <a:pt x="127" y="1968"/>
                    </a:cubicBezTo>
                    <a:cubicBezTo>
                      <a:pt x="1531" y="1662"/>
                      <a:pt x="2955" y="1580"/>
                      <a:pt x="4389" y="1563"/>
                    </a:cubicBezTo>
                    <a:cubicBezTo>
                      <a:pt x="5077" y="1553"/>
                      <a:pt x="5766" y="1554"/>
                      <a:pt x="6455" y="1544"/>
                    </a:cubicBezTo>
                    <a:cubicBezTo>
                      <a:pt x="6483" y="1544"/>
                      <a:pt x="6512" y="1543"/>
                      <a:pt x="6541" y="1543"/>
                    </a:cubicBezTo>
                    <a:cubicBezTo>
                      <a:pt x="6757" y="1543"/>
                      <a:pt x="6992" y="1555"/>
                      <a:pt x="7228" y="1555"/>
                    </a:cubicBezTo>
                    <a:cubicBezTo>
                      <a:pt x="7600" y="1555"/>
                      <a:pt x="7975" y="1527"/>
                      <a:pt x="8281" y="1384"/>
                    </a:cubicBezTo>
                    <a:cubicBezTo>
                      <a:pt x="8346" y="1352"/>
                      <a:pt x="8336" y="1265"/>
                      <a:pt x="8285" y="1234"/>
                    </a:cubicBezTo>
                    <a:cubicBezTo>
                      <a:pt x="8170" y="1162"/>
                      <a:pt x="8051" y="1123"/>
                      <a:pt x="7932" y="1123"/>
                    </a:cubicBezTo>
                    <a:cubicBezTo>
                      <a:pt x="7911" y="1123"/>
                      <a:pt x="7891" y="1124"/>
                      <a:pt x="7871" y="1127"/>
                    </a:cubicBezTo>
                    <a:cubicBezTo>
                      <a:pt x="7713" y="1038"/>
                      <a:pt x="7549" y="994"/>
                      <a:pt x="7385" y="994"/>
                    </a:cubicBezTo>
                    <a:cubicBezTo>
                      <a:pt x="7237" y="994"/>
                      <a:pt x="7091" y="1030"/>
                      <a:pt x="6951" y="1104"/>
                    </a:cubicBezTo>
                    <a:cubicBezTo>
                      <a:pt x="6943" y="905"/>
                      <a:pt x="6841" y="830"/>
                      <a:pt x="6703" y="830"/>
                    </a:cubicBezTo>
                    <a:cubicBezTo>
                      <a:pt x="6572" y="830"/>
                      <a:pt x="6409" y="897"/>
                      <a:pt x="6261" y="991"/>
                    </a:cubicBezTo>
                    <a:cubicBezTo>
                      <a:pt x="6239" y="934"/>
                      <a:pt x="6188" y="910"/>
                      <a:pt x="6126" y="910"/>
                    </a:cubicBezTo>
                    <a:cubicBezTo>
                      <a:pt x="6032" y="910"/>
                      <a:pt x="5912" y="965"/>
                      <a:pt x="5825" y="1038"/>
                    </a:cubicBezTo>
                    <a:cubicBezTo>
                      <a:pt x="5822" y="1032"/>
                      <a:pt x="5818" y="1025"/>
                      <a:pt x="5813" y="1020"/>
                    </a:cubicBezTo>
                    <a:cubicBezTo>
                      <a:pt x="5782" y="987"/>
                      <a:pt x="5604" y="890"/>
                      <a:pt x="5502" y="890"/>
                    </a:cubicBezTo>
                    <a:cubicBezTo>
                      <a:pt x="5463" y="890"/>
                      <a:pt x="5435" y="904"/>
                      <a:pt x="5430" y="940"/>
                    </a:cubicBezTo>
                    <a:lnTo>
                      <a:pt x="5430" y="940"/>
                    </a:lnTo>
                    <a:cubicBezTo>
                      <a:pt x="5434" y="906"/>
                      <a:pt x="5407" y="865"/>
                      <a:pt x="5373" y="865"/>
                    </a:cubicBezTo>
                    <a:cubicBezTo>
                      <a:pt x="5364" y="865"/>
                      <a:pt x="5354" y="868"/>
                      <a:pt x="5344" y="876"/>
                    </a:cubicBezTo>
                    <a:lnTo>
                      <a:pt x="5234" y="953"/>
                    </a:lnTo>
                    <a:cubicBezTo>
                      <a:pt x="5216" y="859"/>
                      <a:pt x="5135" y="807"/>
                      <a:pt x="5048" y="807"/>
                    </a:cubicBezTo>
                    <a:cubicBezTo>
                      <a:pt x="5006" y="807"/>
                      <a:pt x="4962" y="819"/>
                      <a:pt x="4923" y="845"/>
                    </a:cubicBezTo>
                    <a:cubicBezTo>
                      <a:pt x="4899" y="538"/>
                      <a:pt x="4810" y="91"/>
                      <a:pt x="4524" y="67"/>
                    </a:cubicBezTo>
                    <a:cubicBezTo>
                      <a:pt x="4519" y="66"/>
                      <a:pt x="4514" y="66"/>
                      <a:pt x="4509" y="66"/>
                    </a:cubicBezTo>
                    <a:cubicBezTo>
                      <a:pt x="4434" y="66"/>
                      <a:pt x="4370" y="111"/>
                      <a:pt x="4323" y="169"/>
                    </a:cubicBezTo>
                    <a:cubicBezTo>
                      <a:pt x="4278" y="226"/>
                      <a:pt x="4275" y="297"/>
                      <a:pt x="4260" y="365"/>
                    </a:cubicBezTo>
                    <a:cubicBezTo>
                      <a:pt x="4222" y="543"/>
                      <a:pt x="4221" y="697"/>
                      <a:pt x="4163" y="865"/>
                    </a:cubicBezTo>
                    <a:cubicBezTo>
                      <a:pt x="4138" y="840"/>
                      <a:pt x="4121" y="829"/>
                      <a:pt x="4055" y="781"/>
                    </a:cubicBezTo>
                    <a:cubicBezTo>
                      <a:pt x="4045" y="774"/>
                      <a:pt x="4034" y="771"/>
                      <a:pt x="4022" y="771"/>
                    </a:cubicBezTo>
                    <a:cubicBezTo>
                      <a:pt x="4003" y="771"/>
                      <a:pt x="3984" y="778"/>
                      <a:pt x="3973" y="791"/>
                    </a:cubicBezTo>
                    <a:cubicBezTo>
                      <a:pt x="3907" y="864"/>
                      <a:pt x="3844" y="936"/>
                      <a:pt x="3764" y="936"/>
                    </a:cubicBezTo>
                    <a:cubicBezTo>
                      <a:pt x="3762" y="936"/>
                      <a:pt x="3761" y="936"/>
                      <a:pt x="3759" y="935"/>
                    </a:cubicBezTo>
                    <a:cubicBezTo>
                      <a:pt x="3709" y="934"/>
                      <a:pt x="3668" y="877"/>
                      <a:pt x="3604" y="877"/>
                    </a:cubicBezTo>
                    <a:cubicBezTo>
                      <a:pt x="3469" y="877"/>
                      <a:pt x="3384" y="995"/>
                      <a:pt x="3325" y="1102"/>
                    </a:cubicBezTo>
                    <a:cubicBezTo>
                      <a:pt x="3277" y="949"/>
                      <a:pt x="3173" y="894"/>
                      <a:pt x="3051" y="894"/>
                    </a:cubicBezTo>
                    <a:cubicBezTo>
                      <a:pt x="2903" y="894"/>
                      <a:pt x="2731" y="976"/>
                      <a:pt x="2606" y="1065"/>
                    </a:cubicBezTo>
                    <a:cubicBezTo>
                      <a:pt x="2571" y="1022"/>
                      <a:pt x="2529" y="995"/>
                      <a:pt x="2464" y="976"/>
                    </a:cubicBezTo>
                    <a:cubicBezTo>
                      <a:pt x="2429" y="965"/>
                      <a:pt x="2389" y="959"/>
                      <a:pt x="2348" y="959"/>
                    </a:cubicBezTo>
                    <a:cubicBezTo>
                      <a:pt x="2296" y="959"/>
                      <a:pt x="2240" y="968"/>
                      <a:pt x="2187" y="986"/>
                    </a:cubicBezTo>
                    <a:cubicBezTo>
                      <a:pt x="2181" y="959"/>
                      <a:pt x="2159" y="863"/>
                      <a:pt x="2103" y="863"/>
                    </a:cubicBezTo>
                    <a:cubicBezTo>
                      <a:pt x="2098" y="863"/>
                      <a:pt x="2093" y="864"/>
                      <a:pt x="2087" y="865"/>
                    </a:cubicBezTo>
                    <a:cubicBezTo>
                      <a:pt x="1985" y="896"/>
                      <a:pt x="1952" y="986"/>
                      <a:pt x="1886" y="1057"/>
                    </a:cubicBezTo>
                    <a:cubicBezTo>
                      <a:pt x="1885" y="873"/>
                      <a:pt x="1817" y="697"/>
                      <a:pt x="1717" y="537"/>
                    </a:cubicBezTo>
                    <a:cubicBezTo>
                      <a:pt x="1703" y="515"/>
                      <a:pt x="1680" y="504"/>
                      <a:pt x="1657" y="504"/>
                    </a:cubicBezTo>
                    <a:cubicBezTo>
                      <a:pt x="1634" y="504"/>
                      <a:pt x="1612" y="514"/>
                      <a:pt x="1600" y="537"/>
                    </a:cubicBezTo>
                    <a:cubicBezTo>
                      <a:pt x="1482" y="741"/>
                      <a:pt x="1363" y="945"/>
                      <a:pt x="1245" y="1149"/>
                    </a:cubicBezTo>
                    <a:cubicBezTo>
                      <a:pt x="1217" y="1083"/>
                      <a:pt x="1178" y="1024"/>
                      <a:pt x="1123" y="963"/>
                    </a:cubicBezTo>
                    <a:cubicBezTo>
                      <a:pt x="1111" y="948"/>
                      <a:pt x="1093" y="942"/>
                      <a:pt x="1075" y="942"/>
                    </a:cubicBezTo>
                    <a:cubicBezTo>
                      <a:pt x="1049" y="942"/>
                      <a:pt x="1023" y="955"/>
                      <a:pt x="1010" y="977"/>
                    </a:cubicBezTo>
                    <a:lnTo>
                      <a:pt x="977" y="1012"/>
                    </a:lnTo>
                    <a:cubicBezTo>
                      <a:pt x="969" y="974"/>
                      <a:pt x="963" y="934"/>
                      <a:pt x="955" y="896"/>
                    </a:cubicBezTo>
                    <a:cubicBezTo>
                      <a:pt x="950" y="865"/>
                      <a:pt x="914" y="841"/>
                      <a:pt x="881" y="841"/>
                    </a:cubicBezTo>
                    <a:cubicBezTo>
                      <a:pt x="868" y="841"/>
                      <a:pt x="856" y="844"/>
                      <a:pt x="846" y="852"/>
                    </a:cubicBezTo>
                    <a:cubicBezTo>
                      <a:pt x="814" y="877"/>
                      <a:pt x="785" y="901"/>
                      <a:pt x="762" y="925"/>
                    </a:cubicBezTo>
                    <a:cubicBezTo>
                      <a:pt x="758" y="624"/>
                      <a:pt x="707" y="330"/>
                      <a:pt x="592" y="44"/>
                    </a:cubicBezTo>
                    <a:cubicBezTo>
                      <a:pt x="583" y="18"/>
                      <a:pt x="555" y="0"/>
                      <a:pt x="530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80" name="Google Shape;850;p20"/>
            <p:cNvGrpSpPr/>
            <p:nvPr/>
          </p:nvGrpSpPr>
          <p:grpSpPr>
            <a:xfrm>
              <a:off x="3774240" y="233640"/>
              <a:ext cx="1595160" cy="298080"/>
              <a:chOff x="3774240" y="233640"/>
              <a:chExt cx="1595160" cy="298080"/>
            </a:xfrm>
          </p:grpSpPr>
          <p:sp>
            <p:nvSpPr>
              <p:cNvPr id="781" name="Google Shape;851;p20"/>
              <p:cNvSpPr/>
              <p:nvPr/>
            </p:nvSpPr>
            <p:spPr>
              <a:xfrm>
                <a:off x="3774240" y="23364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Google Shape;852;p20"/>
              <p:cNvSpPr/>
              <p:nvPr/>
            </p:nvSpPr>
            <p:spPr>
              <a:xfrm>
                <a:off x="3774240" y="233640"/>
                <a:ext cx="1595160" cy="298080"/>
              </a:xfrm>
              <a:custGeom>
                <a:avLst/>
                <a:gdLst/>
                <a:ahLst/>
                <a:rect l="l" t="t" r="r" b="b"/>
                <a:pathLst>
                  <a:path w="5591" h="1046">
                    <a:moveTo>
                      <a:pt x="1556" y="0"/>
                    </a:moveTo>
                    <a:cubicBezTo>
                      <a:pt x="1535" y="0"/>
                      <a:pt x="1514" y="12"/>
                      <a:pt x="1510" y="34"/>
                    </a:cubicBezTo>
                    <a:cubicBezTo>
                      <a:pt x="1473" y="226"/>
                      <a:pt x="1452" y="417"/>
                      <a:pt x="1450" y="611"/>
                    </a:cubicBezTo>
                    <a:cubicBezTo>
                      <a:pt x="1396" y="552"/>
                      <a:pt x="1341" y="356"/>
                      <a:pt x="1294" y="291"/>
                    </a:cubicBezTo>
                    <a:cubicBezTo>
                      <a:pt x="1285" y="278"/>
                      <a:pt x="1277" y="272"/>
                      <a:pt x="1270" y="272"/>
                    </a:cubicBezTo>
                    <a:cubicBezTo>
                      <a:pt x="1218" y="272"/>
                      <a:pt x="1207" y="555"/>
                      <a:pt x="1202" y="595"/>
                    </a:cubicBezTo>
                    <a:cubicBezTo>
                      <a:pt x="1132" y="498"/>
                      <a:pt x="1112" y="327"/>
                      <a:pt x="970" y="316"/>
                    </a:cubicBezTo>
                    <a:cubicBezTo>
                      <a:pt x="965" y="316"/>
                      <a:pt x="961" y="316"/>
                      <a:pt x="957" y="316"/>
                    </a:cubicBezTo>
                    <a:cubicBezTo>
                      <a:pt x="864" y="316"/>
                      <a:pt x="868" y="403"/>
                      <a:pt x="793" y="421"/>
                    </a:cubicBezTo>
                    <a:cubicBezTo>
                      <a:pt x="788" y="422"/>
                      <a:pt x="782" y="423"/>
                      <a:pt x="777" y="423"/>
                    </a:cubicBezTo>
                    <a:cubicBezTo>
                      <a:pt x="711" y="423"/>
                      <a:pt x="656" y="329"/>
                      <a:pt x="563" y="329"/>
                    </a:cubicBezTo>
                    <a:cubicBezTo>
                      <a:pt x="546" y="329"/>
                      <a:pt x="527" y="332"/>
                      <a:pt x="507" y="340"/>
                    </a:cubicBezTo>
                    <a:cubicBezTo>
                      <a:pt x="420" y="375"/>
                      <a:pt x="391" y="444"/>
                      <a:pt x="397" y="524"/>
                    </a:cubicBezTo>
                    <a:lnTo>
                      <a:pt x="262" y="524"/>
                    </a:lnTo>
                    <a:cubicBezTo>
                      <a:pt x="235" y="524"/>
                      <a:pt x="215" y="546"/>
                      <a:pt x="215" y="572"/>
                    </a:cubicBezTo>
                    <a:cubicBezTo>
                      <a:pt x="213" y="624"/>
                      <a:pt x="212" y="676"/>
                      <a:pt x="209" y="730"/>
                    </a:cubicBezTo>
                    <a:cubicBezTo>
                      <a:pt x="175" y="710"/>
                      <a:pt x="141" y="689"/>
                      <a:pt x="106" y="670"/>
                    </a:cubicBezTo>
                    <a:cubicBezTo>
                      <a:pt x="98" y="665"/>
                      <a:pt x="90" y="663"/>
                      <a:pt x="82" y="663"/>
                    </a:cubicBezTo>
                    <a:cubicBezTo>
                      <a:pt x="61" y="663"/>
                      <a:pt x="41" y="678"/>
                      <a:pt x="34" y="700"/>
                    </a:cubicBezTo>
                    <a:cubicBezTo>
                      <a:pt x="22" y="732"/>
                      <a:pt x="13" y="766"/>
                      <a:pt x="4" y="798"/>
                    </a:cubicBezTo>
                    <a:cubicBezTo>
                      <a:pt x="1" y="798"/>
                      <a:pt x="1" y="803"/>
                      <a:pt x="3" y="804"/>
                    </a:cubicBezTo>
                    <a:cubicBezTo>
                      <a:pt x="113" y="831"/>
                      <a:pt x="2308" y="1046"/>
                      <a:pt x="4100" y="1046"/>
                    </a:cubicBezTo>
                    <a:cubicBezTo>
                      <a:pt x="4635" y="1046"/>
                      <a:pt x="5134" y="1027"/>
                      <a:pt x="5531" y="978"/>
                    </a:cubicBezTo>
                    <a:cubicBezTo>
                      <a:pt x="5572" y="973"/>
                      <a:pt x="5590" y="904"/>
                      <a:pt x="5538" y="889"/>
                    </a:cubicBezTo>
                    <a:cubicBezTo>
                      <a:pt x="5350" y="834"/>
                      <a:pt x="5171" y="809"/>
                      <a:pt x="4984" y="809"/>
                    </a:cubicBezTo>
                    <a:cubicBezTo>
                      <a:pt x="4966" y="809"/>
                      <a:pt x="4949" y="809"/>
                      <a:pt x="4931" y="809"/>
                    </a:cubicBezTo>
                    <a:cubicBezTo>
                      <a:pt x="4985" y="771"/>
                      <a:pt x="5038" y="731"/>
                      <a:pt x="5090" y="693"/>
                    </a:cubicBezTo>
                    <a:cubicBezTo>
                      <a:pt x="5121" y="669"/>
                      <a:pt x="5109" y="627"/>
                      <a:pt x="5073" y="623"/>
                    </a:cubicBezTo>
                    <a:cubicBezTo>
                      <a:pt x="4980" y="611"/>
                      <a:pt x="4890" y="605"/>
                      <a:pt x="4800" y="605"/>
                    </a:cubicBezTo>
                    <a:cubicBezTo>
                      <a:pt x="4747" y="605"/>
                      <a:pt x="4695" y="607"/>
                      <a:pt x="4642" y="611"/>
                    </a:cubicBezTo>
                    <a:cubicBezTo>
                      <a:pt x="4712" y="549"/>
                      <a:pt x="4755" y="466"/>
                      <a:pt x="4677" y="380"/>
                    </a:cubicBezTo>
                    <a:cubicBezTo>
                      <a:pt x="4648" y="349"/>
                      <a:pt x="4606" y="336"/>
                      <a:pt x="4555" y="336"/>
                    </a:cubicBezTo>
                    <a:cubicBezTo>
                      <a:pt x="4402" y="336"/>
                      <a:pt x="4173" y="457"/>
                      <a:pt x="4007" y="555"/>
                    </a:cubicBezTo>
                    <a:cubicBezTo>
                      <a:pt x="4068" y="453"/>
                      <a:pt x="4106" y="343"/>
                      <a:pt x="4126" y="209"/>
                    </a:cubicBezTo>
                    <a:cubicBezTo>
                      <a:pt x="4130" y="187"/>
                      <a:pt x="4115" y="160"/>
                      <a:pt x="4091" y="160"/>
                    </a:cubicBezTo>
                    <a:cubicBezTo>
                      <a:pt x="4088" y="160"/>
                      <a:pt x="4084" y="161"/>
                      <a:pt x="4080" y="162"/>
                    </a:cubicBezTo>
                    <a:cubicBezTo>
                      <a:pt x="3813" y="260"/>
                      <a:pt x="3603" y="407"/>
                      <a:pt x="3442" y="633"/>
                    </a:cubicBezTo>
                    <a:cubicBezTo>
                      <a:pt x="3395" y="507"/>
                      <a:pt x="3295" y="452"/>
                      <a:pt x="3208" y="452"/>
                    </a:cubicBezTo>
                    <a:cubicBezTo>
                      <a:pt x="3140" y="452"/>
                      <a:pt x="3079" y="485"/>
                      <a:pt x="3056" y="544"/>
                    </a:cubicBezTo>
                    <a:cubicBezTo>
                      <a:pt x="3038" y="521"/>
                      <a:pt x="3018" y="502"/>
                      <a:pt x="3000" y="479"/>
                    </a:cubicBezTo>
                    <a:cubicBezTo>
                      <a:pt x="2994" y="471"/>
                      <a:pt x="2982" y="466"/>
                      <a:pt x="2972" y="466"/>
                    </a:cubicBezTo>
                    <a:cubicBezTo>
                      <a:pt x="2968" y="466"/>
                      <a:pt x="2964" y="467"/>
                      <a:pt x="2961" y="468"/>
                    </a:cubicBezTo>
                    <a:cubicBezTo>
                      <a:pt x="2880" y="499"/>
                      <a:pt x="2826" y="539"/>
                      <a:pt x="2790" y="593"/>
                    </a:cubicBezTo>
                    <a:cubicBezTo>
                      <a:pt x="2771" y="521"/>
                      <a:pt x="2704" y="481"/>
                      <a:pt x="2632" y="481"/>
                    </a:cubicBezTo>
                    <a:cubicBezTo>
                      <a:pt x="2561" y="481"/>
                      <a:pt x="2486" y="521"/>
                      <a:pt x="2450" y="606"/>
                    </a:cubicBezTo>
                    <a:cubicBezTo>
                      <a:pt x="2402" y="568"/>
                      <a:pt x="2346" y="549"/>
                      <a:pt x="2289" y="549"/>
                    </a:cubicBezTo>
                    <a:cubicBezTo>
                      <a:pt x="2229" y="549"/>
                      <a:pt x="2169" y="571"/>
                      <a:pt x="2121" y="614"/>
                    </a:cubicBezTo>
                    <a:cubicBezTo>
                      <a:pt x="2008" y="355"/>
                      <a:pt x="1829" y="151"/>
                      <a:pt x="1579" y="6"/>
                    </a:cubicBezTo>
                    <a:cubicBezTo>
                      <a:pt x="1572" y="2"/>
                      <a:pt x="1564" y="0"/>
                      <a:pt x="1556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83" name="Google Shape;853;p20"/>
          <p:cNvGrpSpPr/>
          <p:nvPr/>
        </p:nvGrpSpPr>
        <p:grpSpPr>
          <a:xfrm>
            <a:off x="0" y="465840"/>
            <a:ext cx="9143640" cy="4677480"/>
            <a:chOff x="0" y="465840"/>
            <a:chExt cx="9143640" cy="4677480"/>
          </a:xfrm>
        </p:grpSpPr>
        <p:sp>
          <p:nvSpPr>
            <p:cNvPr id="784" name="Google Shape;854;p20"/>
            <p:cNvSpPr/>
            <p:nvPr/>
          </p:nvSpPr>
          <p:spPr>
            <a:xfrm>
              <a:off x="0" y="465840"/>
              <a:ext cx="9143640" cy="4677480"/>
            </a:xfrm>
            <a:custGeom>
              <a:avLst/>
              <a:gdLst/>
              <a:ahLst/>
              <a:rect l="l" t="t" r="r" b="b"/>
              <a:pathLst>
                <a:path w="32622" h="16309">
                  <a:moveTo>
                    <a:pt x="0" y="0"/>
                  </a:moveTo>
                  <a:lnTo>
                    <a:pt x="0" y="16308"/>
                  </a:lnTo>
                  <a:lnTo>
                    <a:pt x="32621" y="16308"/>
                  </a:lnTo>
                  <a:lnTo>
                    <a:pt x="32621" y="0"/>
                  </a:ln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855;p20"/>
            <p:cNvSpPr/>
            <p:nvPr/>
          </p:nvSpPr>
          <p:spPr>
            <a:xfrm>
              <a:off x="7200" y="465840"/>
              <a:ext cx="6894720" cy="3892680"/>
            </a:xfrm>
            <a:custGeom>
              <a:avLst/>
              <a:gdLst/>
              <a:ahLst/>
              <a:rect l="l" t="t" r="r" b="b"/>
              <a:pathLst>
                <a:path w="24152" h="11613">
                  <a:moveTo>
                    <a:pt x="0" y="1"/>
                  </a:moveTo>
                  <a:lnTo>
                    <a:pt x="0" y="11613"/>
                  </a:lnTo>
                  <a:lnTo>
                    <a:pt x="1440" y="10129"/>
                  </a:lnTo>
                  <a:lnTo>
                    <a:pt x="3060" y="8456"/>
                  </a:lnTo>
                  <a:lnTo>
                    <a:pt x="4943" y="6516"/>
                  </a:lnTo>
                  <a:lnTo>
                    <a:pt x="11881" y="4008"/>
                  </a:lnTo>
                  <a:lnTo>
                    <a:pt x="16966" y="484"/>
                  </a:lnTo>
                  <a:lnTo>
                    <a:pt x="22690" y="1421"/>
                  </a:lnTo>
                  <a:lnTo>
                    <a:pt x="24151" y="1"/>
                  </a:lnTo>
                  <a:close/>
                </a:path>
              </a:pathLst>
            </a:custGeom>
            <a:solidFill>
              <a:srgbClr val="634444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856;p20"/>
            <p:cNvSpPr/>
            <p:nvPr/>
          </p:nvSpPr>
          <p:spPr>
            <a:xfrm>
              <a:off x="5064120" y="2188440"/>
              <a:ext cx="4079520" cy="2954880"/>
            </a:xfrm>
            <a:custGeom>
              <a:avLst/>
              <a:gdLst/>
              <a:ahLst/>
              <a:rect l="l" t="t" r="r" b="b"/>
              <a:pathLst>
                <a:path w="12813" h="7904">
                  <a:moveTo>
                    <a:pt x="12813" y="1"/>
                  </a:moveTo>
                  <a:lnTo>
                    <a:pt x="8822" y="1350"/>
                  </a:lnTo>
                  <a:lnTo>
                    <a:pt x="7223" y="3375"/>
                  </a:lnTo>
                  <a:lnTo>
                    <a:pt x="5736" y="5264"/>
                  </a:lnTo>
                  <a:lnTo>
                    <a:pt x="5269" y="5858"/>
                  </a:lnTo>
                  <a:lnTo>
                    <a:pt x="0" y="7904"/>
                  </a:lnTo>
                  <a:lnTo>
                    <a:pt x="12813" y="7904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634444">
                <a:alpha val="1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8" name="Google Shape;864;p20"/>
          <p:cNvGrpSpPr/>
          <p:nvPr/>
        </p:nvGrpSpPr>
        <p:grpSpPr>
          <a:xfrm>
            <a:off x="-2193120" y="3096720"/>
            <a:ext cx="3638160" cy="2288880"/>
            <a:chOff x="-2193120" y="3096720"/>
            <a:chExt cx="3638160" cy="2288880"/>
          </a:xfrm>
        </p:grpSpPr>
        <p:sp>
          <p:nvSpPr>
            <p:cNvPr id="789" name="Google Shape;865;p20"/>
            <p:cNvSpPr/>
            <p:nvPr/>
          </p:nvSpPr>
          <p:spPr>
            <a:xfrm rot="600">
              <a:off x="-2193120" y="4408920"/>
              <a:ext cx="3638160" cy="97596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0" name="Google Shape;866;p20"/>
            <p:cNvGrpSpPr/>
            <p:nvPr/>
          </p:nvGrpSpPr>
          <p:grpSpPr>
            <a:xfrm>
              <a:off x="-1838160" y="3522600"/>
              <a:ext cx="2941560" cy="1755000"/>
              <a:chOff x="-1838160" y="3522600"/>
              <a:chExt cx="2941560" cy="1755000"/>
            </a:xfrm>
          </p:grpSpPr>
          <p:grpSp>
            <p:nvGrpSpPr>
              <p:cNvPr id="791" name="Google Shape;867;p20"/>
              <p:cNvGrpSpPr/>
              <p:nvPr/>
            </p:nvGrpSpPr>
            <p:grpSpPr>
              <a:xfrm>
                <a:off x="-279360" y="4080960"/>
                <a:ext cx="444960" cy="1022760"/>
                <a:chOff x="-279360" y="4080960"/>
                <a:chExt cx="444960" cy="1022760"/>
              </a:xfrm>
            </p:grpSpPr>
            <p:sp>
              <p:nvSpPr>
                <p:cNvPr id="792" name="Google Shape;868;p20"/>
                <p:cNvSpPr/>
                <p:nvPr/>
              </p:nvSpPr>
              <p:spPr>
                <a:xfrm>
                  <a:off x="-279360" y="4080960"/>
                  <a:ext cx="444960" cy="102276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3" name="Google Shape;869;p20"/>
                <p:cNvSpPr/>
                <p:nvPr/>
              </p:nvSpPr>
              <p:spPr>
                <a:xfrm>
                  <a:off x="-279360" y="4080960"/>
                  <a:ext cx="444960" cy="1022760"/>
                </a:xfrm>
                <a:custGeom>
                  <a:avLst/>
                  <a:gdLst/>
                  <a:ahLst/>
                  <a:rect l="l" t="t" r="r" b="b"/>
                  <a:pathLst>
                    <a:path w="853" h="1960">
                      <a:moveTo>
                        <a:pt x="108" y="1831"/>
                      </a:moveTo>
                      <a:lnTo>
                        <a:pt x="673" y="1960"/>
                      </a:lnTo>
                      <a:lnTo>
                        <a:pt x="730" y="1394"/>
                      </a:lnTo>
                      <a:lnTo>
                        <a:pt x="853" y="1429"/>
                      </a:lnTo>
                      <a:lnTo>
                        <a:pt x="853" y="252"/>
                      </a:lnTo>
                      <a:lnTo>
                        <a:pt x="201" y="1"/>
                      </a:lnTo>
                      <a:lnTo>
                        <a:pt x="298" y="734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94" name="Google Shape;870;p20"/>
              <p:cNvGrpSpPr/>
              <p:nvPr/>
            </p:nvGrpSpPr>
            <p:grpSpPr>
              <a:xfrm>
                <a:off x="-739800" y="3821040"/>
                <a:ext cx="557640" cy="1259640"/>
                <a:chOff x="-739800" y="3821040"/>
                <a:chExt cx="557640" cy="1259640"/>
              </a:xfrm>
            </p:grpSpPr>
            <p:sp>
              <p:nvSpPr>
                <p:cNvPr id="795" name="Google Shape;871;p20"/>
                <p:cNvSpPr/>
                <p:nvPr/>
              </p:nvSpPr>
              <p:spPr>
                <a:xfrm>
                  <a:off x="-739800" y="3821040"/>
                  <a:ext cx="557640" cy="12596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6" name="Google Shape;872;p20"/>
                <p:cNvSpPr/>
                <p:nvPr/>
              </p:nvSpPr>
              <p:spPr>
                <a:xfrm>
                  <a:off x="-739800" y="3821040"/>
                  <a:ext cx="557640" cy="1259640"/>
                </a:xfrm>
                <a:custGeom>
                  <a:avLst/>
                  <a:gdLst/>
                  <a:ahLst/>
                  <a:rect l="l" t="t" r="r" b="b"/>
                  <a:pathLst>
                    <a:path w="1069" h="2414">
                      <a:moveTo>
                        <a:pt x="0" y="2388"/>
                      </a:moveTo>
                      <a:lnTo>
                        <a:pt x="830" y="2414"/>
                      </a:lnTo>
                      <a:lnTo>
                        <a:pt x="882" y="1412"/>
                      </a:lnTo>
                      <a:lnTo>
                        <a:pt x="1068" y="395"/>
                      </a:lnTo>
                      <a:lnTo>
                        <a:pt x="416" y="1"/>
                      </a:lnTo>
                      <a:lnTo>
                        <a:pt x="36" y="1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97" name="Google Shape;873;p20"/>
              <p:cNvSpPr/>
              <p:nvPr/>
            </p:nvSpPr>
            <p:spPr>
              <a:xfrm>
                <a:off x="-1401840" y="3775320"/>
                <a:ext cx="471960" cy="1107720"/>
              </a:xfrm>
              <a:custGeom>
                <a:avLst/>
                <a:gdLst/>
                <a:ahLst/>
                <a:rect l="l" t="t" r="r" b="b"/>
                <a:pathLst>
                  <a:path w="905" h="2123">
                    <a:moveTo>
                      <a:pt x="0" y="1771"/>
                    </a:moveTo>
                    <a:lnTo>
                      <a:pt x="401" y="2122"/>
                    </a:lnTo>
                    <a:lnTo>
                      <a:pt x="904" y="0"/>
                    </a:lnTo>
                    <a:lnTo>
                      <a:pt x="716" y="391"/>
                    </a:lnTo>
                    <a:lnTo>
                      <a:pt x="529" y="459"/>
                    </a:lnTo>
                    <a:lnTo>
                      <a:pt x="489" y="867"/>
                    </a:lnTo>
                    <a:lnTo>
                      <a:pt x="308" y="99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98" name="Google Shape;874;p20"/>
              <p:cNvGrpSpPr/>
              <p:nvPr/>
            </p:nvGrpSpPr>
            <p:grpSpPr>
              <a:xfrm>
                <a:off x="-1192680" y="3775320"/>
                <a:ext cx="365400" cy="1175040"/>
                <a:chOff x="-1192680" y="3775320"/>
                <a:chExt cx="365400" cy="1175040"/>
              </a:xfrm>
            </p:grpSpPr>
            <p:sp>
              <p:nvSpPr>
                <p:cNvPr id="799" name="Google Shape;875;p20"/>
                <p:cNvSpPr/>
                <p:nvPr/>
              </p:nvSpPr>
              <p:spPr>
                <a:xfrm>
                  <a:off x="-1192680" y="3775320"/>
                  <a:ext cx="365400" cy="117504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0" name="Google Shape;876;p20"/>
                <p:cNvSpPr/>
                <p:nvPr/>
              </p:nvSpPr>
              <p:spPr>
                <a:xfrm>
                  <a:off x="-1192680" y="3775320"/>
                  <a:ext cx="365400" cy="1175040"/>
                </a:xfrm>
                <a:custGeom>
                  <a:avLst/>
                  <a:gdLst/>
                  <a:ahLst/>
                  <a:rect l="l" t="t" r="r" b="b"/>
                  <a:pathLst>
                    <a:path w="701" h="2252">
                      <a:moveTo>
                        <a:pt x="0" y="2122"/>
                      </a:moveTo>
                      <a:lnTo>
                        <a:pt x="629" y="2251"/>
                      </a:lnTo>
                      <a:lnTo>
                        <a:pt x="521" y="1382"/>
                      </a:lnTo>
                      <a:lnTo>
                        <a:pt x="701" y="325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01" name="Google Shape;877;p20"/>
              <p:cNvGrpSpPr/>
              <p:nvPr/>
            </p:nvGrpSpPr>
            <p:grpSpPr>
              <a:xfrm>
                <a:off x="303840" y="4154040"/>
                <a:ext cx="330120" cy="935280"/>
                <a:chOff x="303840" y="4154040"/>
                <a:chExt cx="330120" cy="935280"/>
              </a:xfrm>
            </p:grpSpPr>
            <p:sp>
              <p:nvSpPr>
                <p:cNvPr id="802" name="Google Shape;878;p20"/>
                <p:cNvSpPr/>
                <p:nvPr/>
              </p:nvSpPr>
              <p:spPr>
                <a:xfrm>
                  <a:off x="303840" y="4154040"/>
                  <a:ext cx="330120" cy="93528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3" name="Google Shape;879;p20"/>
                <p:cNvSpPr/>
                <p:nvPr/>
              </p:nvSpPr>
              <p:spPr>
                <a:xfrm>
                  <a:off x="303840" y="4154040"/>
                  <a:ext cx="330120" cy="935280"/>
                </a:xfrm>
                <a:custGeom>
                  <a:avLst/>
                  <a:gdLst/>
                  <a:ahLst/>
                  <a:rect l="l" t="t" r="r" b="b"/>
                  <a:pathLst>
                    <a:path w="633" h="1793">
                      <a:moveTo>
                        <a:pt x="130" y="0"/>
                      </a:moveTo>
                      <a:lnTo>
                        <a:pt x="0" y="1576"/>
                      </a:lnTo>
                      <a:lnTo>
                        <a:pt x="633" y="1792"/>
                      </a:lnTo>
                      <a:lnTo>
                        <a:pt x="374" y="7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04" name="Google Shape;880;p20"/>
              <p:cNvSpPr/>
              <p:nvPr/>
            </p:nvSpPr>
            <p:spPr>
              <a:xfrm>
                <a:off x="30600" y="4154040"/>
                <a:ext cx="362520" cy="949680"/>
              </a:xfrm>
              <a:custGeom>
                <a:avLst/>
                <a:gdLst/>
                <a:ahLst/>
                <a:rect l="l" t="t" r="r" b="b"/>
                <a:pathLst>
                  <a:path w="695" h="1820">
                    <a:moveTo>
                      <a:pt x="79" y="1820"/>
                    </a:moveTo>
                    <a:lnTo>
                      <a:pt x="523" y="1576"/>
                    </a:lnTo>
                    <a:lnTo>
                      <a:pt x="695" y="789"/>
                    </a:lnTo>
                    <a:lnTo>
                      <a:pt x="653" y="0"/>
                    </a:lnTo>
                    <a:lnTo>
                      <a:pt x="259" y="112"/>
                    </a:lnTo>
                    <a:lnTo>
                      <a:pt x="259" y="547"/>
                    </a:lnTo>
                    <a:lnTo>
                      <a:pt x="1" y="821"/>
                    </a:lnTo>
                    <a:lnTo>
                      <a:pt x="135" y="125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Google Shape;881;p20"/>
              <p:cNvSpPr/>
              <p:nvPr/>
            </p:nvSpPr>
            <p:spPr>
              <a:xfrm>
                <a:off x="521280" y="3911040"/>
                <a:ext cx="582120" cy="1114920"/>
              </a:xfrm>
              <a:custGeom>
                <a:avLst/>
                <a:gdLst/>
                <a:ahLst/>
                <a:rect l="l" t="t" r="r" b="b"/>
                <a:pathLst>
                  <a:path w="1116" h="2137">
                    <a:moveTo>
                      <a:pt x="702" y="2136"/>
                    </a:moveTo>
                    <a:lnTo>
                      <a:pt x="1116" y="1529"/>
                    </a:lnTo>
                    <a:lnTo>
                      <a:pt x="834" y="54"/>
                    </a:lnTo>
                    <a:lnTo>
                      <a:pt x="425" y="189"/>
                    </a:lnTo>
                    <a:lnTo>
                      <a:pt x="222" y="1"/>
                    </a:lnTo>
                    <a:lnTo>
                      <a:pt x="1" y="64"/>
                    </a:lnTo>
                    <a:lnTo>
                      <a:pt x="157" y="437"/>
                    </a:lnTo>
                    <a:lnTo>
                      <a:pt x="72" y="764"/>
                    </a:lnTo>
                    <a:lnTo>
                      <a:pt x="331" y="1934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6" name="Google Shape;882;p20"/>
              <p:cNvGrpSpPr/>
              <p:nvPr/>
            </p:nvGrpSpPr>
            <p:grpSpPr>
              <a:xfrm>
                <a:off x="498960" y="4138560"/>
                <a:ext cx="389160" cy="951120"/>
                <a:chOff x="498960" y="4138560"/>
                <a:chExt cx="389160" cy="951120"/>
              </a:xfrm>
            </p:grpSpPr>
            <p:sp>
              <p:nvSpPr>
                <p:cNvPr id="807" name="Google Shape;883;p20"/>
                <p:cNvSpPr/>
                <p:nvPr/>
              </p:nvSpPr>
              <p:spPr>
                <a:xfrm>
                  <a:off x="498960" y="4138560"/>
                  <a:ext cx="389160" cy="95112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8" name="Google Shape;884;p20"/>
                <p:cNvSpPr/>
                <p:nvPr/>
              </p:nvSpPr>
              <p:spPr>
                <a:xfrm>
                  <a:off x="498960" y="4138560"/>
                  <a:ext cx="389160" cy="951120"/>
                </a:xfrm>
                <a:custGeom>
                  <a:avLst/>
                  <a:gdLst/>
                  <a:ahLst/>
                  <a:rect l="l" t="t" r="r" b="b"/>
                  <a:pathLst>
                    <a:path w="746" h="1823">
                      <a:moveTo>
                        <a:pt x="259" y="1822"/>
                      </a:moveTo>
                      <a:lnTo>
                        <a:pt x="745" y="1700"/>
                      </a:lnTo>
                      <a:lnTo>
                        <a:pt x="386" y="834"/>
                      </a:lnTo>
                      <a:lnTo>
                        <a:pt x="243" y="718"/>
                      </a:lnTo>
                      <a:lnTo>
                        <a:pt x="200" y="1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09" name="Google Shape;885;p20"/>
              <p:cNvGrpSpPr/>
              <p:nvPr/>
            </p:nvGrpSpPr>
            <p:grpSpPr>
              <a:xfrm>
                <a:off x="-930240" y="3522600"/>
                <a:ext cx="1886400" cy="772560"/>
                <a:chOff x="-930240" y="3522600"/>
                <a:chExt cx="1886400" cy="772560"/>
              </a:xfrm>
            </p:grpSpPr>
            <p:sp>
              <p:nvSpPr>
                <p:cNvPr id="810" name="Google Shape;886;p20"/>
                <p:cNvSpPr/>
                <p:nvPr/>
              </p:nvSpPr>
              <p:spPr>
                <a:xfrm>
                  <a:off x="-930240" y="3522600"/>
                  <a:ext cx="1886400" cy="77256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1" name="Google Shape;887;p20"/>
                <p:cNvSpPr/>
                <p:nvPr/>
              </p:nvSpPr>
              <p:spPr>
                <a:xfrm>
                  <a:off x="-930240" y="3522600"/>
                  <a:ext cx="1886400" cy="772560"/>
                </a:xfrm>
                <a:custGeom>
                  <a:avLst/>
                  <a:gdLst/>
                  <a:ahLst/>
                  <a:rect l="l" t="t" r="r" b="b"/>
                  <a:pathLst>
                    <a:path w="3615" h="1481">
                      <a:moveTo>
                        <a:pt x="869" y="1"/>
                      </a:moveTo>
                      <a:lnTo>
                        <a:pt x="185" y="158"/>
                      </a:lnTo>
                      <a:lnTo>
                        <a:pt x="327" y="326"/>
                      </a:lnTo>
                      <a:lnTo>
                        <a:pt x="0" y="484"/>
                      </a:lnTo>
                      <a:lnTo>
                        <a:pt x="198" y="809"/>
                      </a:lnTo>
                      <a:lnTo>
                        <a:pt x="659" y="1147"/>
                      </a:lnTo>
                      <a:lnTo>
                        <a:pt x="1187" y="1320"/>
                      </a:lnTo>
                      <a:lnTo>
                        <a:pt x="1448" y="1071"/>
                      </a:lnTo>
                      <a:lnTo>
                        <a:pt x="2100" y="1322"/>
                      </a:lnTo>
                      <a:lnTo>
                        <a:pt x="2494" y="1210"/>
                      </a:lnTo>
                      <a:lnTo>
                        <a:pt x="2738" y="1289"/>
                      </a:lnTo>
                      <a:lnTo>
                        <a:pt x="2956" y="1480"/>
                      </a:lnTo>
                      <a:lnTo>
                        <a:pt x="3136" y="1360"/>
                      </a:lnTo>
                      <a:lnTo>
                        <a:pt x="3410" y="1262"/>
                      </a:lnTo>
                      <a:lnTo>
                        <a:pt x="3615" y="798"/>
                      </a:lnTo>
                      <a:lnTo>
                        <a:pt x="3174" y="544"/>
                      </a:lnTo>
                      <a:lnTo>
                        <a:pt x="2647" y="424"/>
                      </a:lnTo>
                      <a:lnTo>
                        <a:pt x="2224" y="337"/>
                      </a:lnTo>
                      <a:lnTo>
                        <a:pt x="1851" y="54"/>
                      </a:lnTo>
                      <a:lnTo>
                        <a:pt x="960" y="114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2" name="Google Shape;888;p20"/>
              <p:cNvSpPr/>
              <p:nvPr/>
            </p:nvSpPr>
            <p:spPr>
              <a:xfrm>
                <a:off x="165240" y="4154040"/>
                <a:ext cx="227880" cy="871200"/>
              </a:xfrm>
              <a:custGeom>
                <a:avLst/>
                <a:gdLst/>
                <a:ahLst/>
                <a:rect l="l" t="t" r="r" b="b"/>
                <a:pathLst>
                  <a:path w="437" h="1670">
                    <a:moveTo>
                      <a:pt x="1" y="112"/>
                    </a:moveTo>
                    <a:lnTo>
                      <a:pt x="298" y="533"/>
                    </a:lnTo>
                    <a:lnTo>
                      <a:pt x="146" y="485"/>
                    </a:lnTo>
                    <a:lnTo>
                      <a:pt x="252" y="986"/>
                    </a:lnTo>
                    <a:lnTo>
                      <a:pt x="74" y="1252"/>
                    </a:lnTo>
                    <a:lnTo>
                      <a:pt x="98" y="1669"/>
                    </a:lnTo>
                    <a:lnTo>
                      <a:pt x="265" y="1576"/>
                    </a:lnTo>
                    <a:lnTo>
                      <a:pt x="437" y="789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3" name="Google Shape;889;p20"/>
              <p:cNvGrpSpPr/>
              <p:nvPr/>
            </p:nvGrpSpPr>
            <p:grpSpPr>
              <a:xfrm>
                <a:off x="-881640" y="3604680"/>
                <a:ext cx="121680" cy="147240"/>
                <a:chOff x="-881640" y="3604680"/>
                <a:chExt cx="121680" cy="147240"/>
              </a:xfrm>
            </p:grpSpPr>
            <p:sp>
              <p:nvSpPr>
                <p:cNvPr id="814" name="Google Shape;890;p20"/>
                <p:cNvSpPr/>
                <p:nvPr/>
              </p:nvSpPr>
              <p:spPr>
                <a:xfrm>
                  <a:off x="-881640" y="3604680"/>
                  <a:ext cx="121680" cy="14724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5" name="Google Shape;891;p20"/>
                <p:cNvSpPr/>
                <p:nvPr/>
              </p:nvSpPr>
              <p:spPr>
                <a:xfrm>
                  <a:off x="-881640" y="3604680"/>
                  <a:ext cx="121680" cy="147240"/>
                </a:xfrm>
                <a:custGeom>
                  <a:avLst/>
                  <a:gdLst/>
                  <a:ahLst/>
                  <a:rect l="l" t="t" r="r" b="b"/>
                  <a:pathLst>
                    <a:path w="234" h="283">
                      <a:moveTo>
                        <a:pt x="92" y="1"/>
                      </a:moveTo>
                      <a:lnTo>
                        <a:pt x="0" y="283"/>
                      </a:lnTo>
                      <a:lnTo>
                        <a:pt x="234" y="169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6" name="Google Shape;892;p20"/>
              <p:cNvSpPr/>
              <p:nvPr/>
            </p:nvSpPr>
            <p:spPr>
              <a:xfrm>
                <a:off x="-411480" y="4080960"/>
                <a:ext cx="287640" cy="999720"/>
              </a:xfrm>
              <a:custGeom>
                <a:avLst/>
                <a:gdLst/>
                <a:ahLst/>
                <a:rect l="l" t="t" r="r" b="b"/>
                <a:pathLst>
                  <a:path w="552" h="1916">
                    <a:moveTo>
                      <a:pt x="193" y="250"/>
                    </a:moveTo>
                    <a:lnTo>
                      <a:pt x="179" y="677"/>
                    </a:lnTo>
                    <a:lnTo>
                      <a:pt x="43" y="622"/>
                    </a:lnTo>
                    <a:lnTo>
                      <a:pt x="164" y="1429"/>
                    </a:lnTo>
                    <a:lnTo>
                      <a:pt x="0" y="1613"/>
                    </a:lnTo>
                    <a:lnTo>
                      <a:pt x="201" y="1916"/>
                    </a:lnTo>
                    <a:lnTo>
                      <a:pt x="361" y="1831"/>
                    </a:lnTo>
                    <a:lnTo>
                      <a:pt x="551" y="734"/>
                    </a:lnTo>
                    <a:lnTo>
                      <a:pt x="454" y="1"/>
                    </a:lnTo>
                    <a:lnTo>
                      <a:pt x="294" y="15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7" name="Google Shape;893;p20"/>
              <p:cNvGrpSpPr/>
              <p:nvPr/>
            </p:nvGrpSpPr>
            <p:grpSpPr>
              <a:xfrm>
                <a:off x="-934920" y="3944520"/>
                <a:ext cx="185400" cy="662400"/>
                <a:chOff x="-934920" y="3944520"/>
                <a:chExt cx="185400" cy="662400"/>
              </a:xfrm>
            </p:grpSpPr>
            <p:sp>
              <p:nvSpPr>
                <p:cNvPr id="818" name="Google Shape;894;p20"/>
                <p:cNvSpPr/>
                <p:nvPr/>
              </p:nvSpPr>
              <p:spPr>
                <a:xfrm>
                  <a:off x="-934920" y="3944520"/>
                  <a:ext cx="185400" cy="66240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9" name="Google Shape;895;p20"/>
                <p:cNvSpPr/>
                <p:nvPr/>
              </p:nvSpPr>
              <p:spPr>
                <a:xfrm>
                  <a:off x="-934920" y="3944520"/>
                  <a:ext cx="185400" cy="662400"/>
                </a:xfrm>
                <a:custGeom>
                  <a:avLst/>
                  <a:gdLst/>
                  <a:ahLst/>
                  <a:rect l="l" t="t" r="r" b="b"/>
                  <a:pathLst>
                    <a:path w="356" h="1270">
                      <a:moveTo>
                        <a:pt x="207" y="1"/>
                      </a:moveTo>
                      <a:lnTo>
                        <a:pt x="119" y="326"/>
                      </a:lnTo>
                      <a:lnTo>
                        <a:pt x="0" y="857"/>
                      </a:lnTo>
                      <a:lnTo>
                        <a:pt x="54" y="1269"/>
                      </a:lnTo>
                      <a:lnTo>
                        <a:pt x="27" y="1058"/>
                      </a:lnTo>
                      <a:lnTo>
                        <a:pt x="356" y="411"/>
                      </a:ln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0" name="Google Shape;896;p20"/>
              <p:cNvSpPr/>
              <p:nvPr/>
            </p:nvSpPr>
            <p:spPr>
              <a:xfrm>
                <a:off x="706680" y="4181400"/>
                <a:ext cx="285480" cy="572040"/>
              </a:xfrm>
              <a:custGeom>
                <a:avLst/>
                <a:gdLst/>
                <a:ahLst/>
                <a:rect l="l" t="t" r="r" b="b"/>
                <a:pathLst>
                  <a:path w="548" h="1097">
                    <a:moveTo>
                      <a:pt x="0" y="98"/>
                    </a:moveTo>
                    <a:lnTo>
                      <a:pt x="129" y="327"/>
                    </a:lnTo>
                    <a:lnTo>
                      <a:pt x="259" y="355"/>
                    </a:lnTo>
                    <a:lnTo>
                      <a:pt x="259" y="729"/>
                    </a:lnTo>
                    <a:lnTo>
                      <a:pt x="548" y="109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1" name="Google Shape;897;p20"/>
              <p:cNvGrpSpPr/>
              <p:nvPr/>
            </p:nvGrpSpPr>
            <p:grpSpPr>
              <a:xfrm>
                <a:off x="-1252800" y="4383720"/>
                <a:ext cx="213480" cy="837360"/>
                <a:chOff x="-1252800" y="4383720"/>
                <a:chExt cx="213480" cy="837360"/>
              </a:xfrm>
            </p:grpSpPr>
            <p:sp>
              <p:nvSpPr>
                <p:cNvPr id="822" name="Google Shape;898;p20"/>
                <p:cNvSpPr/>
                <p:nvPr/>
              </p:nvSpPr>
              <p:spPr>
                <a:xfrm>
                  <a:off x="-1252800" y="4383720"/>
                  <a:ext cx="213480" cy="83736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3" name="Google Shape;899;p20"/>
                <p:cNvSpPr/>
                <p:nvPr/>
              </p:nvSpPr>
              <p:spPr>
                <a:xfrm>
                  <a:off x="-1252800" y="4383720"/>
                  <a:ext cx="213480" cy="837360"/>
                </a:xfrm>
                <a:custGeom>
                  <a:avLst/>
                  <a:gdLst/>
                  <a:ahLst/>
                  <a:rect l="l" t="t" r="r" b="b"/>
                  <a:pathLst>
                    <a:path w="410" h="1605">
                      <a:moveTo>
                        <a:pt x="94" y="1604"/>
                      </a:moveTo>
                      <a:lnTo>
                        <a:pt x="295" y="1383"/>
                      </a:lnTo>
                      <a:lnTo>
                        <a:pt x="287" y="1167"/>
                      </a:lnTo>
                      <a:lnTo>
                        <a:pt x="410" y="2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4" name="Google Shape;900;p20"/>
              <p:cNvSpPr/>
              <p:nvPr/>
            </p:nvSpPr>
            <p:spPr>
              <a:xfrm>
                <a:off x="-948960" y="4339080"/>
                <a:ext cx="197280" cy="759600"/>
              </a:xfrm>
              <a:custGeom>
                <a:avLst/>
                <a:gdLst/>
                <a:ahLst/>
                <a:rect l="l" t="t" r="r" b="b"/>
                <a:pathLst>
                  <a:path w="379" h="1456">
                    <a:moveTo>
                      <a:pt x="0" y="80"/>
                    </a:moveTo>
                    <a:lnTo>
                      <a:pt x="91" y="1456"/>
                    </a:lnTo>
                    <a:lnTo>
                      <a:pt x="378" y="1392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Google Shape;901;p20"/>
              <p:cNvSpPr/>
              <p:nvPr/>
            </p:nvSpPr>
            <p:spPr>
              <a:xfrm>
                <a:off x="-1174320" y="4380840"/>
                <a:ext cx="275760" cy="725040"/>
              </a:xfrm>
              <a:custGeom>
                <a:avLst/>
                <a:gdLst/>
                <a:ahLst/>
                <a:rect l="l" t="t" r="r" b="b"/>
                <a:pathLst>
                  <a:path w="529" h="1390">
                    <a:moveTo>
                      <a:pt x="145" y="1389"/>
                    </a:moveTo>
                    <a:lnTo>
                      <a:pt x="523" y="1376"/>
                    </a:lnTo>
                    <a:lnTo>
                      <a:pt x="528" y="616"/>
                    </a:lnTo>
                    <a:lnTo>
                      <a:pt x="432" y="0"/>
                    </a:lnTo>
                    <a:lnTo>
                      <a:pt x="0" y="200"/>
                    </a:lnTo>
                    <a:lnTo>
                      <a:pt x="158" y="672"/>
                    </a:lnTo>
                    <a:lnTo>
                      <a:pt x="133" y="1027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6" name="Google Shape;902;p20"/>
              <p:cNvGrpSpPr/>
              <p:nvPr/>
            </p:nvGrpSpPr>
            <p:grpSpPr>
              <a:xfrm>
                <a:off x="-820080" y="4121280"/>
                <a:ext cx="277200" cy="997560"/>
                <a:chOff x="-820080" y="4121280"/>
                <a:chExt cx="277200" cy="997560"/>
              </a:xfrm>
            </p:grpSpPr>
            <p:sp>
              <p:nvSpPr>
                <p:cNvPr id="827" name="Google Shape;903;p20"/>
                <p:cNvSpPr/>
                <p:nvPr/>
              </p:nvSpPr>
              <p:spPr>
                <a:xfrm>
                  <a:off x="-820080" y="4121280"/>
                  <a:ext cx="277200" cy="99756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8" name="Google Shape;904;p20"/>
                <p:cNvSpPr/>
                <p:nvPr/>
              </p:nvSpPr>
              <p:spPr>
                <a:xfrm>
                  <a:off x="-820080" y="4121280"/>
                  <a:ext cx="277200" cy="997560"/>
                </a:xfrm>
                <a:custGeom>
                  <a:avLst/>
                  <a:gdLst/>
                  <a:ahLst/>
                  <a:rect l="l" t="t" r="r" b="b"/>
                  <a:pathLst>
                    <a:path w="532" h="1912">
                      <a:moveTo>
                        <a:pt x="441" y="1795"/>
                      </a:moveTo>
                      <a:lnTo>
                        <a:pt x="356" y="622"/>
                      </a:lnTo>
                      <a:lnTo>
                        <a:pt x="531" y="558"/>
                      </a:lnTo>
                      <a:lnTo>
                        <a:pt x="448" y="0"/>
                      </a:lnTo>
                      <a:lnTo>
                        <a:pt x="0" y="156"/>
                      </a:lnTo>
                      <a:lnTo>
                        <a:pt x="96" y="418"/>
                      </a:lnTo>
                      <a:lnTo>
                        <a:pt x="44" y="682"/>
                      </a:lnTo>
                      <a:lnTo>
                        <a:pt x="385" y="191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9" name="Google Shape;905;p20"/>
              <p:cNvSpPr/>
              <p:nvPr/>
            </p:nvSpPr>
            <p:spPr>
              <a:xfrm>
                <a:off x="-813240" y="4339080"/>
                <a:ext cx="193680" cy="779760"/>
              </a:xfrm>
              <a:custGeom>
                <a:avLst/>
                <a:gdLst/>
                <a:ahLst/>
                <a:rect l="l" t="t" r="r" b="b"/>
                <a:pathLst>
                  <a:path w="372" h="1495">
                    <a:moveTo>
                      <a:pt x="118" y="1392"/>
                    </a:moveTo>
                    <a:lnTo>
                      <a:pt x="372" y="1495"/>
                    </a:lnTo>
                    <a:lnTo>
                      <a:pt x="300" y="771"/>
                    </a:lnTo>
                    <a:lnTo>
                      <a:pt x="97" y="273"/>
                    </a:lnTo>
                    <a:lnTo>
                      <a:pt x="83" y="1"/>
                    </a:lnTo>
                    <a:lnTo>
                      <a:pt x="1" y="44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0" name="Google Shape;906;p20"/>
              <p:cNvGrpSpPr/>
              <p:nvPr/>
            </p:nvGrpSpPr>
            <p:grpSpPr>
              <a:xfrm>
                <a:off x="-1686960" y="4168440"/>
                <a:ext cx="245520" cy="138600"/>
                <a:chOff x="-1686960" y="4168440"/>
                <a:chExt cx="245520" cy="138600"/>
              </a:xfrm>
            </p:grpSpPr>
            <p:sp>
              <p:nvSpPr>
                <p:cNvPr id="831" name="Google Shape;907;p20"/>
                <p:cNvSpPr/>
                <p:nvPr/>
              </p:nvSpPr>
              <p:spPr>
                <a:xfrm>
                  <a:off x="-1686960" y="4168440"/>
                  <a:ext cx="245520" cy="1386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2" name="Google Shape;908;p20"/>
                <p:cNvSpPr/>
                <p:nvPr/>
              </p:nvSpPr>
              <p:spPr>
                <a:xfrm>
                  <a:off x="-1686960" y="4168440"/>
                  <a:ext cx="245520" cy="138600"/>
                </a:xfrm>
                <a:custGeom>
                  <a:avLst/>
                  <a:gdLst/>
                  <a:ahLst/>
                  <a:rect l="l" t="t" r="r" b="b"/>
                  <a:pathLst>
                    <a:path w="471" h="266">
                      <a:moveTo>
                        <a:pt x="66" y="0"/>
                      </a:moveTo>
                      <a:lnTo>
                        <a:pt x="1" y="266"/>
                      </a:lnTo>
                      <a:lnTo>
                        <a:pt x="471" y="102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3" name="Google Shape;909;p20"/>
              <p:cNvGrpSpPr/>
              <p:nvPr/>
            </p:nvGrpSpPr>
            <p:grpSpPr>
              <a:xfrm>
                <a:off x="-1767960" y="4316040"/>
                <a:ext cx="303840" cy="961560"/>
                <a:chOff x="-1767960" y="4316040"/>
                <a:chExt cx="303840" cy="961560"/>
              </a:xfrm>
            </p:grpSpPr>
            <p:sp>
              <p:nvSpPr>
                <p:cNvPr id="834" name="Google Shape;910;p20"/>
                <p:cNvSpPr/>
                <p:nvPr/>
              </p:nvSpPr>
              <p:spPr>
                <a:xfrm>
                  <a:off x="-1767960" y="4316040"/>
                  <a:ext cx="303840" cy="96156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5" name="Google Shape;911;p20"/>
                <p:cNvSpPr/>
                <p:nvPr/>
              </p:nvSpPr>
              <p:spPr>
                <a:xfrm>
                  <a:off x="-1767960" y="4316040"/>
                  <a:ext cx="303840" cy="961560"/>
                </a:xfrm>
                <a:custGeom>
                  <a:avLst/>
                  <a:gdLst/>
                  <a:ahLst/>
                  <a:rect l="l" t="t" r="r" b="b"/>
                  <a:pathLst>
                    <a:path w="583" h="1843">
                      <a:moveTo>
                        <a:pt x="107" y="0"/>
                      </a:moveTo>
                      <a:lnTo>
                        <a:pt x="522" y="69"/>
                      </a:lnTo>
                      <a:lnTo>
                        <a:pt x="583" y="601"/>
                      </a:lnTo>
                      <a:lnTo>
                        <a:pt x="467" y="1132"/>
                      </a:lnTo>
                      <a:lnTo>
                        <a:pt x="331" y="1843"/>
                      </a:lnTo>
                      <a:lnTo>
                        <a:pt x="185" y="1710"/>
                      </a:lnTo>
                      <a:lnTo>
                        <a:pt x="1" y="119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6" name="Google Shape;912;p20"/>
              <p:cNvGrpSpPr/>
              <p:nvPr/>
            </p:nvGrpSpPr>
            <p:grpSpPr>
              <a:xfrm>
                <a:off x="-1838160" y="4316040"/>
                <a:ext cx="225000" cy="892800"/>
                <a:chOff x="-1838160" y="4316040"/>
                <a:chExt cx="225000" cy="892800"/>
              </a:xfrm>
            </p:grpSpPr>
            <p:sp>
              <p:nvSpPr>
                <p:cNvPr id="837" name="Google Shape;913;p20"/>
                <p:cNvSpPr/>
                <p:nvPr/>
              </p:nvSpPr>
              <p:spPr>
                <a:xfrm>
                  <a:off x="-1838160" y="4316040"/>
                  <a:ext cx="225000" cy="89280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8" name="Google Shape;914;p20"/>
                <p:cNvSpPr/>
                <p:nvPr/>
              </p:nvSpPr>
              <p:spPr>
                <a:xfrm>
                  <a:off x="-1838160" y="4316040"/>
                  <a:ext cx="225000" cy="892800"/>
                </a:xfrm>
                <a:custGeom>
                  <a:avLst/>
                  <a:gdLst/>
                  <a:ahLst/>
                  <a:rect l="l" t="t" r="r" b="b"/>
                  <a:pathLst>
                    <a:path w="432" h="1711">
                      <a:moveTo>
                        <a:pt x="0" y="1612"/>
                      </a:moveTo>
                      <a:lnTo>
                        <a:pt x="320" y="1710"/>
                      </a:lnTo>
                      <a:lnTo>
                        <a:pt x="253" y="1059"/>
                      </a:lnTo>
                      <a:lnTo>
                        <a:pt x="431" y="484"/>
                      </a:lnTo>
                      <a:lnTo>
                        <a:pt x="242" y="0"/>
                      </a:lnTo>
                      <a:lnTo>
                        <a:pt x="7" y="844"/>
                      </a:lnTo>
                      <a:lnTo>
                        <a:pt x="66" y="114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9" name="Google Shape;915;p20"/>
              <p:cNvGrpSpPr/>
              <p:nvPr/>
            </p:nvGrpSpPr>
            <p:grpSpPr>
              <a:xfrm>
                <a:off x="-1712160" y="3944520"/>
                <a:ext cx="1125360" cy="583560"/>
                <a:chOff x="-1712160" y="3944520"/>
                <a:chExt cx="1125360" cy="583560"/>
              </a:xfrm>
            </p:grpSpPr>
            <p:sp>
              <p:nvSpPr>
                <p:cNvPr id="840" name="Google Shape;916;p20"/>
                <p:cNvSpPr/>
                <p:nvPr/>
              </p:nvSpPr>
              <p:spPr>
                <a:xfrm>
                  <a:off x="-1712160" y="3944520"/>
                  <a:ext cx="1125360" cy="58356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1" name="Google Shape;917;p20"/>
                <p:cNvSpPr/>
                <p:nvPr/>
              </p:nvSpPr>
              <p:spPr>
                <a:xfrm>
                  <a:off x="-1712160" y="3944520"/>
                  <a:ext cx="1125360" cy="583560"/>
                </a:xfrm>
                <a:custGeom>
                  <a:avLst/>
                  <a:gdLst/>
                  <a:ahLst/>
                  <a:rect l="l" t="t" r="r" b="b"/>
                  <a:pathLst>
                    <a:path w="2157" h="1119">
                      <a:moveTo>
                        <a:pt x="577" y="187"/>
                      </a:moveTo>
                      <a:lnTo>
                        <a:pt x="114" y="429"/>
                      </a:lnTo>
                      <a:lnTo>
                        <a:pt x="284" y="613"/>
                      </a:lnTo>
                      <a:lnTo>
                        <a:pt x="0" y="712"/>
                      </a:lnTo>
                      <a:lnTo>
                        <a:pt x="415" y="781"/>
                      </a:lnTo>
                      <a:lnTo>
                        <a:pt x="1054" y="811"/>
                      </a:lnTo>
                      <a:lnTo>
                        <a:pt x="1076" y="1063"/>
                      </a:lnTo>
                      <a:lnTo>
                        <a:pt x="1429" y="1118"/>
                      </a:lnTo>
                      <a:lnTo>
                        <a:pt x="1484" y="982"/>
                      </a:lnTo>
                      <a:lnTo>
                        <a:pt x="1773" y="920"/>
                      </a:lnTo>
                      <a:lnTo>
                        <a:pt x="1805" y="757"/>
                      </a:lnTo>
                      <a:lnTo>
                        <a:pt x="1709" y="495"/>
                      </a:lnTo>
                      <a:lnTo>
                        <a:pt x="2157" y="339"/>
                      </a:lnTo>
                      <a:lnTo>
                        <a:pt x="1696" y="1"/>
                      </a:lnTo>
                      <a:lnTo>
                        <a:pt x="1149" y="406"/>
                      </a:lnTo>
                      <a:lnTo>
                        <a:pt x="905" y="287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42" name="Google Shape;918;p20"/>
              <p:cNvSpPr/>
              <p:nvPr/>
            </p:nvSpPr>
            <p:spPr>
              <a:xfrm>
                <a:off x="-607680" y="4564440"/>
                <a:ext cx="85320" cy="85320"/>
              </a:xfrm>
              <a:custGeom>
                <a:avLst/>
                <a:gdLst/>
                <a:ahLst/>
                <a:rect l="l" t="t" r="r" b="b"/>
                <a:pathLst>
                  <a:path w="164" h="164">
                    <a:moveTo>
                      <a:pt x="65" y="1"/>
                    </a:moveTo>
                    <a:lnTo>
                      <a:pt x="0" y="164"/>
                    </a:lnTo>
                    <a:lnTo>
                      <a:pt x="163" y="75"/>
                    </a:lnTo>
                    <a:close/>
                  </a:path>
                </a:pathLst>
              </a:custGeom>
              <a:solidFill>
                <a:srgbClr val="80828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Google Shape;919;p20"/>
              <p:cNvSpPr/>
              <p:nvPr/>
            </p:nvSpPr>
            <p:spPr>
              <a:xfrm>
                <a:off x="-1595160" y="4311360"/>
                <a:ext cx="360360" cy="966240"/>
              </a:xfrm>
              <a:custGeom>
                <a:avLst/>
                <a:gdLst/>
                <a:ahLst/>
                <a:rect l="l" t="t" r="r" b="b"/>
                <a:pathLst>
                  <a:path w="691" h="1852">
                    <a:moveTo>
                      <a:pt x="0" y="1852"/>
                    </a:moveTo>
                    <a:lnTo>
                      <a:pt x="607" y="1642"/>
                    </a:lnTo>
                    <a:lnTo>
                      <a:pt x="691" y="396"/>
                    </a:lnTo>
                    <a:lnTo>
                      <a:pt x="665" y="0"/>
                    </a:lnTo>
                    <a:lnTo>
                      <a:pt x="191" y="78"/>
                    </a:lnTo>
                    <a:lnTo>
                      <a:pt x="244" y="55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4" name="Google Shape;920;p20"/>
              <p:cNvGrpSpPr/>
              <p:nvPr/>
            </p:nvGrpSpPr>
            <p:grpSpPr>
              <a:xfrm>
                <a:off x="-1278720" y="4311360"/>
                <a:ext cx="134640" cy="909720"/>
                <a:chOff x="-1278720" y="4311360"/>
                <a:chExt cx="134640" cy="909720"/>
              </a:xfrm>
            </p:grpSpPr>
            <p:sp>
              <p:nvSpPr>
                <p:cNvPr id="845" name="Google Shape;921;p20"/>
                <p:cNvSpPr/>
                <p:nvPr/>
              </p:nvSpPr>
              <p:spPr>
                <a:xfrm>
                  <a:off x="-1278720" y="4311360"/>
                  <a:ext cx="134640" cy="90972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6" name="Google Shape;922;p20"/>
                <p:cNvSpPr/>
                <p:nvPr/>
              </p:nvSpPr>
              <p:spPr>
                <a:xfrm>
                  <a:off x="-1278720" y="4311360"/>
                  <a:ext cx="134640" cy="909720"/>
                </a:xfrm>
                <a:custGeom>
                  <a:avLst/>
                  <a:gdLst/>
                  <a:ahLst/>
                  <a:rect l="l" t="t" r="r" b="b"/>
                  <a:pathLst>
                    <a:path w="259" h="1744">
                      <a:moveTo>
                        <a:pt x="224" y="108"/>
                      </a:moveTo>
                      <a:lnTo>
                        <a:pt x="258" y="505"/>
                      </a:lnTo>
                      <a:lnTo>
                        <a:pt x="153" y="833"/>
                      </a:lnTo>
                      <a:lnTo>
                        <a:pt x="144" y="1743"/>
                      </a:lnTo>
                      <a:lnTo>
                        <a:pt x="1" y="164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847" name="Google Shape;923;p20"/>
            <p:cNvGrpSpPr/>
            <p:nvPr/>
          </p:nvGrpSpPr>
          <p:grpSpPr>
            <a:xfrm>
              <a:off x="-889560" y="3096720"/>
              <a:ext cx="1537560" cy="1082160"/>
              <a:chOff x="-889560" y="3096720"/>
              <a:chExt cx="1537560" cy="1082160"/>
            </a:xfrm>
          </p:grpSpPr>
          <p:grpSp>
            <p:nvGrpSpPr>
              <p:cNvPr id="848" name="Google Shape;924;p20"/>
              <p:cNvGrpSpPr/>
              <p:nvPr/>
            </p:nvGrpSpPr>
            <p:grpSpPr>
              <a:xfrm>
                <a:off x="-518040" y="3513240"/>
                <a:ext cx="550800" cy="617040"/>
                <a:chOff x="-518040" y="3513240"/>
                <a:chExt cx="550800" cy="617040"/>
              </a:xfrm>
            </p:grpSpPr>
            <p:sp>
              <p:nvSpPr>
                <p:cNvPr id="849" name="Google Shape;925;p20"/>
                <p:cNvSpPr/>
                <p:nvPr/>
              </p:nvSpPr>
              <p:spPr>
                <a:xfrm>
                  <a:off x="-518040" y="3513240"/>
                  <a:ext cx="550800" cy="61704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0" name="Google Shape;926;p20"/>
                <p:cNvSpPr/>
                <p:nvPr/>
              </p:nvSpPr>
              <p:spPr>
                <a:xfrm>
                  <a:off x="-518040" y="3513240"/>
                  <a:ext cx="550800" cy="617040"/>
                </a:xfrm>
                <a:custGeom>
                  <a:avLst/>
                  <a:gdLst/>
                  <a:ahLst/>
                  <a:rect l="l" t="t" r="r" b="b"/>
                  <a:pathLst>
                    <a:path w="1056" h="1183">
                      <a:moveTo>
                        <a:pt x="706" y="1053"/>
                      </a:moveTo>
                      <a:lnTo>
                        <a:pt x="990" y="1182"/>
                      </a:lnTo>
                      <a:lnTo>
                        <a:pt x="917" y="816"/>
                      </a:lnTo>
                      <a:lnTo>
                        <a:pt x="1055" y="147"/>
                      </a:lnTo>
                      <a:lnTo>
                        <a:pt x="591" y="0"/>
                      </a:lnTo>
                      <a:cubicBezTo>
                        <a:pt x="515" y="618"/>
                        <a:pt x="0" y="908"/>
                        <a:pt x="706" y="1053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51" name="Google Shape;927;p20"/>
              <p:cNvGrpSpPr/>
              <p:nvPr/>
            </p:nvGrpSpPr>
            <p:grpSpPr>
              <a:xfrm>
                <a:off x="128520" y="3516120"/>
                <a:ext cx="229320" cy="473400"/>
                <a:chOff x="128520" y="3516120"/>
                <a:chExt cx="229320" cy="473400"/>
              </a:xfrm>
            </p:grpSpPr>
            <p:sp>
              <p:nvSpPr>
                <p:cNvPr id="852" name="Google Shape;928;p20"/>
                <p:cNvSpPr/>
                <p:nvPr/>
              </p:nvSpPr>
              <p:spPr>
                <a:xfrm>
                  <a:off x="128520" y="3516120"/>
                  <a:ext cx="229320" cy="4734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3" name="Google Shape;929;p20"/>
                <p:cNvSpPr/>
                <p:nvPr/>
              </p:nvSpPr>
              <p:spPr>
                <a:xfrm>
                  <a:off x="128520" y="3516120"/>
                  <a:ext cx="229320" cy="473400"/>
                </a:xfrm>
                <a:custGeom>
                  <a:avLst/>
                  <a:gdLst/>
                  <a:ahLst/>
                  <a:rect l="l" t="t" r="r" b="b"/>
                  <a:pathLst>
                    <a:path w="440" h="908">
                      <a:moveTo>
                        <a:pt x="91" y="0"/>
                      </a:moveTo>
                      <a:lnTo>
                        <a:pt x="0" y="865"/>
                      </a:lnTo>
                      <a:lnTo>
                        <a:pt x="439" y="907"/>
                      </a:lnTo>
                      <a:lnTo>
                        <a:pt x="259" y="15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54" name="Google Shape;930;p20"/>
              <p:cNvSpPr/>
              <p:nvPr/>
            </p:nvSpPr>
            <p:spPr>
              <a:xfrm>
                <a:off x="-43200" y="3516120"/>
                <a:ext cx="234360" cy="613800"/>
              </a:xfrm>
              <a:custGeom>
                <a:avLst/>
                <a:gdLst/>
                <a:ahLst/>
                <a:rect l="l" t="t" r="r" b="b"/>
                <a:pathLst>
                  <a:path w="450" h="1177">
                    <a:moveTo>
                      <a:pt x="80" y="1176"/>
                    </a:moveTo>
                    <a:lnTo>
                      <a:pt x="329" y="865"/>
                    </a:lnTo>
                    <a:lnTo>
                      <a:pt x="450" y="421"/>
                    </a:lnTo>
                    <a:lnTo>
                      <a:pt x="420" y="0"/>
                    </a:lnTo>
                    <a:lnTo>
                      <a:pt x="145" y="141"/>
                    </a:lnTo>
                    <a:lnTo>
                      <a:pt x="29" y="4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Google Shape;931;p20"/>
              <p:cNvSpPr/>
              <p:nvPr/>
            </p:nvSpPr>
            <p:spPr>
              <a:xfrm>
                <a:off x="280440" y="3354480"/>
                <a:ext cx="367560" cy="571320"/>
              </a:xfrm>
              <a:custGeom>
                <a:avLst/>
                <a:gdLst/>
                <a:ahLst/>
                <a:rect l="l" t="t" r="r" b="b"/>
                <a:pathLst>
                  <a:path w="705" h="1095">
                    <a:moveTo>
                      <a:pt x="488" y="1094"/>
                    </a:moveTo>
                    <a:lnTo>
                      <a:pt x="704" y="1015"/>
                    </a:lnTo>
                    <a:lnTo>
                      <a:pt x="296" y="78"/>
                    </a:lnTo>
                    <a:lnTo>
                      <a:pt x="153" y="0"/>
                    </a:lnTo>
                    <a:lnTo>
                      <a:pt x="0" y="60"/>
                    </a:lnTo>
                    <a:lnTo>
                      <a:pt x="109" y="244"/>
                    </a:lnTo>
                    <a:lnTo>
                      <a:pt x="49" y="428"/>
                    </a:lnTo>
                    <a:lnTo>
                      <a:pt x="230" y="102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Google Shape;932;p20"/>
              <p:cNvSpPr/>
              <p:nvPr/>
            </p:nvSpPr>
            <p:spPr>
              <a:xfrm>
                <a:off x="263880" y="3481920"/>
                <a:ext cx="271440" cy="507960"/>
              </a:xfrm>
              <a:custGeom>
                <a:avLst/>
                <a:gdLst/>
                <a:ahLst/>
                <a:rect l="l" t="t" r="r" b="b"/>
                <a:pathLst>
                  <a:path w="521" h="974">
                    <a:moveTo>
                      <a:pt x="180" y="973"/>
                    </a:moveTo>
                    <a:lnTo>
                      <a:pt x="520" y="850"/>
                    </a:lnTo>
                    <a:lnTo>
                      <a:pt x="356" y="302"/>
                    </a:lnTo>
                    <a:lnTo>
                      <a:pt x="155" y="189"/>
                    </a:lnTo>
                    <a:lnTo>
                      <a:pt x="141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Google Shape;933;p20"/>
              <p:cNvSpPr/>
              <p:nvPr/>
            </p:nvSpPr>
            <p:spPr>
              <a:xfrm>
                <a:off x="-452880" y="3512520"/>
                <a:ext cx="317880" cy="664920"/>
              </a:xfrm>
              <a:custGeom>
                <a:avLst/>
                <a:gdLst/>
                <a:ahLst/>
                <a:rect l="l" t="t" r="r" b="b"/>
                <a:pathLst>
                  <a:path w="610" h="1275">
                    <a:moveTo>
                      <a:pt x="610" y="47"/>
                    </a:moveTo>
                    <a:lnTo>
                      <a:pt x="494" y="528"/>
                    </a:lnTo>
                    <a:lnTo>
                      <a:pt x="584" y="486"/>
                    </a:lnTo>
                    <a:lnTo>
                      <a:pt x="534" y="871"/>
                    </a:lnTo>
                    <a:lnTo>
                      <a:pt x="581" y="1053"/>
                    </a:lnTo>
                    <a:lnTo>
                      <a:pt x="411" y="1275"/>
                    </a:lnTo>
                    <a:cubicBezTo>
                      <a:pt x="0" y="775"/>
                      <a:pt x="259" y="510"/>
                      <a:pt x="466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Google Shape;934;p20"/>
              <p:cNvSpPr/>
              <p:nvPr/>
            </p:nvSpPr>
            <p:spPr>
              <a:xfrm>
                <a:off x="-597600" y="3442320"/>
                <a:ext cx="388080" cy="736560"/>
              </a:xfrm>
              <a:custGeom>
                <a:avLst/>
                <a:gdLst/>
                <a:ahLst/>
                <a:rect l="l" t="t" r="r" b="b"/>
                <a:pathLst>
                  <a:path w="744" h="1412">
                    <a:moveTo>
                      <a:pt x="0" y="1335"/>
                    </a:moveTo>
                    <a:lnTo>
                      <a:pt x="688" y="1411"/>
                    </a:lnTo>
                    <a:lnTo>
                      <a:pt x="614" y="706"/>
                    </a:lnTo>
                    <a:lnTo>
                      <a:pt x="743" y="136"/>
                    </a:lnTo>
                    <a:lnTo>
                      <a:pt x="290" y="1"/>
                    </a:lnTo>
                    <a:lnTo>
                      <a:pt x="25" y="673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59" name="Google Shape;935;p20"/>
              <p:cNvGrpSpPr/>
              <p:nvPr/>
            </p:nvGrpSpPr>
            <p:grpSpPr>
              <a:xfrm>
                <a:off x="-792720" y="3442320"/>
                <a:ext cx="346320" cy="696240"/>
                <a:chOff x="-792720" y="3442320"/>
                <a:chExt cx="346320" cy="696240"/>
              </a:xfrm>
            </p:grpSpPr>
            <p:sp>
              <p:nvSpPr>
                <p:cNvPr id="860" name="Google Shape;936;p20"/>
                <p:cNvSpPr/>
                <p:nvPr/>
              </p:nvSpPr>
              <p:spPr>
                <a:xfrm>
                  <a:off x="-792720" y="3442320"/>
                  <a:ext cx="346320" cy="69624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1" name="Google Shape;937;p20"/>
                <p:cNvSpPr/>
                <p:nvPr/>
              </p:nvSpPr>
              <p:spPr>
                <a:xfrm>
                  <a:off x="-792720" y="3442320"/>
                  <a:ext cx="346320" cy="696240"/>
                </a:xfrm>
                <a:custGeom>
                  <a:avLst/>
                  <a:gdLst/>
                  <a:ahLst/>
                  <a:rect l="l" t="t" r="r" b="b"/>
                  <a:pathLst>
                    <a:path w="664" h="1335">
                      <a:moveTo>
                        <a:pt x="120" y="45"/>
                      </a:moveTo>
                      <a:lnTo>
                        <a:pt x="664" y="1"/>
                      </a:lnTo>
                      <a:lnTo>
                        <a:pt x="524" y="529"/>
                      </a:lnTo>
                      <a:lnTo>
                        <a:pt x="528" y="838"/>
                      </a:lnTo>
                      <a:lnTo>
                        <a:pt x="374" y="1335"/>
                      </a:lnTo>
                      <a:lnTo>
                        <a:pt x="208" y="1242"/>
                      </a:lnTo>
                      <a:lnTo>
                        <a:pt x="0" y="880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2" name="Google Shape;938;p20"/>
              <p:cNvGrpSpPr/>
              <p:nvPr/>
            </p:nvGrpSpPr>
            <p:grpSpPr>
              <a:xfrm>
                <a:off x="-889560" y="3465720"/>
                <a:ext cx="272520" cy="624240"/>
                <a:chOff x="-889560" y="3465720"/>
                <a:chExt cx="272520" cy="624240"/>
              </a:xfrm>
            </p:grpSpPr>
            <p:sp>
              <p:nvSpPr>
                <p:cNvPr id="863" name="Google Shape;939;p20"/>
                <p:cNvSpPr/>
                <p:nvPr/>
              </p:nvSpPr>
              <p:spPr>
                <a:xfrm>
                  <a:off x="-889560" y="3465720"/>
                  <a:ext cx="272520" cy="62424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4" name="Google Shape;940;p20"/>
                <p:cNvSpPr/>
                <p:nvPr/>
              </p:nvSpPr>
              <p:spPr>
                <a:xfrm>
                  <a:off x="-889560" y="3465720"/>
                  <a:ext cx="272520" cy="624240"/>
                </a:xfrm>
                <a:custGeom>
                  <a:avLst/>
                  <a:gdLst/>
                  <a:ahLst/>
                  <a:rect l="l" t="t" r="r" b="b"/>
                  <a:pathLst>
                    <a:path w="523" h="1197">
                      <a:moveTo>
                        <a:pt x="394" y="1197"/>
                      </a:moveTo>
                      <a:lnTo>
                        <a:pt x="318" y="741"/>
                      </a:lnTo>
                      <a:lnTo>
                        <a:pt x="522" y="338"/>
                      </a:lnTo>
                      <a:lnTo>
                        <a:pt x="306" y="0"/>
                      </a:lnTo>
                      <a:lnTo>
                        <a:pt x="40" y="590"/>
                      </a:lnTo>
                      <a:lnTo>
                        <a:pt x="0" y="87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5" name="Google Shape;941;p20"/>
              <p:cNvGrpSpPr/>
              <p:nvPr/>
            </p:nvGrpSpPr>
            <p:grpSpPr>
              <a:xfrm>
                <a:off x="-730080" y="3096720"/>
                <a:ext cx="1090440" cy="492840"/>
                <a:chOff x="-730080" y="3096720"/>
                <a:chExt cx="1090440" cy="492840"/>
              </a:xfrm>
            </p:grpSpPr>
            <p:sp>
              <p:nvSpPr>
                <p:cNvPr id="866" name="Google Shape;942;p20"/>
                <p:cNvSpPr/>
                <p:nvPr/>
              </p:nvSpPr>
              <p:spPr>
                <a:xfrm>
                  <a:off x="-730080" y="3096720"/>
                  <a:ext cx="1090440" cy="49284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7" name="Google Shape;943;p20"/>
                <p:cNvSpPr/>
                <p:nvPr/>
              </p:nvSpPr>
              <p:spPr>
                <a:xfrm>
                  <a:off x="-730080" y="3096720"/>
                  <a:ext cx="1090440" cy="492840"/>
                </a:xfrm>
                <a:custGeom>
                  <a:avLst/>
                  <a:gdLst/>
                  <a:ahLst/>
                  <a:rect l="l" t="t" r="r" b="b"/>
                  <a:pathLst>
                    <a:path w="2090" h="945">
                      <a:moveTo>
                        <a:pt x="129" y="509"/>
                      </a:moveTo>
                      <a:lnTo>
                        <a:pt x="227" y="583"/>
                      </a:lnTo>
                      <a:lnTo>
                        <a:pt x="0" y="707"/>
                      </a:lnTo>
                      <a:lnTo>
                        <a:pt x="484" y="814"/>
                      </a:lnTo>
                      <a:lnTo>
                        <a:pt x="997" y="798"/>
                      </a:lnTo>
                      <a:lnTo>
                        <a:pt x="1461" y="945"/>
                      </a:lnTo>
                      <a:lnTo>
                        <a:pt x="1736" y="804"/>
                      </a:lnTo>
                      <a:lnTo>
                        <a:pt x="1904" y="819"/>
                      </a:lnTo>
                      <a:lnTo>
                        <a:pt x="2045" y="738"/>
                      </a:lnTo>
                      <a:lnTo>
                        <a:pt x="1936" y="554"/>
                      </a:lnTo>
                      <a:lnTo>
                        <a:pt x="2089" y="494"/>
                      </a:lnTo>
                      <a:lnTo>
                        <a:pt x="1841" y="363"/>
                      </a:lnTo>
                      <a:lnTo>
                        <a:pt x="1629" y="365"/>
                      </a:lnTo>
                      <a:lnTo>
                        <a:pt x="847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868" name="Google Shape;944;p20"/>
          <p:cNvGrpSpPr/>
          <p:nvPr/>
        </p:nvGrpSpPr>
        <p:grpSpPr>
          <a:xfrm>
            <a:off x="-276480" y="801720"/>
            <a:ext cx="996120" cy="1060560"/>
            <a:chOff x="-276480" y="801720"/>
            <a:chExt cx="996120" cy="1060560"/>
          </a:xfrm>
        </p:grpSpPr>
        <p:sp>
          <p:nvSpPr>
            <p:cNvPr id="869" name="Google Shape;945;p20"/>
            <p:cNvSpPr/>
            <p:nvPr/>
          </p:nvSpPr>
          <p:spPr>
            <a:xfrm>
              <a:off x="-160560" y="148104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0" name="Google Shape;946;p20"/>
            <p:cNvGrpSpPr/>
            <p:nvPr/>
          </p:nvGrpSpPr>
          <p:grpSpPr>
            <a:xfrm>
              <a:off x="-276480" y="801720"/>
              <a:ext cx="996120" cy="1000800"/>
              <a:chOff x="-276480" y="801720"/>
              <a:chExt cx="996120" cy="1000800"/>
            </a:xfrm>
          </p:grpSpPr>
          <p:sp>
            <p:nvSpPr>
              <p:cNvPr id="871" name="Google Shape;947;p20"/>
              <p:cNvSpPr/>
              <p:nvPr/>
            </p:nvSpPr>
            <p:spPr>
              <a:xfrm>
                <a:off x="-276480" y="80172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948;p20"/>
              <p:cNvSpPr/>
              <p:nvPr/>
            </p:nvSpPr>
            <p:spPr>
              <a:xfrm>
                <a:off x="-276480" y="80172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3" name="Google Shape;949;p20"/>
            <p:cNvGrpSpPr/>
            <p:nvPr/>
          </p:nvGrpSpPr>
          <p:grpSpPr>
            <a:xfrm>
              <a:off x="-199800" y="841320"/>
              <a:ext cx="803880" cy="808200"/>
              <a:chOff x="-199800" y="841320"/>
              <a:chExt cx="803880" cy="808200"/>
            </a:xfrm>
          </p:grpSpPr>
          <p:sp>
            <p:nvSpPr>
              <p:cNvPr id="874" name="Google Shape;950;p20"/>
              <p:cNvSpPr/>
              <p:nvPr/>
            </p:nvSpPr>
            <p:spPr>
              <a:xfrm>
                <a:off x="-199800" y="84132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951;p20"/>
              <p:cNvSpPr/>
              <p:nvPr/>
            </p:nvSpPr>
            <p:spPr>
              <a:xfrm>
                <a:off x="-199800" y="84132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6" name="Google Shape;952;p20"/>
            <p:cNvSpPr/>
            <p:nvPr/>
          </p:nvSpPr>
          <p:spPr>
            <a:xfrm>
              <a:off x="-169920" y="85896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PlaceHolder 1"/>
          <p:cNvSpPr>
            <a:spLocks noGrp="1"/>
          </p:cNvSpPr>
          <p:nvPr>
            <p:ph type="subTitle"/>
          </p:nvPr>
        </p:nvSpPr>
        <p:spPr>
          <a:xfrm>
            <a:off x="2520000" y="3060000"/>
            <a:ext cx="5335920" cy="5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 </a:t>
            </a:r>
            <a:r>
              <a:rPr b="0" lang="en" sz="16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by Klára Boldizsárné Kormos</a:t>
            </a:r>
            <a:endParaRPr b="0" lang="hu-HU" sz="1600" spc="-1" strike="noStrike">
              <a:latin typeface="Arial"/>
            </a:endParaRPr>
          </a:p>
        </p:txBody>
      </p:sp>
      <p:grpSp>
        <p:nvGrpSpPr>
          <p:cNvPr id="2497" name="Google Shape;2111;p35"/>
          <p:cNvGrpSpPr/>
          <p:nvPr/>
        </p:nvGrpSpPr>
        <p:grpSpPr>
          <a:xfrm>
            <a:off x="-3630600" y="5432040"/>
            <a:ext cx="885240" cy="407160"/>
            <a:chOff x="-3630600" y="5432040"/>
            <a:chExt cx="885240" cy="407160"/>
          </a:xfrm>
        </p:grpSpPr>
        <p:sp>
          <p:nvSpPr>
            <p:cNvPr id="2498" name="Google Shape;2112;p35"/>
            <p:cNvSpPr/>
            <p:nvPr/>
          </p:nvSpPr>
          <p:spPr>
            <a:xfrm>
              <a:off x="-3630600" y="5593320"/>
              <a:ext cx="885240" cy="245880"/>
            </a:xfrm>
            <a:custGeom>
              <a:avLst/>
              <a:gdLst/>
              <a:ahLst/>
              <a:rect l="l" t="t" r="r" b="b"/>
              <a:pathLst>
                <a:path w="3591" h="999">
                  <a:moveTo>
                    <a:pt x="572" y="55"/>
                  </a:moveTo>
                  <a:lnTo>
                    <a:pt x="1168" y="1"/>
                  </a:lnTo>
                  <a:lnTo>
                    <a:pt x="2147" y="3"/>
                  </a:lnTo>
                  <a:lnTo>
                    <a:pt x="3010" y="80"/>
                  </a:lnTo>
                  <a:lnTo>
                    <a:pt x="3591" y="833"/>
                  </a:lnTo>
                  <a:lnTo>
                    <a:pt x="3190" y="925"/>
                  </a:lnTo>
                  <a:lnTo>
                    <a:pt x="1622" y="999"/>
                  </a:lnTo>
                  <a:lnTo>
                    <a:pt x="0" y="656"/>
                  </a:lnTo>
                  <a:lnTo>
                    <a:pt x="168" y="332"/>
                  </a:lnTo>
                  <a:lnTo>
                    <a:pt x="572" y="55"/>
                  </a:lnTo>
                  <a:lnTo>
                    <a:pt x="573" y="55"/>
                  </a:lnTo>
                  <a:close/>
                </a:path>
              </a:pathLst>
            </a:custGeom>
            <a:solidFill>
              <a:srgbClr val="689f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Google Shape;2113;p35"/>
            <p:cNvSpPr/>
            <p:nvPr/>
          </p:nvSpPr>
          <p:spPr>
            <a:xfrm>
              <a:off x="-3333240" y="5432040"/>
              <a:ext cx="417240" cy="143280"/>
            </a:xfrm>
            <a:custGeom>
              <a:avLst/>
              <a:gdLst/>
              <a:ahLst/>
              <a:rect l="l" t="t" r="r" b="b"/>
              <a:pathLst>
                <a:path w="1693" h="583">
                  <a:moveTo>
                    <a:pt x="0" y="82"/>
                  </a:moveTo>
                  <a:lnTo>
                    <a:pt x="414" y="1"/>
                  </a:lnTo>
                  <a:lnTo>
                    <a:pt x="1093" y="4"/>
                  </a:lnTo>
                  <a:lnTo>
                    <a:pt x="1692" y="117"/>
                  </a:lnTo>
                  <a:lnTo>
                    <a:pt x="1354" y="582"/>
                  </a:lnTo>
                  <a:lnTo>
                    <a:pt x="125" y="288"/>
                  </a:lnTo>
                  <a:close/>
                </a:path>
              </a:pathLst>
            </a:custGeom>
            <a:solidFill>
              <a:srgbClr val="d1d3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Google Shape;2114;p35"/>
            <p:cNvSpPr/>
            <p:nvPr/>
          </p:nvSpPr>
          <p:spPr>
            <a:xfrm>
              <a:off x="-3431160" y="5452200"/>
              <a:ext cx="315000" cy="335520"/>
            </a:xfrm>
            <a:custGeom>
              <a:avLst/>
              <a:gdLst/>
              <a:ahLst/>
              <a:rect l="l" t="t" r="r" b="b"/>
              <a:pathLst>
                <a:path w="1279" h="1362">
                  <a:moveTo>
                    <a:pt x="398" y="0"/>
                  </a:moveTo>
                  <a:lnTo>
                    <a:pt x="116" y="398"/>
                  </a:lnTo>
                  <a:lnTo>
                    <a:pt x="0" y="867"/>
                  </a:lnTo>
                  <a:lnTo>
                    <a:pt x="1127" y="1362"/>
                  </a:lnTo>
                  <a:lnTo>
                    <a:pt x="1278" y="652"/>
                  </a:lnTo>
                  <a:lnTo>
                    <a:pt x="980" y="694"/>
                  </a:lnTo>
                  <a:lnTo>
                    <a:pt x="1060" y="322"/>
                  </a:lnTo>
                  <a:close/>
                </a:path>
              </a:pathLst>
            </a:custGeom>
            <a:solidFill>
              <a:srgbClr val="a7a9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Google Shape;2115;p35"/>
            <p:cNvSpPr/>
            <p:nvPr/>
          </p:nvSpPr>
          <p:spPr>
            <a:xfrm>
              <a:off x="-3117600" y="5460840"/>
              <a:ext cx="301680" cy="300600"/>
            </a:xfrm>
            <a:custGeom>
              <a:avLst/>
              <a:gdLst/>
              <a:ahLst/>
              <a:rect l="l" t="t" r="r" b="b"/>
              <a:pathLst>
                <a:path w="1225" h="1221">
                  <a:moveTo>
                    <a:pt x="944" y="1221"/>
                  </a:moveTo>
                  <a:lnTo>
                    <a:pt x="1224" y="1087"/>
                  </a:lnTo>
                  <a:lnTo>
                    <a:pt x="818" y="0"/>
                  </a:lnTo>
                  <a:lnTo>
                    <a:pt x="557" y="161"/>
                  </a:lnTo>
                  <a:lnTo>
                    <a:pt x="128" y="79"/>
                  </a:lnTo>
                  <a:lnTo>
                    <a:pt x="0" y="262"/>
                  </a:lnTo>
                  <a:lnTo>
                    <a:pt x="389" y="1027"/>
                  </a:lnTo>
                  <a:close/>
                </a:path>
              </a:pathLst>
            </a:custGeom>
            <a:solidFill>
              <a:srgbClr val="a7a9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Google Shape;2116;p35"/>
            <p:cNvSpPr/>
            <p:nvPr/>
          </p:nvSpPr>
          <p:spPr>
            <a:xfrm>
              <a:off x="-3189960" y="5480280"/>
              <a:ext cx="304920" cy="307800"/>
            </a:xfrm>
            <a:custGeom>
              <a:avLst/>
              <a:gdLst/>
              <a:ahLst/>
              <a:rect l="l" t="t" r="r" b="b"/>
              <a:pathLst>
                <a:path w="1238" h="1249">
                  <a:moveTo>
                    <a:pt x="148" y="1249"/>
                  </a:moveTo>
                  <a:lnTo>
                    <a:pt x="1237" y="1143"/>
                  </a:lnTo>
                  <a:lnTo>
                    <a:pt x="884" y="444"/>
                  </a:lnTo>
                  <a:lnTo>
                    <a:pt x="453" y="224"/>
                  </a:lnTo>
                  <a:lnTo>
                    <a:pt x="421" y="1"/>
                  </a:lnTo>
                  <a:lnTo>
                    <a:pt x="81" y="209"/>
                  </a:lnTo>
                  <a:lnTo>
                    <a:pt x="1" y="581"/>
                  </a:lnTo>
                  <a:lnTo>
                    <a:pt x="299" y="539"/>
                  </a:lnTo>
                  <a:close/>
                </a:path>
              </a:pathLst>
            </a:custGeom>
            <a:solidFill>
              <a:srgbClr val="8082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3" name="PlaceHolder 2"/>
          <p:cNvSpPr>
            <a:spLocks noGrp="1"/>
          </p:cNvSpPr>
          <p:nvPr>
            <p:ph type="title"/>
          </p:nvPr>
        </p:nvSpPr>
        <p:spPr>
          <a:xfrm>
            <a:off x="2160000" y="490680"/>
            <a:ext cx="6599160" cy="256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Margarine"/>
                <a:ea typeface="Margarine"/>
              </a:rPr>
              <a:t>Lawn Mower Robot </a:t>
            </a:r>
            <a:endParaRPr b="0" lang="hu-H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4" name=""/>
          <p:cNvSpPr txBox="1"/>
          <p:nvPr/>
        </p:nvSpPr>
        <p:spPr>
          <a:xfrm>
            <a:off x="3600000" y="3613680"/>
            <a:ext cx="39315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u-HU" sz="1000" spc="-1" strike="noStrike">
                <a:solidFill>
                  <a:srgbClr val="eeeeee"/>
                </a:solidFill>
                <a:latin typeface="Arial"/>
              </a:rPr>
              <a:t>  </a:t>
            </a:r>
            <a:r>
              <a:rPr b="0" lang="hu-HU" sz="1200" spc="-1" strike="noStrike">
                <a:solidFill>
                  <a:srgbClr val="eeeeee"/>
                </a:solidFill>
                <a:latin typeface="Arial"/>
              </a:rPr>
              <a:t>Code: https://github.com/kormoska/LawnMowerRobot</a:t>
            </a:r>
            <a:r>
              <a:rPr b="0" lang="hu-HU" sz="1200" spc="-1" strike="noStrike">
                <a:latin typeface="Arial"/>
              </a:rPr>
              <a:t> </a:t>
            </a:r>
            <a:endParaRPr b="0" lang="hu-HU" sz="1200" spc="-1" strike="noStrike">
              <a:latin typeface="Arial"/>
            </a:endParaRPr>
          </a:p>
        </p:txBody>
      </p:sp>
      <p:pic>
        <p:nvPicPr>
          <p:cNvPr id="2505" name="" descr=""/>
          <p:cNvPicPr/>
          <p:nvPr/>
        </p:nvPicPr>
        <p:blipFill>
          <a:blip r:embed="rId1"/>
          <a:stretch/>
        </p:blipFill>
        <p:spPr>
          <a:xfrm>
            <a:off x="1080000" y="2700000"/>
            <a:ext cx="162000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rgbClr val="ffffff"/>
                </a:solidFill>
                <a:latin typeface="Margarine"/>
                <a:ea typeface="Margarine"/>
              </a:rPr>
              <a:t>Problem</a:t>
            </a:r>
            <a:endParaRPr b="0" lang="hu-H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7" name="Google Shape;2218;p36"/>
          <p:cNvSpPr/>
          <p:nvPr/>
        </p:nvSpPr>
        <p:spPr>
          <a:xfrm>
            <a:off x="720000" y="1152360"/>
            <a:ext cx="5040000" cy="15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Path planning of the coverage region (PPCR) avoiding obstacles</a:t>
            </a:r>
            <a:endParaRPr b="0" lang="hu-H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hu-H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Known algorithms – random walk, spiral, ‘S’ shape, wall follow... genetic algorithm (GA)</a:t>
            </a:r>
            <a:endParaRPr b="0" lang="hu-H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hu-H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Goal: complete coverage with minimise the amount of turn,trajectory lenght and multiple visits of the same place</a:t>
            </a:r>
            <a:endParaRPr b="0" lang="hu-H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hu-HU" sz="1200" spc="-1" strike="noStrike">
              <a:latin typeface="Arial"/>
            </a:endParaRPr>
          </a:p>
        </p:txBody>
      </p:sp>
      <p:grpSp>
        <p:nvGrpSpPr>
          <p:cNvPr id="2508" name="Google Shape;2219;p36"/>
          <p:cNvGrpSpPr/>
          <p:nvPr/>
        </p:nvGrpSpPr>
        <p:grpSpPr>
          <a:xfrm>
            <a:off x="8105760" y="2623680"/>
            <a:ext cx="1490760" cy="2196720"/>
            <a:chOff x="8105760" y="2623680"/>
            <a:chExt cx="1490760" cy="2196720"/>
          </a:xfrm>
        </p:grpSpPr>
        <p:sp>
          <p:nvSpPr>
            <p:cNvPr id="2509" name="Google Shape;2220;p36"/>
            <p:cNvSpPr/>
            <p:nvPr/>
          </p:nvSpPr>
          <p:spPr>
            <a:xfrm>
              <a:off x="8403120" y="4249800"/>
              <a:ext cx="896040" cy="57060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Google Shape;2221;p36"/>
            <p:cNvSpPr/>
            <p:nvPr/>
          </p:nvSpPr>
          <p:spPr>
            <a:xfrm>
              <a:off x="8776080" y="3479760"/>
              <a:ext cx="148680" cy="1082880"/>
            </a:xfrm>
            <a:custGeom>
              <a:avLst/>
              <a:gdLst/>
              <a:ahLst/>
              <a:rect l="l" t="t" r="r" b="b"/>
              <a:pathLst>
                <a:path w="344" h="2501">
                  <a:moveTo>
                    <a:pt x="3" y="2406"/>
                  </a:moveTo>
                  <a:lnTo>
                    <a:pt x="3" y="2405"/>
                  </a:lnTo>
                  <a:lnTo>
                    <a:pt x="3" y="2400"/>
                  </a:lnTo>
                  <a:cubicBezTo>
                    <a:pt x="51" y="1886"/>
                    <a:pt x="46" y="634"/>
                    <a:pt x="93" y="120"/>
                  </a:cubicBezTo>
                  <a:cubicBezTo>
                    <a:pt x="104" y="1"/>
                    <a:pt x="195" y="226"/>
                    <a:pt x="205" y="107"/>
                  </a:cubicBezTo>
                  <a:cubicBezTo>
                    <a:pt x="261" y="740"/>
                    <a:pt x="288" y="1767"/>
                    <a:pt x="343" y="2400"/>
                  </a:cubicBezTo>
                  <a:lnTo>
                    <a:pt x="343" y="2401"/>
                  </a:lnTo>
                  <a:lnTo>
                    <a:pt x="343" y="2406"/>
                  </a:lnTo>
                  <a:lnTo>
                    <a:pt x="343" y="2411"/>
                  </a:lnTo>
                  <a:lnTo>
                    <a:pt x="341" y="2417"/>
                  </a:lnTo>
                  <a:lnTo>
                    <a:pt x="340" y="2421"/>
                  </a:lnTo>
                  <a:lnTo>
                    <a:pt x="338" y="2425"/>
                  </a:lnTo>
                  <a:lnTo>
                    <a:pt x="336" y="2430"/>
                  </a:lnTo>
                  <a:lnTo>
                    <a:pt x="334" y="2435"/>
                  </a:lnTo>
                  <a:lnTo>
                    <a:pt x="331" y="2439"/>
                  </a:lnTo>
                  <a:lnTo>
                    <a:pt x="328" y="2444"/>
                  </a:lnTo>
                  <a:lnTo>
                    <a:pt x="325" y="2449"/>
                  </a:lnTo>
                  <a:lnTo>
                    <a:pt x="320" y="2454"/>
                  </a:lnTo>
                  <a:lnTo>
                    <a:pt x="315" y="2458"/>
                  </a:lnTo>
                  <a:lnTo>
                    <a:pt x="309" y="2463"/>
                  </a:lnTo>
                  <a:lnTo>
                    <a:pt x="307" y="2465"/>
                  </a:lnTo>
                  <a:lnTo>
                    <a:pt x="295" y="2473"/>
                  </a:lnTo>
                  <a:lnTo>
                    <a:pt x="281" y="2481"/>
                  </a:lnTo>
                  <a:lnTo>
                    <a:pt x="279" y="2481"/>
                  </a:lnTo>
                  <a:lnTo>
                    <a:pt x="277" y="2482"/>
                  </a:lnTo>
                  <a:lnTo>
                    <a:pt x="264" y="2487"/>
                  </a:lnTo>
                  <a:lnTo>
                    <a:pt x="262" y="2489"/>
                  </a:lnTo>
                  <a:lnTo>
                    <a:pt x="259" y="2490"/>
                  </a:lnTo>
                  <a:lnTo>
                    <a:pt x="250" y="2492"/>
                  </a:lnTo>
                  <a:lnTo>
                    <a:pt x="246" y="2494"/>
                  </a:lnTo>
                  <a:lnTo>
                    <a:pt x="243" y="2494"/>
                  </a:lnTo>
                  <a:lnTo>
                    <a:pt x="236" y="2495"/>
                  </a:lnTo>
                  <a:lnTo>
                    <a:pt x="231" y="2496"/>
                  </a:lnTo>
                  <a:lnTo>
                    <a:pt x="228" y="2496"/>
                  </a:lnTo>
                  <a:lnTo>
                    <a:pt x="221" y="2498"/>
                  </a:lnTo>
                  <a:lnTo>
                    <a:pt x="216" y="2499"/>
                  </a:lnTo>
                  <a:lnTo>
                    <a:pt x="212" y="2499"/>
                  </a:lnTo>
                  <a:lnTo>
                    <a:pt x="206" y="2499"/>
                  </a:lnTo>
                  <a:lnTo>
                    <a:pt x="201" y="2500"/>
                  </a:lnTo>
                  <a:lnTo>
                    <a:pt x="196" y="2500"/>
                  </a:lnTo>
                  <a:lnTo>
                    <a:pt x="189" y="2500"/>
                  </a:lnTo>
                  <a:lnTo>
                    <a:pt x="185" y="2500"/>
                  </a:lnTo>
                  <a:lnTo>
                    <a:pt x="180" y="2500"/>
                  </a:lnTo>
                  <a:lnTo>
                    <a:pt x="174" y="2500"/>
                  </a:lnTo>
                  <a:lnTo>
                    <a:pt x="170" y="2500"/>
                  </a:lnTo>
                  <a:lnTo>
                    <a:pt x="165" y="2500"/>
                  </a:lnTo>
                  <a:lnTo>
                    <a:pt x="157" y="2500"/>
                  </a:lnTo>
                  <a:lnTo>
                    <a:pt x="153" y="2500"/>
                  </a:lnTo>
                  <a:lnTo>
                    <a:pt x="148" y="2500"/>
                  </a:lnTo>
                  <a:lnTo>
                    <a:pt x="139" y="2499"/>
                  </a:lnTo>
                  <a:lnTo>
                    <a:pt x="135" y="2499"/>
                  </a:lnTo>
                  <a:lnTo>
                    <a:pt x="133" y="2499"/>
                  </a:lnTo>
                  <a:lnTo>
                    <a:pt x="118" y="2496"/>
                  </a:lnTo>
                  <a:lnTo>
                    <a:pt x="116" y="2496"/>
                  </a:lnTo>
                  <a:lnTo>
                    <a:pt x="114" y="2496"/>
                  </a:lnTo>
                  <a:lnTo>
                    <a:pt x="101" y="2493"/>
                  </a:lnTo>
                  <a:lnTo>
                    <a:pt x="97" y="2493"/>
                  </a:lnTo>
                  <a:lnTo>
                    <a:pt x="81" y="2488"/>
                  </a:lnTo>
                  <a:lnTo>
                    <a:pt x="73" y="2484"/>
                  </a:lnTo>
                  <a:lnTo>
                    <a:pt x="64" y="2480"/>
                  </a:lnTo>
                  <a:lnTo>
                    <a:pt x="55" y="2474"/>
                  </a:lnTo>
                  <a:lnTo>
                    <a:pt x="55" y="2474"/>
                  </a:lnTo>
                  <a:lnTo>
                    <a:pt x="42" y="2467"/>
                  </a:lnTo>
                  <a:lnTo>
                    <a:pt x="41" y="2467"/>
                  </a:lnTo>
                  <a:lnTo>
                    <a:pt x="39" y="2464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30" y="2459"/>
                  </a:lnTo>
                  <a:lnTo>
                    <a:pt x="29" y="2458"/>
                  </a:lnTo>
                  <a:lnTo>
                    <a:pt x="23" y="2453"/>
                  </a:lnTo>
                  <a:lnTo>
                    <a:pt x="21" y="2452"/>
                  </a:lnTo>
                  <a:lnTo>
                    <a:pt x="21" y="2452"/>
                  </a:lnTo>
                  <a:lnTo>
                    <a:pt x="20" y="2450"/>
                  </a:lnTo>
                  <a:lnTo>
                    <a:pt x="19" y="2450"/>
                  </a:lnTo>
                  <a:lnTo>
                    <a:pt x="17" y="2448"/>
                  </a:lnTo>
                  <a:lnTo>
                    <a:pt x="14" y="2443"/>
                  </a:lnTo>
                  <a:lnTo>
                    <a:pt x="12" y="2441"/>
                  </a:lnTo>
                  <a:lnTo>
                    <a:pt x="12" y="2441"/>
                  </a:lnTo>
                  <a:lnTo>
                    <a:pt x="11" y="2438"/>
                  </a:lnTo>
                  <a:lnTo>
                    <a:pt x="9" y="2434"/>
                  </a:lnTo>
                  <a:lnTo>
                    <a:pt x="9" y="2434"/>
                  </a:lnTo>
                  <a:lnTo>
                    <a:pt x="7" y="2433"/>
                  </a:lnTo>
                  <a:lnTo>
                    <a:pt x="7" y="2433"/>
                  </a:lnTo>
                  <a:lnTo>
                    <a:pt x="5" y="2431"/>
                  </a:lnTo>
                  <a:lnTo>
                    <a:pt x="4" y="2427"/>
                  </a:lnTo>
                  <a:lnTo>
                    <a:pt x="3" y="2426"/>
                  </a:lnTo>
                  <a:lnTo>
                    <a:pt x="3" y="2424"/>
                  </a:lnTo>
                  <a:lnTo>
                    <a:pt x="1" y="2422"/>
                  </a:lnTo>
                  <a:lnTo>
                    <a:pt x="0" y="2418"/>
                  </a:lnTo>
                  <a:lnTo>
                    <a:pt x="0" y="2417"/>
                  </a:lnTo>
                  <a:lnTo>
                    <a:pt x="0" y="2415"/>
                  </a:lnTo>
                  <a:lnTo>
                    <a:pt x="0" y="2412"/>
                  </a:lnTo>
                  <a:lnTo>
                    <a:pt x="0" y="240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1" name="Google Shape;2222;p36"/>
            <p:cNvGrpSpPr/>
            <p:nvPr/>
          </p:nvGrpSpPr>
          <p:grpSpPr>
            <a:xfrm>
              <a:off x="8105760" y="2623680"/>
              <a:ext cx="1490760" cy="1497600"/>
              <a:chOff x="8105760" y="2623680"/>
              <a:chExt cx="1490760" cy="1497600"/>
            </a:xfrm>
          </p:grpSpPr>
          <p:sp>
            <p:nvSpPr>
              <p:cNvPr id="2512" name="Google Shape;2223;p36"/>
              <p:cNvSpPr/>
              <p:nvPr/>
            </p:nvSpPr>
            <p:spPr>
              <a:xfrm>
                <a:off x="8105760" y="262368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3" name="Google Shape;2224;p36"/>
              <p:cNvSpPr/>
              <p:nvPr/>
            </p:nvSpPr>
            <p:spPr>
              <a:xfrm>
                <a:off x="8105760" y="2623680"/>
                <a:ext cx="1490760" cy="14976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4" name="Google Shape;2225;p36"/>
            <p:cNvGrpSpPr/>
            <p:nvPr/>
          </p:nvGrpSpPr>
          <p:grpSpPr>
            <a:xfrm>
              <a:off x="8220600" y="2683080"/>
              <a:ext cx="1202760" cy="1209600"/>
              <a:chOff x="8220600" y="2683080"/>
              <a:chExt cx="1202760" cy="1209600"/>
            </a:xfrm>
          </p:grpSpPr>
          <p:sp>
            <p:nvSpPr>
              <p:cNvPr id="2515" name="Google Shape;2226;p36"/>
              <p:cNvSpPr/>
              <p:nvPr/>
            </p:nvSpPr>
            <p:spPr>
              <a:xfrm>
                <a:off x="8220600" y="268308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6" name="Google Shape;2227;p36"/>
              <p:cNvSpPr/>
              <p:nvPr/>
            </p:nvSpPr>
            <p:spPr>
              <a:xfrm>
                <a:off x="8220600" y="2683080"/>
                <a:ext cx="1202760" cy="12096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7" name="Google Shape;2228;p36"/>
            <p:cNvSpPr/>
            <p:nvPr/>
          </p:nvSpPr>
          <p:spPr>
            <a:xfrm>
              <a:off x="8265600" y="2709720"/>
              <a:ext cx="977040" cy="98280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8" name="Google Shape;2229;p36"/>
          <p:cNvGrpSpPr/>
          <p:nvPr/>
        </p:nvGrpSpPr>
        <p:grpSpPr>
          <a:xfrm>
            <a:off x="175320" y="3819600"/>
            <a:ext cx="996120" cy="1060560"/>
            <a:chOff x="175320" y="3819600"/>
            <a:chExt cx="996120" cy="1060560"/>
          </a:xfrm>
        </p:grpSpPr>
        <p:sp>
          <p:nvSpPr>
            <p:cNvPr id="2519" name="Google Shape;2230;p36"/>
            <p:cNvSpPr/>
            <p:nvPr/>
          </p:nvSpPr>
          <p:spPr>
            <a:xfrm>
              <a:off x="291240" y="449892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0" name="Google Shape;2231;p36"/>
            <p:cNvGrpSpPr/>
            <p:nvPr/>
          </p:nvGrpSpPr>
          <p:grpSpPr>
            <a:xfrm>
              <a:off x="175320" y="3819600"/>
              <a:ext cx="996120" cy="1000800"/>
              <a:chOff x="175320" y="3819600"/>
              <a:chExt cx="996120" cy="1000800"/>
            </a:xfrm>
          </p:grpSpPr>
          <p:sp>
            <p:nvSpPr>
              <p:cNvPr id="2521" name="Google Shape;2232;p36"/>
              <p:cNvSpPr/>
              <p:nvPr/>
            </p:nvSpPr>
            <p:spPr>
              <a:xfrm>
                <a:off x="175320" y="381960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2" name="Google Shape;2233;p36"/>
              <p:cNvSpPr/>
              <p:nvPr/>
            </p:nvSpPr>
            <p:spPr>
              <a:xfrm>
                <a:off x="175320" y="381960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3" name="Google Shape;2234;p36"/>
            <p:cNvGrpSpPr/>
            <p:nvPr/>
          </p:nvGrpSpPr>
          <p:grpSpPr>
            <a:xfrm>
              <a:off x="252000" y="3859200"/>
              <a:ext cx="803880" cy="808200"/>
              <a:chOff x="252000" y="3859200"/>
              <a:chExt cx="803880" cy="808200"/>
            </a:xfrm>
          </p:grpSpPr>
          <p:sp>
            <p:nvSpPr>
              <p:cNvPr id="2524" name="Google Shape;2235;p36"/>
              <p:cNvSpPr/>
              <p:nvPr/>
            </p:nvSpPr>
            <p:spPr>
              <a:xfrm>
                <a:off x="252000" y="385920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5" name="Google Shape;2236;p36"/>
              <p:cNvSpPr/>
              <p:nvPr/>
            </p:nvSpPr>
            <p:spPr>
              <a:xfrm>
                <a:off x="252000" y="385920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26" name="Google Shape;2237;p36"/>
            <p:cNvSpPr/>
            <p:nvPr/>
          </p:nvSpPr>
          <p:spPr>
            <a:xfrm>
              <a:off x="281880" y="387684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7" name="Google Shape;2238;p36"/>
          <p:cNvGrpSpPr/>
          <p:nvPr/>
        </p:nvGrpSpPr>
        <p:grpSpPr>
          <a:xfrm>
            <a:off x="7163280" y="4140000"/>
            <a:ext cx="1296720" cy="841320"/>
            <a:chOff x="7163280" y="4140000"/>
            <a:chExt cx="1296720" cy="841320"/>
          </a:xfrm>
        </p:grpSpPr>
        <p:sp>
          <p:nvSpPr>
            <p:cNvPr id="2528" name="Google Shape;2239;p36"/>
            <p:cNvSpPr/>
            <p:nvPr/>
          </p:nvSpPr>
          <p:spPr>
            <a:xfrm>
              <a:off x="7163280" y="4651200"/>
              <a:ext cx="129672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9" name="Google Shape;2240;p36"/>
            <p:cNvGrpSpPr/>
            <p:nvPr/>
          </p:nvGrpSpPr>
          <p:grpSpPr>
            <a:xfrm>
              <a:off x="7336080" y="4140000"/>
              <a:ext cx="951120" cy="807120"/>
              <a:chOff x="7336080" y="4140000"/>
              <a:chExt cx="951120" cy="807120"/>
            </a:xfrm>
          </p:grpSpPr>
          <p:sp>
            <p:nvSpPr>
              <p:cNvPr id="2530" name="Google Shape;2241;p36"/>
              <p:cNvSpPr/>
              <p:nvPr/>
            </p:nvSpPr>
            <p:spPr>
              <a:xfrm>
                <a:off x="7677360" y="4420800"/>
                <a:ext cx="225720" cy="47700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1" name="Google Shape;2242;p36"/>
              <p:cNvSpPr/>
              <p:nvPr/>
            </p:nvSpPr>
            <p:spPr>
              <a:xfrm>
                <a:off x="7455960" y="4386960"/>
                <a:ext cx="155880" cy="44640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32" name="Google Shape;2243;p36"/>
              <p:cNvGrpSpPr/>
              <p:nvPr/>
            </p:nvGrpSpPr>
            <p:grpSpPr>
              <a:xfrm>
                <a:off x="7569720" y="4412520"/>
                <a:ext cx="194760" cy="485280"/>
                <a:chOff x="7569720" y="4412520"/>
                <a:chExt cx="194760" cy="485280"/>
              </a:xfrm>
            </p:grpSpPr>
            <p:sp>
              <p:nvSpPr>
                <p:cNvPr id="2533" name="Google Shape;2244;p36"/>
                <p:cNvSpPr/>
                <p:nvPr/>
              </p:nvSpPr>
              <p:spPr>
                <a:xfrm>
                  <a:off x="7569720" y="441252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34" name="Google Shape;2245;p36"/>
                <p:cNvSpPr/>
                <p:nvPr/>
              </p:nvSpPr>
              <p:spPr>
                <a:xfrm>
                  <a:off x="7569720" y="4412520"/>
                  <a:ext cx="194760" cy="48528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35" name="Google Shape;2246;p36"/>
              <p:cNvGrpSpPr/>
              <p:nvPr/>
            </p:nvGrpSpPr>
            <p:grpSpPr>
              <a:xfrm>
                <a:off x="7336080" y="4386960"/>
                <a:ext cx="167400" cy="446400"/>
                <a:chOff x="7336080" y="4386960"/>
                <a:chExt cx="167400" cy="446400"/>
              </a:xfrm>
            </p:grpSpPr>
            <p:sp>
              <p:nvSpPr>
                <p:cNvPr id="2536" name="Google Shape;2247;p36"/>
                <p:cNvSpPr/>
                <p:nvPr/>
              </p:nvSpPr>
              <p:spPr>
                <a:xfrm>
                  <a:off x="7336080" y="438696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37" name="Google Shape;2248;p36"/>
                <p:cNvSpPr/>
                <p:nvPr/>
              </p:nvSpPr>
              <p:spPr>
                <a:xfrm>
                  <a:off x="7336080" y="4386960"/>
                  <a:ext cx="167400" cy="44640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38" name="Google Shape;2249;p36"/>
              <p:cNvSpPr/>
              <p:nvPr/>
            </p:nvSpPr>
            <p:spPr>
              <a:xfrm>
                <a:off x="8055360" y="4282200"/>
                <a:ext cx="122760" cy="9576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39" name="Google Shape;2250;p36"/>
              <p:cNvGrpSpPr/>
              <p:nvPr/>
            </p:nvGrpSpPr>
            <p:grpSpPr>
              <a:xfrm>
                <a:off x="7861320" y="4352760"/>
                <a:ext cx="235080" cy="562320"/>
                <a:chOff x="7861320" y="4352760"/>
                <a:chExt cx="235080" cy="562320"/>
              </a:xfrm>
            </p:grpSpPr>
            <p:sp>
              <p:nvSpPr>
                <p:cNvPr id="2540" name="Google Shape;2251;p36"/>
                <p:cNvSpPr/>
                <p:nvPr/>
              </p:nvSpPr>
              <p:spPr>
                <a:xfrm>
                  <a:off x="7861320" y="435276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1" name="Google Shape;2252;p36"/>
                <p:cNvSpPr/>
                <p:nvPr/>
              </p:nvSpPr>
              <p:spPr>
                <a:xfrm>
                  <a:off x="7861320" y="4352760"/>
                  <a:ext cx="235080" cy="562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42" name="Google Shape;2253;p36"/>
              <p:cNvSpPr/>
              <p:nvPr/>
            </p:nvSpPr>
            <p:spPr>
              <a:xfrm>
                <a:off x="8004960" y="4372560"/>
                <a:ext cx="190800" cy="54288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3" name="Google Shape;2254;p36"/>
              <p:cNvSpPr/>
              <p:nvPr/>
            </p:nvSpPr>
            <p:spPr>
              <a:xfrm>
                <a:off x="8119440" y="4372560"/>
                <a:ext cx="167760" cy="4885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44" name="Google Shape;2255;p36"/>
              <p:cNvGrpSpPr/>
              <p:nvPr/>
            </p:nvGrpSpPr>
            <p:grpSpPr>
              <a:xfrm>
                <a:off x="7454520" y="4140000"/>
                <a:ext cx="741600" cy="521280"/>
                <a:chOff x="7454520" y="4140000"/>
                <a:chExt cx="741600" cy="521280"/>
              </a:xfrm>
            </p:grpSpPr>
            <p:sp>
              <p:nvSpPr>
                <p:cNvPr id="2545" name="Google Shape;2256;p36"/>
                <p:cNvSpPr/>
                <p:nvPr/>
              </p:nvSpPr>
              <p:spPr>
                <a:xfrm>
                  <a:off x="7454520" y="414000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6" name="Google Shape;2257;p36"/>
                <p:cNvSpPr/>
                <p:nvPr/>
              </p:nvSpPr>
              <p:spPr>
                <a:xfrm>
                  <a:off x="7454520" y="4140000"/>
                  <a:ext cx="741600" cy="52128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47" name="Google Shape;2258;p36"/>
              <p:cNvGrpSpPr/>
              <p:nvPr/>
            </p:nvGrpSpPr>
            <p:grpSpPr>
              <a:xfrm>
                <a:off x="7336080" y="4275360"/>
                <a:ext cx="172800" cy="501480"/>
                <a:chOff x="7336080" y="4275360"/>
                <a:chExt cx="172800" cy="501480"/>
              </a:xfrm>
            </p:grpSpPr>
            <p:sp>
              <p:nvSpPr>
                <p:cNvPr id="2548" name="Google Shape;2259;p36"/>
                <p:cNvSpPr/>
                <p:nvPr/>
              </p:nvSpPr>
              <p:spPr>
                <a:xfrm>
                  <a:off x="7336080" y="427536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9" name="Google Shape;2260;p36"/>
                <p:cNvSpPr/>
                <p:nvPr/>
              </p:nvSpPr>
              <p:spPr>
                <a:xfrm>
                  <a:off x="7336080" y="4275360"/>
                  <a:ext cx="172800" cy="50148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50" name="Google Shape;2261;p36"/>
              <p:cNvSpPr/>
              <p:nvPr/>
            </p:nvSpPr>
            <p:spPr>
              <a:xfrm>
                <a:off x="7861320" y="4610880"/>
                <a:ext cx="156240" cy="33624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51" name="Google Shape;2262;p36"/>
              <p:cNvGrpSpPr/>
              <p:nvPr/>
            </p:nvGrpSpPr>
            <p:grpSpPr>
              <a:xfrm>
                <a:off x="7861320" y="4661280"/>
                <a:ext cx="67320" cy="285840"/>
                <a:chOff x="7861320" y="4661280"/>
                <a:chExt cx="67320" cy="285840"/>
              </a:xfrm>
            </p:grpSpPr>
            <p:sp>
              <p:nvSpPr>
                <p:cNvPr id="2552" name="Google Shape;2263;p36"/>
                <p:cNvSpPr/>
                <p:nvPr/>
              </p:nvSpPr>
              <p:spPr>
                <a:xfrm>
                  <a:off x="7861320" y="466128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53" name="Google Shape;2264;p36"/>
                <p:cNvSpPr/>
                <p:nvPr/>
              </p:nvSpPr>
              <p:spPr>
                <a:xfrm>
                  <a:off x="7861320" y="4661280"/>
                  <a:ext cx="67320" cy="28584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554" name="Google Shape;2265;p36"/>
          <p:cNvGrpSpPr/>
          <p:nvPr/>
        </p:nvGrpSpPr>
        <p:grpSpPr>
          <a:xfrm>
            <a:off x="6362640" y="465840"/>
            <a:ext cx="1048680" cy="902880"/>
            <a:chOff x="6362640" y="465840"/>
            <a:chExt cx="1048680" cy="902880"/>
          </a:xfrm>
        </p:grpSpPr>
        <p:sp>
          <p:nvSpPr>
            <p:cNvPr id="2555" name="Google Shape;2266;p36"/>
            <p:cNvSpPr/>
            <p:nvPr/>
          </p:nvSpPr>
          <p:spPr>
            <a:xfrm>
              <a:off x="6362640" y="1038600"/>
              <a:ext cx="1048680" cy="33012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56" name="Google Shape;2267;p36"/>
            <p:cNvGrpSpPr/>
            <p:nvPr/>
          </p:nvGrpSpPr>
          <p:grpSpPr>
            <a:xfrm>
              <a:off x="6462360" y="465840"/>
              <a:ext cx="792000" cy="818640"/>
              <a:chOff x="6462360" y="465840"/>
              <a:chExt cx="792000" cy="818640"/>
            </a:xfrm>
          </p:grpSpPr>
          <p:grpSp>
            <p:nvGrpSpPr>
              <p:cNvPr id="2557" name="Google Shape;2268;p36"/>
              <p:cNvGrpSpPr/>
              <p:nvPr/>
            </p:nvGrpSpPr>
            <p:grpSpPr>
              <a:xfrm>
                <a:off x="6590160" y="465840"/>
                <a:ext cx="537840" cy="241200"/>
                <a:chOff x="6590160" y="465840"/>
                <a:chExt cx="537840" cy="241200"/>
              </a:xfrm>
            </p:grpSpPr>
            <p:sp>
              <p:nvSpPr>
                <p:cNvPr id="2558" name="Google Shape;2269;p36"/>
                <p:cNvSpPr/>
                <p:nvPr/>
              </p:nvSpPr>
              <p:spPr>
                <a:xfrm>
                  <a:off x="6590160" y="46584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59" name="Google Shape;2270;p36"/>
                <p:cNvSpPr/>
                <p:nvPr/>
              </p:nvSpPr>
              <p:spPr>
                <a:xfrm>
                  <a:off x="6590160" y="465840"/>
                  <a:ext cx="537840" cy="241200"/>
                </a:xfrm>
                <a:custGeom>
                  <a:avLst/>
                  <a:gdLst/>
                  <a:ahLst/>
                  <a:rect l="l" t="t" r="r" b="b"/>
                  <a:pathLst>
                    <a:path w="1031" h="463">
                      <a:moveTo>
                        <a:pt x="1030" y="199"/>
                      </a:moveTo>
                      <a:lnTo>
                        <a:pt x="779" y="61"/>
                      </a:lnTo>
                      <a:lnTo>
                        <a:pt x="366" y="0"/>
                      </a:lnTo>
                      <a:lnTo>
                        <a:pt x="0" y="77"/>
                      </a:lnTo>
                      <a:lnTo>
                        <a:pt x="92" y="462"/>
                      </a:lnTo>
                      <a:lnTo>
                        <a:pt x="955" y="431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60" name="Google Shape;2271;p36"/>
              <p:cNvSpPr/>
              <p:nvPr/>
            </p:nvSpPr>
            <p:spPr>
              <a:xfrm>
                <a:off x="6781680" y="569160"/>
                <a:ext cx="472680" cy="715320"/>
              </a:xfrm>
              <a:custGeom>
                <a:avLst/>
                <a:gdLst/>
                <a:ahLst/>
                <a:rect l="l" t="t" r="r" b="b"/>
                <a:pathLst>
                  <a:path w="906" h="1371">
                    <a:moveTo>
                      <a:pt x="663" y="1"/>
                    </a:moveTo>
                    <a:lnTo>
                      <a:pt x="836" y="502"/>
                    </a:lnTo>
                    <a:lnTo>
                      <a:pt x="905" y="1072"/>
                    </a:lnTo>
                    <a:lnTo>
                      <a:pt x="1" y="1371"/>
                    </a:lnTo>
                    <a:lnTo>
                      <a:pt x="128" y="693"/>
                    </a:lnTo>
                    <a:lnTo>
                      <a:pt x="310" y="771"/>
                    </a:lnTo>
                    <a:lnTo>
                      <a:pt x="238" y="10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61" name="Google Shape;2272;p36"/>
              <p:cNvGrpSpPr/>
              <p:nvPr/>
            </p:nvGrpSpPr>
            <p:grpSpPr>
              <a:xfrm>
                <a:off x="6462360" y="505440"/>
                <a:ext cx="388440" cy="753120"/>
                <a:chOff x="6462360" y="505440"/>
                <a:chExt cx="388440" cy="753120"/>
              </a:xfrm>
            </p:grpSpPr>
            <p:sp>
              <p:nvSpPr>
                <p:cNvPr id="2562" name="Google Shape;2273;p36"/>
                <p:cNvSpPr/>
                <p:nvPr/>
              </p:nvSpPr>
              <p:spPr>
                <a:xfrm>
                  <a:off x="6462360" y="50544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3" name="Google Shape;2274;p36"/>
                <p:cNvSpPr/>
                <p:nvPr/>
              </p:nvSpPr>
              <p:spPr>
                <a:xfrm>
                  <a:off x="6462360" y="505440"/>
                  <a:ext cx="388440" cy="753120"/>
                </a:xfrm>
                <a:custGeom>
                  <a:avLst/>
                  <a:gdLst/>
                  <a:ahLst/>
                  <a:rect l="l" t="t" r="r" b="b"/>
                  <a:pathLst>
                    <a:path w="745" h="1444">
                      <a:moveTo>
                        <a:pt x="169" y="1443"/>
                      </a:moveTo>
                      <a:lnTo>
                        <a:pt x="0" y="1258"/>
                      </a:lnTo>
                      <a:lnTo>
                        <a:pt x="245" y="1"/>
                      </a:lnTo>
                      <a:lnTo>
                        <a:pt x="405" y="218"/>
                      </a:lnTo>
                      <a:lnTo>
                        <a:pt x="667" y="161"/>
                      </a:lnTo>
                      <a:lnTo>
                        <a:pt x="744" y="391"/>
                      </a:lnTo>
                      <a:lnTo>
                        <a:pt x="508" y="1267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64" name="Google Shape;2275;p36"/>
              <p:cNvGrpSpPr/>
              <p:nvPr/>
            </p:nvGrpSpPr>
            <p:grpSpPr>
              <a:xfrm>
                <a:off x="6550200" y="589320"/>
                <a:ext cx="393120" cy="694800"/>
                <a:chOff x="6550200" y="589320"/>
                <a:chExt cx="393120" cy="694800"/>
              </a:xfrm>
            </p:grpSpPr>
            <p:sp>
              <p:nvSpPr>
                <p:cNvPr id="2565" name="Google Shape;2276;p36"/>
                <p:cNvSpPr/>
                <p:nvPr/>
              </p:nvSpPr>
              <p:spPr>
                <a:xfrm>
                  <a:off x="6550200" y="58932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6" name="Google Shape;2277;p36"/>
                <p:cNvSpPr/>
                <p:nvPr/>
              </p:nvSpPr>
              <p:spPr>
                <a:xfrm>
                  <a:off x="6550200" y="589320"/>
                  <a:ext cx="393120" cy="694800"/>
                </a:xfrm>
                <a:custGeom>
                  <a:avLst/>
                  <a:gdLst/>
                  <a:ahLst/>
                  <a:rect l="l" t="t" r="r" b="b"/>
                  <a:pathLst>
                    <a:path w="754" h="1332">
                      <a:moveTo>
                        <a:pt x="445" y="1332"/>
                      </a:moveTo>
                      <a:lnTo>
                        <a:pt x="1" y="1282"/>
                      </a:lnTo>
                      <a:lnTo>
                        <a:pt x="216" y="484"/>
                      </a:lnTo>
                      <a:lnTo>
                        <a:pt x="479" y="264"/>
                      </a:lnTo>
                      <a:lnTo>
                        <a:pt x="499" y="0"/>
                      </a:lnTo>
                      <a:lnTo>
                        <a:pt x="682" y="63"/>
                      </a:lnTo>
                      <a:lnTo>
                        <a:pt x="754" y="732"/>
                      </a:lnTo>
                      <a:lnTo>
                        <a:pt x="572" y="65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2567" name="" descr=""/>
          <p:cNvPicPr/>
          <p:nvPr/>
        </p:nvPicPr>
        <p:blipFill>
          <a:blip r:embed="rId1"/>
          <a:stretch/>
        </p:blipFill>
        <p:spPr>
          <a:xfrm>
            <a:off x="6126840" y="1980000"/>
            <a:ext cx="1973160" cy="1611360"/>
          </a:xfrm>
          <a:prstGeom prst="rect">
            <a:avLst/>
          </a:prstGeom>
          <a:ln w="0">
            <a:noFill/>
          </a:ln>
        </p:spPr>
      </p:pic>
      <p:pic>
        <p:nvPicPr>
          <p:cNvPr id="2568" name="" descr=""/>
          <p:cNvPicPr/>
          <p:nvPr/>
        </p:nvPicPr>
        <p:blipFill>
          <a:blip r:embed="rId2"/>
          <a:stretch/>
        </p:blipFill>
        <p:spPr>
          <a:xfrm rot="21571800">
            <a:off x="1897920" y="3171600"/>
            <a:ext cx="4463640" cy="209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PlaceHolder 1"/>
          <p:cNvSpPr>
            <a:spLocks noGrp="1"/>
          </p:cNvSpPr>
          <p:nvPr>
            <p:ph type="title"/>
          </p:nvPr>
        </p:nvSpPr>
        <p:spPr>
          <a:xfrm>
            <a:off x="720000" y="544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rgbClr val="ffffff"/>
                </a:solidFill>
                <a:latin typeface="Margarine"/>
                <a:ea typeface="Margarine"/>
              </a:rPr>
              <a:t>Algorithm</a:t>
            </a:r>
            <a:endParaRPr b="0" lang="hu-HU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0" name="Google Shape;2383;p37"/>
          <p:cNvGrpSpPr/>
          <p:nvPr/>
        </p:nvGrpSpPr>
        <p:grpSpPr>
          <a:xfrm>
            <a:off x="6840000" y="3146760"/>
            <a:ext cx="1089720" cy="1996920"/>
            <a:chOff x="6840000" y="3146760"/>
            <a:chExt cx="1089720" cy="1996920"/>
          </a:xfrm>
        </p:grpSpPr>
        <p:sp>
          <p:nvSpPr>
            <p:cNvPr id="2571" name="Google Shape;2384;p37"/>
            <p:cNvSpPr/>
            <p:nvPr/>
          </p:nvSpPr>
          <p:spPr>
            <a:xfrm>
              <a:off x="7057080" y="4727160"/>
              <a:ext cx="654840" cy="41652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72" name="Google Shape;2385;p37"/>
            <p:cNvGrpSpPr/>
            <p:nvPr/>
          </p:nvGrpSpPr>
          <p:grpSpPr>
            <a:xfrm>
              <a:off x="6840000" y="3146760"/>
              <a:ext cx="1089720" cy="1996920"/>
              <a:chOff x="6840000" y="3146760"/>
              <a:chExt cx="1089720" cy="1996920"/>
            </a:xfrm>
          </p:grpSpPr>
          <p:sp>
            <p:nvSpPr>
              <p:cNvPr id="2573" name="Google Shape;2386;p37"/>
              <p:cNvSpPr/>
              <p:nvPr/>
            </p:nvSpPr>
            <p:spPr>
              <a:xfrm>
                <a:off x="7057080" y="4727160"/>
                <a:ext cx="654840" cy="416520"/>
              </a:xfrm>
              <a:custGeom>
                <a:avLst/>
                <a:gdLst/>
                <a:ahLst/>
                <a:rect l="l" t="t" r="r" b="b"/>
                <a:pathLst>
                  <a:path w="2494" h="1587">
                    <a:moveTo>
                      <a:pt x="1247" y="0"/>
                    </a:moveTo>
                    <a:cubicBezTo>
                      <a:pt x="558" y="0"/>
                      <a:pt x="1" y="355"/>
                      <a:pt x="1" y="793"/>
                    </a:cubicBezTo>
                    <a:cubicBezTo>
                      <a:pt x="1" y="1231"/>
                      <a:pt x="558" y="1586"/>
                      <a:pt x="1247" y="1586"/>
                    </a:cubicBezTo>
                    <a:cubicBezTo>
                      <a:pt x="1936" y="1586"/>
                      <a:pt x="2494" y="1231"/>
                      <a:pt x="2494" y="793"/>
                    </a:cubicBezTo>
                    <a:cubicBezTo>
                      <a:pt x="2494" y="355"/>
                      <a:pt x="1936" y="0"/>
                      <a:pt x="1247" y="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4" name="Google Shape;2387;p37"/>
              <p:cNvSpPr/>
              <p:nvPr/>
            </p:nvSpPr>
            <p:spPr>
              <a:xfrm>
                <a:off x="7330320" y="4164840"/>
                <a:ext cx="108000" cy="792000"/>
              </a:xfrm>
              <a:custGeom>
                <a:avLst/>
                <a:gdLst/>
                <a:ahLst/>
                <a:rect l="l" t="t" r="r" b="b"/>
                <a:pathLst>
                  <a:path w="412" h="3015">
                    <a:moveTo>
                      <a:pt x="2" y="2896"/>
                    </a:moveTo>
                    <a:lnTo>
                      <a:pt x="2" y="2894"/>
                    </a:lnTo>
                    <a:lnTo>
                      <a:pt x="2" y="2889"/>
                    </a:lnTo>
                    <a:cubicBezTo>
                      <a:pt x="59" y="2270"/>
                      <a:pt x="54" y="763"/>
                      <a:pt x="110" y="143"/>
                    </a:cubicBezTo>
                    <a:cubicBezTo>
                      <a:pt x="123" y="0"/>
                      <a:pt x="231" y="271"/>
                      <a:pt x="245" y="128"/>
                    </a:cubicBezTo>
                    <a:cubicBezTo>
                      <a:pt x="311" y="890"/>
                      <a:pt x="345" y="2127"/>
                      <a:pt x="411" y="2889"/>
                    </a:cubicBezTo>
                    <a:lnTo>
                      <a:pt x="411" y="2890"/>
                    </a:lnTo>
                    <a:lnTo>
                      <a:pt x="411" y="2896"/>
                    </a:lnTo>
                    <a:lnTo>
                      <a:pt x="411" y="2902"/>
                    </a:lnTo>
                    <a:lnTo>
                      <a:pt x="409" y="2909"/>
                    </a:lnTo>
                    <a:lnTo>
                      <a:pt x="408" y="2914"/>
                    </a:lnTo>
                    <a:lnTo>
                      <a:pt x="406" y="2920"/>
                    </a:lnTo>
                    <a:lnTo>
                      <a:pt x="403" y="2925"/>
                    </a:lnTo>
                    <a:lnTo>
                      <a:pt x="399" y="2932"/>
                    </a:lnTo>
                    <a:lnTo>
                      <a:pt x="397" y="2937"/>
                    </a:lnTo>
                    <a:lnTo>
                      <a:pt x="391" y="2943"/>
                    </a:lnTo>
                    <a:lnTo>
                      <a:pt x="387" y="2948"/>
                    </a:lnTo>
                    <a:lnTo>
                      <a:pt x="382" y="2954"/>
                    </a:lnTo>
                    <a:lnTo>
                      <a:pt x="378" y="2958"/>
                    </a:lnTo>
                    <a:lnTo>
                      <a:pt x="371" y="2965"/>
                    </a:lnTo>
                    <a:lnTo>
                      <a:pt x="367" y="2969"/>
                    </a:lnTo>
                    <a:lnTo>
                      <a:pt x="352" y="2978"/>
                    </a:lnTo>
                    <a:lnTo>
                      <a:pt x="335" y="2987"/>
                    </a:lnTo>
                    <a:lnTo>
                      <a:pt x="334" y="2988"/>
                    </a:lnTo>
                    <a:lnTo>
                      <a:pt x="330" y="2989"/>
                    </a:lnTo>
                    <a:lnTo>
                      <a:pt x="314" y="2997"/>
                    </a:lnTo>
                    <a:lnTo>
                      <a:pt x="311" y="2998"/>
                    </a:lnTo>
                    <a:lnTo>
                      <a:pt x="308" y="2999"/>
                    </a:lnTo>
                    <a:lnTo>
                      <a:pt x="297" y="3003"/>
                    </a:lnTo>
                    <a:lnTo>
                      <a:pt x="292" y="3004"/>
                    </a:lnTo>
                    <a:lnTo>
                      <a:pt x="289" y="3004"/>
                    </a:lnTo>
                    <a:lnTo>
                      <a:pt x="280" y="3007"/>
                    </a:lnTo>
                    <a:lnTo>
                      <a:pt x="274" y="3008"/>
                    </a:lnTo>
                    <a:lnTo>
                      <a:pt x="272" y="3008"/>
                    </a:lnTo>
                    <a:lnTo>
                      <a:pt x="262" y="3009"/>
                    </a:lnTo>
                    <a:lnTo>
                      <a:pt x="256" y="3010"/>
                    </a:lnTo>
                    <a:lnTo>
                      <a:pt x="252" y="3010"/>
                    </a:lnTo>
                    <a:lnTo>
                      <a:pt x="244" y="3012"/>
                    </a:lnTo>
                    <a:lnTo>
                      <a:pt x="239" y="3013"/>
                    </a:lnTo>
                    <a:lnTo>
                      <a:pt x="233" y="3013"/>
                    </a:lnTo>
                    <a:lnTo>
                      <a:pt x="226" y="3014"/>
                    </a:lnTo>
                    <a:lnTo>
                      <a:pt x="221" y="3014"/>
                    </a:lnTo>
                    <a:lnTo>
                      <a:pt x="215" y="3014"/>
                    </a:lnTo>
                    <a:lnTo>
                      <a:pt x="207" y="3014"/>
                    </a:lnTo>
                    <a:lnTo>
                      <a:pt x="202" y="3014"/>
                    </a:lnTo>
                    <a:lnTo>
                      <a:pt x="196" y="3014"/>
                    </a:lnTo>
                    <a:lnTo>
                      <a:pt x="187" y="3014"/>
                    </a:lnTo>
                    <a:lnTo>
                      <a:pt x="184" y="3014"/>
                    </a:lnTo>
                    <a:lnTo>
                      <a:pt x="179" y="3014"/>
                    </a:lnTo>
                    <a:lnTo>
                      <a:pt x="167" y="3013"/>
                    </a:lnTo>
                    <a:lnTo>
                      <a:pt x="163" y="3013"/>
                    </a:lnTo>
                    <a:lnTo>
                      <a:pt x="159" y="3013"/>
                    </a:lnTo>
                    <a:lnTo>
                      <a:pt x="141" y="3010"/>
                    </a:lnTo>
                    <a:lnTo>
                      <a:pt x="137" y="3009"/>
                    </a:lnTo>
                    <a:lnTo>
                      <a:pt x="135" y="3009"/>
                    </a:lnTo>
                    <a:lnTo>
                      <a:pt x="119" y="3005"/>
                    </a:lnTo>
                    <a:lnTo>
                      <a:pt x="115" y="3004"/>
                    </a:lnTo>
                    <a:lnTo>
                      <a:pt x="96" y="2998"/>
                    </a:lnTo>
                    <a:lnTo>
                      <a:pt x="87" y="2994"/>
                    </a:lnTo>
                    <a:lnTo>
                      <a:pt x="76" y="2989"/>
                    </a:lnTo>
                    <a:lnTo>
                      <a:pt x="65" y="2984"/>
                    </a:lnTo>
                    <a:lnTo>
                      <a:pt x="65" y="2984"/>
                    </a:lnTo>
                    <a:lnTo>
                      <a:pt x="50" y="2976"/>
                    </a:lnTo>
                    <a:lnTo>
                      <a:pt x="47" y="2976"/>
                    </a:lnTo>
                    <a:lnTo>
                      <a:pt x="44" y="2973"/>
                    </a:lnTo>
                    <a:lnTo>
                      <a:pt x="35" y="2967"/>
                    </a:lnTo>
                    <a:lnTo>
                      <a:pt x="34" y="2966"/>
                    </a:lnTo>
                    <a:lnTo>
                      <a:pt x="34" y="2966"/>
                    </a:lnTo>
                    <a:lnTo>
                      <a:pt x="32" y="2964"/>
                    </a:lnTo>
                    <a:lnTo>
                      <a:pt x="26" y="2957"/>
                    </a:lnTo>
                    <a:lnTo>
                      <a:pt x="24" y="2955"/>
                    </a:lnTo>
                    <a:lnTo>
                      <a:pt x="24" y="2955"/>
                    </a:lnTo>
                    <a:lnTo>
                      <a:pt x="22" y="2953"/>
                    </a:lnTo>
                    <a:lnTo>
                      <a:pt x="21" y="2952"/>
                    </a:lnTo>
                    <a:lnTo>
                      <a:pt x="20" y="2950"/>
                    </a:lnTo>
                    <a:lnTo>
                      <a:pt x="15" y="2945"/>
                    </a:lnTo>
                    <a:lnTo>
                      <a:pt x="14" y="2942"/>
                    </a:lnTo>
                    <a:lnTo>
                      <a:pt x="14" y="2941"/>
                    </a:lnTo>
                    <a:lnTo>
                      <a:pt x="13" y="2938"/>
                    </a:lnTo>
                    <a:lnTo>
                      <a:pt x="10" y="2933"/>
                    </a:lnTo>
                    <a:lnTo>
                      <a:pt x="10" y="2932"/>
                    </a:lnTo>
                    <a:lnTo>
                      <a:pt x="9" y="2931"/>
                    </a:lnTo>
                    <a:lnTo>
                      <a:pt x="9" y="2931"/>
                    </a:lnTo>
                    <a:lnTo>
                      <a:pt x="8" y="2927"/>
                    </a:lnTo>
                    <a:lnTo>
                      <a:pt x="5" y="2922"/>
                    </a:lnTo>
                    <a:lnTo>
                      <a:pt x="4" y="2920"/>
                    </a:lnTo>
                    <a:lnTo>
                      <a:pt x="4" y="2919"/>
                    </a:lnTo>
                    <a:lnTo>
                      <a:pt x="3" y="2916"/>
                    </a:lnTo>
                    <a:lnTo>
                      <a:pt x="1" y="2911"/>
                    </a:lnTo>
                    <a:lnTo>
                      <a:pt x="1" y="2909"/>
                    </a:lnTo>
                    <a:lnTo>
                      <a:pt x="1" y="2907"/>
                    </a:lnTo>
                    <a:lnTo>
                      <a:pt x="1" y="2904"/>
                    </a:lnTo>
                    <a:lnTo>
                      <a:pt x="1" y="2896"/>
                    </a:lnTo>
                    <a:close/>
                  </a:path>
                </a:pathLst>
              </a:custGeom>
              <a:solidFill>
                <a:srgbClr val="63444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75" name="Google Shape;2388;p37"/>
              <p:cNvGrpSpPr/>
              <p:nvPr/>
            </p:nvGrpSpPr>
            <p:grpSpPr>
              <a:xfrm>
                <a:off x="6840000" y="3146760"/>
                <a:ext cx="1089720" cy="1511280"/>
                <a:chOff x="6840000" y="3146760"/>
                <a:chExt cx="1089720" cy="1511280"/>
              </a:xfrm>
            </p:grpSpPr>
            <p:sp>
              <p:nvSpPr>
                <p:cNvPr id="2576" name="Google Shape;2389;p37"/>
                <p:cNvSpPr/>
                <p:nvPr/>
              </p:nvSpPr>
              <p:spPr>
                <a:xfrm>
                  <a:off x="6840000" y="314676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77" name="Google Shape;2390;p37"/>
                <p:cNvSpPr/>
                <p:nvPr/>
              </p:nvSpPr>
              <p:spPr>
                <a:xfrm>
                  <a:off x="6840000" y="3146760"/>
                  <a:ext cx="1089720" cy="1511280"/>
                </a:xfrm>
                <a:custGeom>
                  <a:avLst/>
                  <a:gdLst/>
                  <a:ahLst/>
                  <a:rect l="l" t="t" r="r" b="b"/>
                  <a:pathLst>
                    <a:path w="4148" h="5752">
                      <a:moveTo>
                        <a:pt x="926" y="843"/>
                      </a:moveTo>
                      <a:cubicBezTo>
                        <a:pt x="1720" y="1"/>
                        <a:pt x="2878" y="229"/>
                        <a:pt x="3513" y="1351"/>
                      </a:cubicBezTo>
                      <a:cubicBezTo>
                        <a:pt x="4147" y="2475"/>
                        <a:pt x="4015" y="4068"/>
                        <a:pt x="3220" y="4910"/>
                      </a:cubicBezTo>
                      <a:cubicBezTo>
                        <a:pt x="2427" y="5752"/>
                        <a:pt x="1268" y="5523"/>
                        <a:pt x="634" y="4399"/>
                      </a:cubicBezTo>
                      <a:cubicBezTo>
                        <a:pt x="1" y="3277"/>
                        <a:pt x="131" y="1685"/>
                        <a:pt x="926" y="843"/>
                      </a:cubicBezTo>
                      <a:close/>
                    </a:path>
                  </a:pathLst>
                </a:custGeom>
                <a:solidFill>
                  <a:srgbClr val="000000">
                    <a:alpha val="39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78" name="Google Shape;2391;p37"/>
              <p:cNvGrpSpPr/>
              <p:nvPr/>
            </p:nvGrpSpPr>
            <p:grpSpPr>
              <a:xfrm>
                <a:off x="6923520" y="3207240"/>
                <a:ext cx="879480" cy="1219680"/>
                <a:chOff x="6923520" y="3207240"/>
                <a:chExt cx="879480" cy="1219680"/>
              </a:xfrm>
            </p:grpSpPr>
            <p:sp>
              <p:nvSpPr>
                <p:cNvPr id="2579" name="Google Shape;2392;p37"/>
                <p:cNvSpPr/>
                <p:nvPr/>
              </p:nvSpPr>
              <p:spPr>
                <a:xfrm>
                  <a:off x="6923520" y="320724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8dba3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80" name="Google Shape;2393;p37"/>
                <p:cNvSpPr/>
                <p:nvPr/>
              </p:nvSpPr>
              <p:spPr>
                <a:xfrm>
                  <a:off x="6923520" y="3207240"/>
                  <a:ext cx="879480" cy="1219680"/>
                </a:xfrm>
                <a:custGeom>
                  <a:avLst/>
                  <a:gdLst/>
                  <a:ahLst/>
                  <a:rect l="l" t="t" r="r" b="b"/>
                  <a:pathLst>
                    <a:path w="3348" h="4643">
                      <a:moveTo>
                        <a:pt x="747" y="680"/>
                      </a:moveTo>
                      <a:cubicBezTo>
                        <a:pt x="1390" y="0"/>
                        <a:pt x="2325" y="185"/>
                        <a:pt x="2836" y="1090"/>
                      </a:cubicBezTo>
                      <a:cubicBezTo>
                        <a:pt x="3348" y="1997"/>
                        <a:pt x="3241" y="3284"/>
                        <a:pt x="2601" y="3963"/>
                      </a:cubicBezTo>
                      <a:cubicBezTo>
                        <a:pt x="1959" y="4642"/>
                        <a:pt x="1024" y="4458"/>
                        <a:pt x="513" y="3550"/>
                      </a:cubicBezTo>
                      <a:cubicBezTo>
                        <a:pt x="0" y="2645"/>
                        <a:pt x="106" y="1359"/>
                        <a:pt x="747" y="680"/>
                      </a:cubicBez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81" name="Google Shape;2394;p37"/>
              <p:cNvSpPr/>
              <p:nvPr/>
            </p:nvSpPr>
            <p:spPr>
              <a:xfrm>
                <a:off x="6956640" y="3233880"/>
                <a:ext cx="713880" cy="990720"/>
              </a:xfrm>
              <a:custGeom>
                <a:avLst/>
                <a:gdLst/>
                <a:ahLst/>
                <a:rect l="l" t="t" r="r" b="b"/>
                <a:pathLst>
                  <a:path w="2718" h="3772">
                    <a:moveTo>
                      <a:pt x="606" y="552"/>
                    </a:moveTo>
                    <a:cubicBezTo>
                      <a:pt x="1127" y="1"/>
                      <a:pt x="1887" y="149"/>
                      <a:pt x="2302" y="886"/>
                    </a:cubicBezTo>
                    <a:cubicBezTo>
                      <a:pt x="2718" y="1623"/>
                      <a:pt x="2631" y="2667"/>
                      <a:pt x="2111" y="3220"/>
                    </a:cubicBezTo>
                    <a:cubicBezTo>
                      <a:pt x="1589" y="3772"/>
                      <a:pt x="830" y="3623"/>
                      <a:pt x="415" y="2885"/>
                    </a:cubicBezTo>
                    <a:cubicBezTo>
                      <a:pt x="0" y="2150"/>
                      <a:pt x="86" y="1105"/>
                      <a:pt x="606" y="552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82" name="Google Shape;2395;p37"/>
          <p:cNvGrpSpPr/>
          <p:nvPr/>
        </p:nvGrpSpPr>
        <p:grpSpPr>
          <a:xfrm>
            <a:off x="7930440" y="3936960"/>
            <a:ext cx="996120" cy="1060560"/>
            <a:chOff x="7930440" y="3936960"/>
            <a:chExt cx="996120" cy="1060560"/>
          </a:xfrm>
        </p:grpSpPr>
        <p:sp>
          <p:nvSpPr>
            <p:cNvPr id="2583" name="Google Shape;2396;p37"/>
            <p:cNvSpPr/>
            <p:nvPr/>
          </p:nvSpPr>
          <p:spPr>
            <a:xfrm>
              <a:off x="8046720" y="461628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84" name="Google Shape;2397;p37"/>
            <p:cNvGrpSpPr/>
            <p:nvPr/>
          </p:nvGrpSpPr>
          <p:grpSpPr>
            <a:xfrm>
              <a:off x="7930440" y="3936960"/>
              <a:ext cx="996120" cy="1000800"/>
              <a:chOff x="7930440" y="3936960"/>
              <a:chExt cx="996120" cy="1000800"/>
            </a:xfrm>
          </p:grpSpPr>
          <p:sp>
            <p:nvSpPr>
              <p:cNvPr id="2585" name="Google Shape;2398;p37"/>
              <p:cNvSpPr/>
              <p:nvPr/>
            </p:nvSpPr>
            <p:spPr>
              <a:xfrm>
                <a:off x="7930440" y="393696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6" name="Google Shape;2399;p37"/>
              <p:cNvSpPr/>
              <p:nvPr/>
            </p:nvSpPr>
            <p:spPr>
              <a:xfrm>
                <a:off x="7930440" y="393696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7" name="Google Shape;2400;p37"/>
            <p:cNvGrpSpPr/>
            <p:nvPr/>
          </p:nvGrpSpPr>
          <p:grpSpPr>
            <a:xfrm>
              <a:off x="8007480" y="3976560"/>
              <a:ext cx="803880" cy="808200"/>
              <a:chOff x="8007480" y="3976560"/>
              <a:chExt cx="803880" cy="808200"/>
            </a:xfrm>
          </p:grpSpPr>
          <p:sp>
            <p:nvSpPr>
              <p:cNvPr id="2588" name="Google Shape;2401;p37"/>
              <p:cNvSpPr/>
              <p:nvPr/>
            </p:nvSpPr>
            <p:spPr>
              <a:xfrm>
                <a:off x="8007480" y="397656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9" name="Google Shape;2402;p37"/>
              <p:cNvSpPr/>
              <p:nvPr/>
            </p:nvSpPr>
            <p:spPr>
              <a:xfrm>
                <a:off x="8007480" y="397656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0" name="Google Shape;2403;p37"/>
            <p:cNvSpPr/>
            <p:nvPr/>
          </p:nvSpPr>
          <p:spPr>
            <a:xfrm>
              <a:off x="8037360" y="399420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91" name="" descr=""/>
          <p:cNvPicPr/>
          <p:nvPr/>
        </p:nvPicPr>
        <p:blipFill>
          <a:blip r:embed="rId1"/>
          <a:stretch/>
        </p:blipFill>
        <p:spPr>
          <a:xfrm>
            <a:off x="6607080" y="1451160"/>
            <a:ext cx="581760" cy="574920"/>
          </a:xfrm>
          <a:prstGeom prst="rect">
            <a:avLst/>
          </a:prstGeom>
          <a:ln w="0">
            <a:noFill/>
          </a:ln>
        </p:spPr>
      </p:pic>
      <p:pic>
        <p:nvPicPr>
          <p:cNvPr id="2592" name="" descr=""/>
          <p:cNvPicPr/>
          <p:nvPr/>
        </p:nvPicPr>
        <p:blipFill>
          <a:blip r:embed="rId2"/>
          <a:stretch/>
        </p:blipFill>
        <p:spPr>
          <a:xfrm>
            <a:off x="6721200" y="1224720"/>
            <a:ext cx="291240" cy="287280"/>
          </a:xfrm>
          <a:prstGeom prst="rect">
            <a:avLst/>
          </a:prstGeom>
          <a:ln w="0">
            <a:noFill/>
          </a:ln>
        </p:spPr>
      </p:pic>
      <p:pic>
        <p:nvPicPr>
          <p:cNvPr id="2593" name="" descr=""/>
          <p:cNvPicPr/>
          <p:nvPr/>
        </p:nvPicPr>
        <p:blipFill>
          <a:blip r:embed="rId3"/>
          <a:stretch/>
        </p:blipFill>
        <p:spPr>
          <a:xfrm>
            <a:off x="6721200" y="2017440"/>
            <a:ext cx="291240" cy="287280"/>
          </a:xfrm>
          <a:prstGeom prst="rect">
            <a:avLst/>
          </a:prstGeom>
          <a:ln w="0">
            <a:noFill/>
          </a:ln>
        </p:spPr>
      </p:pic>
      <p:pic>
        <p:nvPicPr>
          <p:cNvPr id="2594" name="" descr=""/>
          <p:cNvPicPr/>
          <p:nvPr/>
        </p:nvPicPr>
        <p:blipFill>
          <a:blip r:embed="rId4"/>
          <a:stretch/>
        </p:blipFill>
        <p:spPr>
          <a:xfrm>
            <a:off x="7232400" y="1616760"/>
            <a:ext cx="290880" cy="287280"/>
          </a:xfrm>
          <a:prstGeom prst="rect">
            <a:avLst/>
          </a:prstGeom>
          <a:ln w="0">
            <a:noFill/>
          </a:ln>
        </p:spPr>
      </p:pic>
      <p:pic>
        <p:nvPicPr>
          <p:cNvPr id="2595" name="" descr=""/>
          <p:cNvPicPr/>
          <p:nvPr/>
        </p:nvPicPr>
        <p:blipFill>
          <a:blip r:embed="rId5"/>
          <a:stretch/>
        </p:blipFill>
        <p:spPr>
          <a:xfrm>
            <a:off x="6263280" y="1616760"/>
            <a:ext cx="290880" cy="287280"/>
          </a:xfrm>
          <a:prstGeom prst="rect">
            <a:avLst/>
          </a:prstGeom>
          <a:ln w="0">
            <a:noFill/>
          </a:ln>
        </p:spPr>
      </p:pic>
      <p:sp>
        <p:nvSpPr>
          <p:cNvPr id="2596" name=""/>
          <p:cNvSpPr txBox="1"/>
          <p:nvPr/>
        </p:nvSpPr>
        <p:spPr>
          <a:xfrm>
            <a:off x="6429960" y="900000"/>
            <a:ext cx="936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u-HU" sz="1800" spc="-1" strike="noStrike">
                <a:latin typeface="Arial"/>
              </a:rPr>
              <a:t>P+(0,1)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597" name=""/>
          <p:cNvSpPr txBox="1"/>
          <p:nvPr/>
        </p:nvSpPr>
        <p:spPr>
          <a:xfrm>
            <a:off x="7523280" y="1598400"/>
            <a:ext cx="936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u-HU" sz="1800" spc="-1" strike="noStrike">
                <a:latin typeface="Arial"/>
              </a:rPr>
              <a:t>P+(1,0)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598" name=""/>
          <p:cNvSpPr txBox="1"/>
          <p:nvPr/>
        </p:nvSpPr>
        <p:spPr>
          <a:xfrm>
            <a:off x="6443280" y="2319480"/>
            <a:ext cx="108000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u-HU" sz="1800" spc="-1" strike="noStrike">
                <a:latin typeface="Arial"/>
              </a:rPr>
              <a:t>P+(0,-1)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599" name=""/>
          <p:cNvSpPr txBox="1"/>
          <p:nvPr/>
        </p:nvSpPr>
        <p:spPr>
          <a:xfrm>
            <a:off x="5260680" y="1584720"/>
            <a:ext cx="101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u-HU" sz="1800" spc="-1" strike="noStrike">
                <a:latin typeface="Arial"/>
              </a:rPr>
              <a:t>P+(-1,0)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600" name=""/>
          <p:cNvSpPr txBox="1"/>
          <p:nvPr/>
        </p:nvSpPr>
        <p:spPr>
          <a:xfrm>
            <a:off x="540000" y="1424880"/>
            <a:ext cx="4912920" cy="288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Robot simple behaviour, moves four direction</a:t>
            </a:r>
            <a:endParaRPr b="0" lang="hu-HU" sz="1400" spc="-1" strike="noStrike">
              <a:latin typeface="Arial"/>
            </a:endParaRPr>
          </a:p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Left, right, up and down</a:t>
            </a:r>
            <a:endParaRPr b="0" lang="hu-HU" sz="1400" spc="-1" strike="noStrike">
              <a:latin typeface="Arial"/>
            </a:endParaRPr>
          </a:p>
          <a:p>
            <a:endParaRPr b="0" lang="hu-HU" sz="1400" spc="-1" strike="noStrike">
              <a:latin typeface="Arial"/>
            </a:endParaRPr>
          </a:p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Map Dictionary&lt;Coords,int&gt; value: how many times visited</a:t>
            </a:r>
            <a:endParaRPr b="0" lang="hu-HU" sz="1400" spc="-1" strike="noStrike">
              <a:latin typeface="Arial"/>
            </a:endParaRPr>
          </a:p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Init Charger Point: start and end point</a:t>
            </a:r>
            <a:endParaRPr b="0" lang="hu-HU" sz="1400" spc="-1" strike="noStrike">
              <a:latin typeface="Arial"/>
            </a:endParaRPr>
          </a:p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Steps:</a:t>
            </a:r>
            <a:endParaRPr b="0" lang="hu-HU" sz="1400" spc="-1" strike="noStrike">
              <a:latin typeface="Arial"/>
            </a:endParaRPr>
          </a:p>
          <a:p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Examine the 4 neighbours, is it in the Map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       </a:t>
            </a: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if not ask Garden is it border(wall/obstacle)?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	</a:t>
            </a: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is border =&gt; Add to Map (Coords, int.MaxValue)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	</a:t>
            </a: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not border =&gt; Add to Map (Coords,0)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Choose the neighbour with smallest visited value, 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move Position there and increase the value +1</a:t>
            </a: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hu-H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hu-HU" sz="1400" spc="-1" strike="noStrike">
                <a:solidFill>
                  <a:srgbClr val="eeeeee"/>
                </a:solidFill>
                <a:latin typeface="Arial"/>
              </a:rPr>
              <a:t>End condition question</a:t>
            </a:r>
            <a:endParaRPr b="0" lang="hu-H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1" name="" descr=""/>
          <p:cNvPicPr/>
          <p:nvPr/>
        </p:nvPicPr>
        <p:blipFill>
          <a:blip r:embed="rId1"/>
          <a:stretch/>
        </p:blipFill>
        <p:spPr>
          <a:xfrm>
            <a:off x="999360" y="1177560"/>
            <a:ext cx="7171920" cy="3735360"/>
          </a:xfrm>
          <a:prstGeom prst="rect">
            <a:avLst/>
          </a:prstGeom>
          <a:ln w="0">
            <a:noFill/>
          </a:ln>
        </p:spPr>
      </p:pic>
      <p:sp>
        <p:nvSpPr>
          <p:cNvPr id="2602" name=""/>
          <p:cNvSpPr txBox="1"/>
          <p:nvPr/>
        </p:nvSpPr>
        <p:spPr>
          <a:xfrm>
            <a:off x="692640" y="4088160"/>
            <a:ext cx="901440" cy="80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latin typeface="Arial"/>
              </a:rPr>
              <a:t>Tools</a:t>
            </a:r>
            <a:r>
              <a:rPr b="0" lang="hu-HU" sz="800" spc="-1" strike="noStrike">
                <a:latin typeface="Arial"/>
              </a:rPr>
              <a:t>:</a:t>
            </a:r>
            <a:endParaRPr b="0" lang="hu-HU" sz="800" spc="-1" strike="noStrike">
              <a:latin typeface="Arial"/>
            </a:endParaRPr>
          </a:p>
          <a:p>
            <a:r>
              <a:rPr b="0" lang="hu-HU" sz="800" spc="-1" strike="noStrike">
                <a:latin typeface="Arial"/>
              </a:rPr>
              <a:t>C# .NET6</a:t>
            </a:r>
            <a:endParaRPr b="0" lang="hu-HU" sz="800" spc="-1" strike="noStrike">
              <a:latin typeface="Arial"/>
            </a:endParaRPr>
          </a:p>
          <a:p>
            <a:r>
              <a:rPr b="0" lang="en-US" sz="800" spc="-1" strike="noStrike">
                <a:latin typeface="Arial"/>
              </a:rPr>
              <a:t>VS</a:t>
            </a:r>
            <a:r>
              <a:rPr b="0" lang="hu-HU" sz="800" spc="-1" strike="noStrike">
                <a:latin typeface="Arial"/>
              </a:rPr>
              <a:t> </a:t>
            </a:r>
            <a:r>
              <a:rPr b="0" lang="en-US" sz="800" spc="-1" strike="noStrike">
                <a:latin typeface="Arial"/>
              </a:rPr>
              <a:t>Code</a:t>
            </a:r>
            <a:r>
              <a:rPr b="0" lang="hu-HU" sz="800" spc="-1" strike="noStrike">
                <a:latin typeface="Arial"/>
              </a:rPr>
              <a:t> 1.73.1</a:t>
            </a:r>
            <a:endParaRPr b="0" lang="hu-HU" sz="800" spc="-1" strike="noStrike">
              <a:latin typeface="Arial"/>
            </a:endParaRPr>
          </a:p>
          <a:p>
            <a:r>
              <a:rPr b="0" lang="hu-HU" sz="800" spc="-1" strike="noStrike">
                <a:latin typeface="Arial"/>
              </a:rPr>
              <a:t>Ubuntu 22.04.1</a:t>
            </a:r>
            <a:endParaRPr b="0" lang="hu-HU" sz="800" spc="-1" strike="noStrike">
              <a:latin typeface="Arial"/>
            </a:endParaRPr>
          </a:p>
          <a:p>
            <a:r>
              <a:rPr b="0" lang="hu-HU" sz="1800" spc="-1" strike="noStrike">
                <a:latin typeface="Arial"/>
              </a:rPr>
              <a:t> </a:t>
            </a:r>
            <a:endParaRPr b="0" lang="hu-HU" sz="1800" spc="-1" strike="noStrike">
              <a:latin typeface="Arial"/>
            </a:endParaRPr>
          </a:p>
        </p:txBody>
      </p:sp>
      <p:grpSp>
        <p:nvGrpSpPr>
          <p:cNvPr id="2603" name="Google Shape;3141;p38"/>
          <p:cNvGrpSpPr/>
          <p:nvPr/>
        </p:nvGrpSpPr>
        <p:grpSpPr>
          <a:xfrm>
            <a:off x="2231280" y="3945600"/>
            <a:ext cx="996120" cy="1060560"/>
            <a:chOff x="2231280" y="3945600"/>
            <a:chExt cx="996120" cy="1060560"/>
          </a:xfrm>
        </p:grpSpPr>
        <p:sp>
          <p:nvSpPr>
            <p:cNvPr id="2604" name="Google Shape;3142;p 1"/>
            <p:cNvSpPr/>
            <p:nvPr/>
          </p:nvSpPr>
          <p:spPr>
            <a:xfrm>
              <a:off x="2347560" y="4624920"/>
              <a:ext cx="764280" cy="381240"/>
            </a:xfrm>
            <a:custGeom>
              <a:avLst/>
              <a:gdLst/>
              <a:ahLst/>
              <a:rect l="l" t="t" r="r" b="b"/>
              <a:pathLst>
                <a:path w="2070" h="1318">
                  <a:moveTo>
                    <a:pt x="1035" y="0"/>
                  </a:moveTo>
                  <a:cubicBezTo>
                    <a:pt x="464" y="0"/>
                    <a:pt x="1" y="295"/>
                    <a:pt x="1" y="659"/>
                  </a:cubicBezTo>
                  <a:cubicBezTo>
                    <a:pt x="1" y="1023"/>
                    <a:pt x="464" y="1317"/>
                    <a:pt x="1035" y="1317"/>
                  </a:cubicBezTo>
                  <a:cubicBezTo>
                    <a:pt x="1605" y="1317"/>
                    <a:pt x="2069" y="1023"/>
                    <a:pt x="2069" y="659"/>
                  </a:cubicBezTo>
                  <a:cubicBezTo>
                    <a:pt x="2069" y="295"/>
                    <a:pt x="1605" y="0"/>
                    <a:pt x="1035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5" name="Google Shape;3143;p 1"/>
            <p:cNvGrpSpPr/>
            <p:nvPr/>
          </p:nvGrpSpPr>
          <p:grpSpPr>
            <a:xfrm>
              <a:off x="2231280" y="3945600"/>
              <a:ext cx="996120" cy="1000800"/>
              <a:chOff x="2231280" y="3945600"/>
              <a:chExt cx="996120" cy="1000800"/>
            </a:xfrm>
          </p:grpSpPr>
          <p:sp>
            <p:nvSpPr>
              <p:cNvPr id="2606" name="Google Shape;3144;p 1"/>
              <p:cNvSpPr/>
              <p:nvPr/>
            </p:nvSpPr>
            <p:spPr>
              <a:xfrm>
                <a:off x="2231280" y="394560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7" name="Google Shape;3145;p 1"/>
              <p:cNvSpPr/>
              <p:nvPr/>
            </p:nvSpPr>
            <p:spPr>
              <a:xfrm>
                <a:off x="2231280" y="3945600"/>
                <a:ext cx="996120" cy="1000800"/>
              </a:xfrm>
              <a:custGeom>
                <a:avLst/>
                <a:gdLst/>
                <a:ahLst/>
                <a:rect l="l" t="t" r="r" b="b"/>
                <a:pathLst>
                  <a:path w="3443" h="3459">
                    <a:moveTo>
                      <a:pt x="768" y="507"/>
                    </a:moveTo>
                    <a:cubicBezTo>
                      <a:pt x="1428" y="0"/>
                      <a:pt x="2389" y="137"/>
                      <a:pt x="2916" y="813"/>
                    </a:cubicBezTo>
                    <a:cubicBezTo>
                      <a:pt x="3442" y="1488"/>
                      <a:pt x="3334" y="2446"/>
                      <a:pt x="2675" y="2952"/>
                    </a:cubicBezTo>
                    <a:cubicBezTo>
                      <a:pt x="2015" y="3459"/>
                      <a:pt x="1054" y="3322"/>
                      <a:pt x="528" y="2646"/>
                    </a:cubicBezTo>
                    <a:cubicBezTo>
                      <a:pt x="1" y="1971"/>
                      <a:pt x="109" y="1013"/>
                      <a:pt x="768" y="507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8" name="Google Shape;3146;p 1"/>
            <p:cNvGrpSpPr/>
            <p:nvPr/>
          </p:nvGrpSpPr>
          <p:grpSpPr>
            <a:xfrm>
              <a:off x="2307960" y="3985200"/>
              <a:ext cx="803880" cy="808200"/>
              <a:chOff x="2307960" y="3985200"/>
              <a:chExt cx="803880" cy="808200"/>
            </a:xfrm>
          </p:grpSpPr>
          <p:sp>
            <p:nvSpPr>
              <p:cNvPr id="2609" name="Google Shape;3147;p 1"/>
              <p:cNvSpPr/>
              <p:nvPr/>
            </p:nvSpPr>
            <p:spPr>
              <a:xfrm>
                <a:off x="2307960" y="398520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0" name="Google Shape;3148;p 1"/>
              <p:cNvSpPr/>
              <p:nvPr/>
            </p:nvSpPr>
            <p:spPr>
              <a:xfrm>
                <a:off x="2307960" y="3985200"/>
                <a:ext cx="803880" cy="808200"/>
              </a:xfrm>
              <a:custGeom>
                <a:avLst/>
                <a:gdLst/>
                <a:ahLst/>
                <a:rect l="l" t="t" r="r" b="b"/>
                <a:pathLst>
                  <a:path w="2778" h="2794">
                    <a:moveTo>
                      <a:pt x="620" y="409"/>
                    </a:moveTo>
                    <a:cubicBezTo>
                      <a:pt x="1152" y="1"/>
                      <a:pt x="1928" y="111"/>
                      <a:pt x="2353" y="657"/>
                    </a:cubicBezTo>
                    <a:cubicBezTo>
                      <a:pt x="2777" y="1202"/>
                      <a:pt x="2691" y="1976"/>
                      <a:pt x="2157" y="2385"/>
                    </a:cubicBezTo>
                    <a:cubicBezTo>
                      <a:pt x="1626" y="2794"/>
                      <a:pt x="849" y="2684"/>
                      <a:pt x="425" y="2138"/>
                    </a:cubicBezTo>
                    <a:cubicBezTo>
                      <a:pt x="0" y="1591"/>
                      <a:pt x="88" y="817"/>
                      <a:pt x="620" y="409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11" name="Google Shape;3149;p 1"/>
            <p:cNvSpPr/>
            <p:nvPr/>
          </p:nvSpPr>
          <p:spPr>
            <a:xfrm>
              <a:off x="2338200" y="4002840"/>
              <a:ext cx="653040" cy="656640"/>
            </a:xfrm>
            <a:custGeom>
              <a:avLst/>
              <a:gdLst/>
              <a:ahLst/>
              <a:rect l="l" t="t" r="r" b="b"/>
              <a:pathLst>
                <a:path w="2257" h="2270">
                  <a:moveTo>
                    <a:pt x="505" y="332"/>
                  </a:moveTo>
                  <a:cubicBezTo>
                    <a:pt x="937" y="1"/>
                    <a:pt x="1567" y="92"/>
                    <a:pt x="1912" y="534"/>
                  </a:cubicBezTo>
                  <a:cubicBezTo>
                    <a:pt x="2257" y="977"/>
                    <a:pt x="2186" y="1606"/>
                    <a:pt x="1753" y="1938"/>
                  </a:cubicBezTo>
                  <a:cubicBezTo>
                    <a:pt x="1321" y="2270"/>
                    <a:pt x="691" y="2180"/>
                    <a:pt x="346" y="1737"/>
                  </a:cubicBezTo>
                  <a:cubicBezTo>
                    <a:pt x="0" y="1293"/>
                    <a:pt x="72" y="665"/>
                    <a:pt x="505" y="33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2" name=""/>
          <p:cNvSpPr txBox="1"/>
          <p:nvPr/>
        </p:nvSpPr>
        <p:spPr>
          <a:xfrm>
            <a:off x="3060000" y="360000"/>
            <a:ext cx="32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u-HU" sz="4000" spc="-1" strike="noStrike">
                <a:solidFill>
                  <a:srgbClr val="7b3d00"/>
                </a:solidFill>
                <a:latin typeface="FreeSans"/>
              </a:rPr>
              <a:t>Realization</a:t>
            </a:r>
            <a:endParaRPr b="0" lang="hu-HU" sz="4000" spc="-1" strike="noStrike">
              <a:latin typeface="Arial"/>
            </a:endParaRPr>
          </a:p>
        </p:txBody>
      </p:sp>
      <p:pic>
        <p:nvPicPr>
          <p:cNvPr id="2613" name="" descr=""/>
          <p:cNvPicPr/>
          <p:nvPr/>
        </p:nvPicPr>
        <p:blipFill>
          <a:blip r:embed="rId2"/>
          <a:stretch/>
        </p:blipFill>
        <p:spPr>
          <a:xfrm>
            <a:off x="7560000" y="3420000"/>
            <a:ext cx="982440" cy="133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PlaceHolder 1"/>
          <p:cNvSpPr>
            <a:spLocks noGrp="1"/>
          </p:cNvSpPr>
          <p:nvPr>
            <p:ph type="title"/>
          </p:nvPr>
        </p:nvSpPr>
        <p:spPr>
          <a:xfrm>
            <a:off x="4517640" y="783000"/>
            <a:ext cx="3830040" cy="9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rgbClr val="ffffff"/>
                </a:solidFill>
                <a:latin typeface="Margarine"/>
                <a:ea typeface="Margarine"/>
              </a:rPr>
              <a:t>Thanks !</a:t>
            </a:r>
            <a:endParaRPr b="0" lang="hu-HU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5" name="PlaceHolder 2"/>
          <p:cNvSpPr>
            <a:spLocks noGrp="1"/>
          </p:cNvSpPr>
          <p:nvPr>
            <p:ph type="subTitle"/>
          </p:nvPr>
        </p:nvSpPr>
        <p:spPr>
          <a:xfrm>
            <a:off x="4989960" y="2282040"/>
            <a:ext cx="3364200" cy="123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Be Vietnam Pro"/>
                <a:ea typeface="Be Vietnam Pro"/>
              </a:rPr>
              <a:t>Does anyone have any questions?</a:t>
            </a:r>
            <a:endParaRPr b="0" lang="hu-HU" sz="1400" spc="-1" strike="noStrike">
              <a:latin typeface="Arial"/>
            </a:endParaRPr>
          </a:p>
        </p:txBody>
      </p:sp>
      <p:grpSp>
        <p:nvGrpSpPr>
          <p:cNvPr id="2616" name="Google Shape;11859;p69"/>
          <p:cNvGrpSpPr/>
          <p:nvPr/>
        </p:nvGrpSpPr>
        <p:grpSpPr>
          <a:xfrm>
            <a:off x="2795400" y="115200"/>
            <a:ext cx="1420920" cy="922320"/>
            <a:chOff x="2795400" y="115200"/>
            <a:chExt cx="1420920" cy="922320"/>
          </a:xfrm>
        </p:grpSpPr>
        <p:sp>
          <p:nvSpPr>
            <p:cNvPr id="2617" name="Google Shape;11860;p69"/>
            <p:cNvSpPr/>
            <p:nvPr/>
          </p:nvSpPr>
          <p:spPr>
            <a:xfrm>
              <a:off x="2795400" y="675720"/>
              <a:ext cx="1420920" cy="361800"/>
            </a:xfrm>
            <a:prstGeom prst="ellipse">
              <a:avLst/>
            </a:pr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18" name="Google Shape;11861;p69"/>
            <p:cNvGrpSpPr/>
            <p:nvPr/>
          </p:nvGrpSpPr>
          <p:grpSpPr>
            <a:xfrm>
              <a:off x="2984760" y="115200"/>
              <a:ext cx="1042200" cy="884520"/>
              <a:chOff x="2984760" y="115200"/>
              <a:chExt cx="1042200" cy="884520"/>
            </a:xfrm>
          </p:grpSpPr>
          <p:sp>
            <p:nvSpPr>
              <p:cNvPr id="2619" name="Google Shape;11862;p69"/>
              <p:cNvSpPr/>
              <p:nvPr/>
            </p:nvSpPr>
            <p:spPr>
              <a:xfrm>
                <a:off x="3358440" y="423000"/>
                <a:ext cx="247320" cy="522720"/>
              </a:xfrm>
              <a:custGeom>
                <a:avLst/>
                <a:gdLst/>
                <a:ahLst/>
                <a:rect l="l" t="t" r="r" b="b"/>
                <a:pathLst>
                  <a:path w="656" h="1386">
                    <a:moveTo>
                      <a:pt x="535" y="1382"/>
                    </a:moveTo>
                    <a:lnTo>
                      <a:pt x="129" y="1386"/>
                    </a:lnTo>
                    <a:lnTo>
                      <a:pt x="144" y="1070"/>
                    </a:lnTo>
                    <a:lnTo>
                      <a:pt x="0" y="978"/>
                    </a:lnTo>
                    <a:lnTo>
                      <a:pt x="0" y="177"/>
                    </a:lnTo>
                    <a:lnTo>
                      <a:pt x="655" y="0"/>
                    </a:lnTo>
                    <a:lnTo>
                      <a:pt x="605" y="699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0" name="Google Shape;11863;p69"/>
              <p:cNvSpPr/>
              <p:nvPr/>
            </p:nvSpPr>
            <p:spPr>
              <a:xfrm>
                <a:off x="3116160" y="385920"/>
                <a:ext cx="171000" cy="489240"/>
              </a:xfrm>
              <a:custGeom>
                <a:avLst/>
                <a:gdLst/>
                <a:ahLst/>
                <a:rect l="l" t="t" r="r" b="b"/>
                <a:pathLst>
                  <a:path w="454" h="1297">
                    <a:moveTo>
                      <a:pt x="444" y="75"/>
                    </a:moveTo>
                    <a:lnTo>
                      <a:pt x="453" y="1241"/>
                    </a:lnTo>
                    <a:lnTo>
                      <a:pt x="1" y="129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21" name="Google Shape;11864;p69"/>
              <p:cNvGrpSpPr/>
              <p:nvPr/>
            </p:nvGrpSpPr>
            <p:grpSpPr>
              <a:xfrm>
                <a:off x="3240720" y="414000"/>
                <a:ext cx="213120" cy="531720"/>
                <a:chOff x="3240720" y="414000"/>
                <a:chExt cx="213120" cy="531720"/>
              </a:xfrm>
            </p:grpSpPr>
            <p:sp>
              <p:nvSpPr>
                <p:cNvPr id="2622" name="Google Shape;11865;p69"/>
                <p:cNvSpPr/>
                <p:nvPr/>
              </p:nvSpPr>
              <p:spPr>
                <a:xfrm>
                  <a:off x="3240720" y="414000"/>
                  <a:ext cx="213120" cy="5317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3" name="Google Shape;11866;p69"/>
                <p:cNvSpPr/>
                <p:nvPr/>
              </p:nvSpPr>
              <p:spPr>
                <a:xfrm>
                  <a:off x="3240720" y="414000"/>
                  <a:ext cx="213120" cy="531720"/>
                </a:xfrm>
                <a:custGeom>
                  <a:avLst/>
                  <a:gdLst/>
                  <a:ahLst/>
                  <a:rect l="l" t="t" r="r" b="b"/>
                  <a:pathLst>
                    <a:path w="566" h="1410">
                      <a:moveTo>
                        <a:pt x="441" y="1410"/>
                      </a:moveTo>
                      <a:lnTo>
                        <a:pt x="123" y="1167"/>
                      </a:lnTo>
                      <a:lnTo>
                        <a:pt x="0" y="574"/>
                      </a:lnTo>
                      <a:lnTo>
                        <a:pt x="114" y="1"/>
                      </a:lnTo>
                      <a:lnTo>
                        <a:pt x="342" y="346"/>
                      </a:lnTo>
                      <a:lnTo>
                        <a:pt x="387" y="807"/>
                      </a:lnTo>
                      <a:lnTo>
                        <a:pt x="565" y="86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24" name="Google Shape;11867;p69"/>
              <p:cNvGrpSpPr/>
              <p:nvPr/>
            </p:nvGrpSpPr>
            <p:grpSpPr>
              <a:xfrm>
                <a:off x="2984760" y="385920"/>
                <a:ext cx="183600" cy="489240"/>
                <a:chOff x="2984760" y="385920"/>
                <a:chExt cx="183600" cy="489240"/>
              </a:xfrm>
            </p:grpSpPr>
            <p:sp>
              <p:nvSpPr>
                <p:cNvPr id="2625" name="Google Shape;11868;p69"/>
                <p:cNvSpPr/>
                <p:nvPr/>
              </p:nvSpPr>
              <p:spPr>
                <a:xfrm>
                  <a:off x="2984760" y="385920"/>
                  <a:ext cx="183600" cy="4892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6" name="Google Shape;11869;p69"/>
                <p:cNvSpPr/>
                <p:nvPr/>
              </p:nvSpPr>
              <p:spPr>
                <a:xfrm>
                  <a:off x="2984760" y="385920"/>
                  <a:ext cx="183600" cy="489240"/>
                </a:xfrm>
                <a:custGeom>
                  <a:avLst/>
                  <a:gdLst/>
                  <a:ahLst/>
                  <a:rect l="l" t="t" r="r" b="b"/>
                  <a:pathLst>
                    <a:path w="487" h="1297">
                      <a:moveTo>
                        <a:pt x="349" y="1297"/>
                      </a:moveTo>
                      <a:lnTo>
                        <a:pt x="0" y="1133"/>
                      </a:lnTo>
                      <a:lnTo>
                        <a:pt x="190" y="239"/>
                      </a:lnTo>
                      <a:lnTo>
                        <a:pt x="374" y="254"/>
                      </a:lnTo>
                      <a:lnTo>
                        <a:pt x="390" y="0"/>
                      </a:lnTo>
                      <a:lnTo>
                        <a:pt x="487" y="411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27" name="Google Shape;11870;p69"/>
              <p:cNvSpPr/>
              <p:nvPr/>
            </p:nvSpPr>
            <p:spPr>
              <a:xfrm>
                <a:off x="3772800" y="271080"/>
                <a:ext cx="134280" cy="105120"/>
              </a:xfrm>
              <a:custGeom>
                <a:avLst/>
                <a:gdLst/>
                <a:ahLst/>
                <a:rect l="l" t="t" r="r" b="b"/>
                <a:pathLst>
                  <a:path w="357" h="279">
                    <a:moveTo>
                      <a:pt x="274" y="1"/>
                    </a:moveTo>
                    <a:lnTo>
                      <a:pt x="357" y="27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28" name="Google Shape;11871;p69"/>
              <p:cNvGrpSpPr/>
              <p:nvPr/>
            </p:nvGrpSpPr>
            <p:grpSpPr>
              <a:xfrm>
                <a:off x="3560400" y="348480"/>
                <a:ext cx="257760" cy="616320"/>
                <a:chOff x="3560400" y="348480"/>
                <a:chExt cx="257760" cy="616320"/>
              </a:xfrm>
            </p:grpSpPr>
            <p:sp>
              <p:nvSpPr>
                <p:cNvPr id="2629" name="Google Shape;11872;p69"/>
                <p:cNvSpPr/>
                <p:nvPr/>
              </p:nvSpPr>
              <p:spPr>
                <a:xfrm>
                  <a:off x="3560400" y="348480"/>
                  <a:ext cx="257760" cy="616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0" name="Google Shape;11873;p69"/>
                <p:cNvSpPr/>
                <p:nvPr/>
              </p:nvSpPr>
              <p:spPr>
                <a:xfrm>
                  <a:off x="3560400" y="348480"/>
                  <a:ext cx="257760" cy="616320"/>
                </a:xfrm>
                <a:custGeom>
                  <a:avLst/>
                  <a:gdLst/>
                  <a:ahLst/>
                  <a:rect l="l" t="t" r="r" b="b"/>
                  <a:pathLst>
                    <a:path w="684" h="1634">
                      <a:moveTo>
                        <a:pt x="676" y="1634"/>
                      </a:moveTo>
                      <a:lnTo>
                        <a:pt x="0" y="1579"/>
                      </a:lnTo>
                      <a:lnTo>
                        <a:pt x="70" y="896"/>
                      </a:lnTo>
                      <a:lnTo>
                        <a:pt x="120" y="197"/>
                      </a:lnTo>
                      <a:lnTo>
                        <a:pt x="411" y="0"/>
                      </a:lnTo>
                      <a:lnTo>
                        <a:pt x="683" y="896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31" name="Google Shape;11874;p69"/>
              <p:cNvSpPr/>
              <p:nvPr/>
            </p:nvSpPr>
            <p:spPr>
              <a:xfrm>
                <a:off x="3717720" y="370080"/>
                <a:ext cx="209160" cy="594720"/>
              </a:xfrm>
              <a:custGeom>
                <a:avLst/>
                <a:gdLst/>
                <a:ahLst/>
                <a:rect l="l" t="t" r="r" b="b"/>
                <a:pathLst>
                  <a:path w="555" h="1577">
                    <a:moveTo>
                      <a:pt x="555" y="1"/>
                    </a:moveTo>
                    <a:lnTo>
                      <a:pt x="55" y="145"/>
                    </a:lnTo>
                    <a:lnTo>
                      <a:pt x="1" y="561"/>
                    </a:lnTo>
                    <a:lnTo>
                      <a:pt x="133" y="1056"/>
                    </a:lnTo>
                    <a:lnTo>
                      <a:pt x="259" y="1577"/>
                    </a:lnTo>
                    <a:lnTo>
                      <a:pt x="486" y="1421"/>
                    </a:lnTo>
                    <a:lnTo>
                      <a:pt x="551" y="922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2" name="Google Shape;11875;p69"/>
              <p:cNvSpPr/>
              <p:nvPr/>
            </p:nvSpPr>
            <p:spPr>
              <a:xfrm>
                <a:off x="3843000" y="370080"/>
                <a:ext cx="183960" cy="535320"/>
              </a:xfrm>
              <a:custGeom>
                <a:avLst/>
                <a:gdLst/>
                <a:ahLst/>
                <a:rect l="l" t="t" r="r" b="b"/>
                <a:pathLst>
                  <a:path w="488" h="1419">
                    <a:moveTo>
                      <a:pt x="392" y="1354"/>
                    </a:moveTo>
                    <a:lnTo>
                      <a:pt x="154" y="1419"/>
                    </a:lnTo>
                    <a:lnTo>
                      <a:pt x="209" y="989"/>
                    </a:lnTo>
                    <a:lnTo>
                      <a:pt x="0" y="451"/>
                    </a:lnTo>
                    <a:lnTo>
                      <a:pt x="223" y="1"/>
                    </a:lnTo>
                    <a:lnTo>
                      <a:pt x="228" y="453"/>
                    </a:lnTo>
                    <a:lnTo>
                      <a:pt x="487" y="646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33" name="Google Shape;11876;p69"/>
              <p:cNvGrpSpPr/>
              <p:nvPr/>
            </p:nvGrpSpPr>
            <p:grpSpPr>
              <a:xfrm>
                <a:off x="3114360" y="115200"/>
                <a:ext cx="812520" cy="570960"/>
                <a:chOff x="3114360" y="115200"/>
                <a:chExt cx="812520" cy="570960"/>
              </a:xfrm>
            </p:grpSpPr>
            <p:sp>
              <p:nvSpPr>
                <p:cNvPr id="2634" name="Google Shape;11877;p69"/>
                <p:cNvSpPr/>
                <p:nvPr/>
              </p:nvSpPr>
              <p:spPr>
                <a:xfrm>
                  <a:off x="3114360" y="115200"/>
                  <a:ext cx="812520" cy="57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5" name="Google Shape;11878;p69"/>
                <p:cNvSpPr/>
                <p:nvPr/>
              </p:nvSpPr>
              <p:spPr>
                <a:xfrm>
                  <a:off x="3114360" y="115200"/>
                  <a:ext cx="812520" cy="570960"/>
                </a:xfrm>
                <a:custGeom>
                  <a:avLst/>
                  <a:gdLst/>
                  <a:ahLst/>
                  <a:rect l="l" t="t" r="r" b="b"/>
                  <a:pathLst>
                    <a:path w="2154" h="1514">
                      <a:moveTo>
                        <a:pt x="1507" y="109"/>
                      </a:moveTo>
                      <a:lnTo>
                        <a:pt x="2019" y="414"/>
                      </a:lnTo>
                      <a:lnTo>
                        <a:pt x="1776" y="615"/>
                      </a:lnTo>
                      <a:lnTo>
                        <a:pt x="2154" y="676"/>
                      </a:lnTo>
                      <a:lnTo>
                        <a:pt x="1634" y="973"/>
                      </a:lnTo>
                      <a:lnTo>
                        <a:pt x="1302" y="815"/>
                      </a:lnTo>
                      <a:lnTo>
                        <a:pt x="1079" y="1000"/>
                      </a:lnTo>
                      <a:lnTo>
                        <a:pt x="1533" y="1367"/>
                      </a:lnTo>
                      <a:lnTo>
                        <a:pt x="1252" y="1514"/>
                      </a:lnTo>
                      <a:lnTo>
                        <a:pt x="677" y="1137"/>
                      </a:lnTo>
                      <a:lnTo>
                        <a:pt x="449" y="792"/>
                      </a:lnTo>
                      <a:lnTo>
                        <a:pt x="47" y="717"/>
                      </a:lnTo>
                      <a:lnTo>
                        <a:pt x="159" y="475"/>
                      </a:lnTo>
                      <a:lnTo>
                        <a:pt x="0" y="394"/>
                      </a:lnTo>
                      <a:lnTo>
                        <a:pt x="355" y="304"/>
                      </a:lnTo>
                      <a:lnTo>
                        <a:pt x="433" y="176"/>
                      </a:lnTo>
                      <a:lnTo>
                        <a:pt x="866" y="0"/>
                      </a:lnTo>
                      <a:close/>
                    </a:path>
                  </a:pathLst>
                </a:custGeom>
                <a:solidFill>
                  <a:srgbClr val="ffffff">
                    <a:alpha val="33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36" name="Google Shape;11879;p69"/>
              <p:cNvGrpSpPr/>
              <p:nvPr/>
            </p:nvGrpSpPr>
            <p:grpSpPr>
              <a:xfrm>
                <a:off x="2984760" y="263880"/>
                <a:ext cx="189360" cy="549720"/>
                <a:chOff x="2984760" y="263880"/>
                <a:chExt cx="189360" cy="549720"/>
              </a:xfrm>
            </p:grpSpPr>
            <p:sp>
              <p:nvSpPr>
                <p:cNvPr id="2637" name="Google Shape;11880;p69"/>
                <p:cNvSpPr/>
                <p:nvPr/>
              </p:nvSpPr>
              <p:spPr>
                <a:xfrm>
                  <a:off x="2984760" y="263880"/>
                  <a:ext cx="189360" cy="5497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8" name="Google Shape;11881;p69"/>
                <p:cNvSpPr/>
                <p:nvPr/>
              </p:nvSpPr>
              <p:spPr>
                <a:xfrm>
                  <a:off x="2984760" y="263880"/>
                  <a:ext cx="189360" cy="549720"/>
                </a:xfrm>
                <a:custGeom>
                  <a:avLst/>
                  <a:gdLst/>
                  <a:ahLst/>
                  <a:rect l="l" t="t" r="r" b="b"/>
                  <a:pathLst>
                    <a:path w="503" h="1457">
                      <a:moveTo>
                        <a:pt x="0" y="1457"/>
                      </a:moveTo>
                      <a:lnTo>
                        <a:pt x="190" y="563"/>
                      </a:lnTo>
                      <a:lnTo>
                        <a:pt x="198" y="104"/>
                      </a:lnTo>
                      <a:lnTo>
                        <a:pt x="343" y="1"/>
                      </a:lnTo>
                      <a:lnTo>
                        <a:pt x="502" y="82"/>
                      </a:lnTo>
                      <a:lnTo>
                        <a:pt x="390" y="324"/>
                      </a:lnTo>
                      <a:lnTo>
                        <a:pt x="451" y="571"/>
                      </a:lnTo>
                      <a:lnTo>
                        <a:pt x="333" y="1078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39" name="Google Shape;11882;p69"/>
              <p:cNvSpPr/>
              <p:nvPr/>
            </p:nvSpPr>
            <p:spPr>
              <a:xfrm>
                <a:off x="3560400" y="631440"/>
                <a:ext cx="171360" cy="368280"/>
              </a:xfrm>
              <a:custGeom>
                <a:avLst/>
                <a:gdLst/>
                <a:ahLst/>
                <a:rect l="l" t="t" r="r" b="b"/>
                <a:pathLst>
                  <a:path w="455" h="977">
                    <a:moveTo>
                      <a:pt x="70" y="147"/>
                    </a:moveTo>
                    <a:lnTo>
                      <a:pt x="0" y="830"/>
                    </a:lnTo>
                    <a:lnTo>
                      <a:pt x="196" y="977"/>
                    </a:lnTo>
                    <a:lnTo>
                      <a:pt x="455" y="96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7a9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40" name="Google Shape;11883;p69"/>
              <p:cNvGrpSpPr/>
              <p:nvPr/>
            </p:nvGrpSpPr>
            <p:grpSpPr>
              <a:xfrm>
                <a:off x="3560400" y="686520"/>
                <a:ext cx="73440" cy="313200"/>
                <a:chOff x="3560400" y="686520"/>
                <a:chExt cx="73440" cy="313200"/>
              </a:xfrm>
            </p:grpSpPr>
            <p:sp>
              <p:nvSpPr>
                <p:cNvPr id="2641" name="Google Shape;11884;p69"/>
                <p:cNvSpPr/>
                <p:nvPr/>
              </p:nvSpPr>
              <p:spPr>
                <a:xfrm>
                  <a:off x="3560400" y="686520"/>
                  <a:ext cx="73440" cy="313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42" name="Google Shape;11885;p69"/>
                <p:cNvSpPr/>
                <p:nvPr/>
              </p:nvSpPr>
              <p:spPr>
                <a:xfrm>
                  <a:off x="3560400" y="686520"/>
                  <a:ext cx="73440" cy="313200"/>
                </a:xfrm>
                <a:custGeom>
                  <a:avLst/>
                  <a:gdLst/>
                  <a:ahLst/>
                  <a:rect l="l" t="t" r="r" b="b"/>
                  <a:pathLst>
                    <a:path w="196" h="831">
                      <a:moveTo>
                        <a:pt x="70" y="1"/>
                      </a:moveTo>
                      <a:lnTo>
                        <a:pt x="196" y="831"/>
                      </a:lnTo>
                      <a:lnTo>
                        <a:pt x="0" y="684"/>
                      </a:lnTo>
                      <a:close/>
                    </a:path>
                  </a:pathLst>
                </a:custGeom>
                <a:solidFill>
                  <a:srgbClr val="000000">
                    <a:alpha val="2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643" name="Google Shape;12404;p69"/>
          <p:cNvGrpSpPr/>
          <p:nvPr/>
        </p:nvGrpSpPr>
        <p:grpSpPr>
          <a:xfrm>
            <a:off x="0" y="3376440"/>
            <a:ext cx="843480" cy="1546200"/>
            <a:chOff x="0" y="3376440"/>
            <a:chExt cx="843480" cy="1546200"/>
          </a:xfrm>
        </p:grpSpPr>
        <p:sp>
          <p:nvSpPr>
            <p:cNvPr id="2644" name="Google Shape;12405;p69"/>
            <p:cNvSpPr/>
            <p:nvPr/>
          </p:nvSpPr>
          <p:spPr>
            <a:xfrm>
              <a:off x="168120" y="4600080"/>
              <a:ext cx="506880" cy="322560"/>
            </a:xfrm>
            <a:custGeom>
              <a:avLst/>
              <a:gdLst/>
              <a:ahLst/>
              <a:rect l="l" t="t" r="r" b="b"/>
              <a:pathLst>
                <a:path w="2494" h="1587">
                  <a:moveTo>
                    <a:pt x="1247" y="0"/>
                  </a:moveTo>
                  <a:cubicBezTo>
                    <a:pt x="558" y="0"/>
                    <a:pt x="1" y="355"/>
                    <a:pt x="1" y="793"/>
                  </a:cubicBezTo>
                  <a:cubicBezTo>
                    <a:pt x="1" y="1231"/>
                    <a:pt x="558" y="1586"/>
                    <a:pt x="1247" y="1586"/>
                  </a:cubicBezTo>
                  <a:cubicBezTo>
                    <a:pt x="1936" y="1586"/>
                    <a:pt x="2494" y="1231"/>
                    <a:pt x="2494" y="793"/>
                  </a:cubicBezTo>
                  <a:cubicBezTo>
                    <a:pt x="2494" y="355"/>
                    <a:pt x="1936" y="0"/>
                    <a:pt x="1247" y="0"/>
                  </a:cubicBezTo>
                  <a:close/>
                </a:path>
              </a:pathLst>
            </a:custGeom>
            <a:solidFill>
              <a:srgbClr val="000000">
                <a:alpha val="2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5" name="Google Shape;12406;p69"/>
            <p:cNvSpPr/>
            <p:nvPr/>
          </p:nvSpPr>
          <p:spPr>
            <a:xfrm>
              <a:off x="379800" y="4164480"/>
              <a:ext cx="83520" cy="612720"/>
            </a:xfrm>
            <a:custGeom>
              <a:avLst/>
              <a:gdLst/>
              <a:ahLst/>
              <a:rect l="l" t="t" r="r" b="b"/>
              <a:pathLst>
                <a:path w="412" h="3015">
                  <a:moveTo>
                    <a:pt x="2" y="2896"/>
                  </a:moveTo>
                  <a:lnTo>
                    <a:pt x="2" y="2894"/>
                  </a:lnTo>
                  <a:lnTo>
                    <a:pt x="2" y="2889"/>
                  </a:lnTo>
                  <a:cubicBezTo>
                    <a:pt x="59" y="2270"/>
                    <a:pt x="54" y="763"/>
                    <a:pt x="110" y="143"/>
                  </a:cubicBezTo>
                  <a:cubicBezTo>
                    <a:pt x="123" y="0"/>
                    <a:pt x="231" y="271"/>
                    <a:pt x="245" y="128"/>
                  </a:cubicBezTo>
                  <a:cubicBezTo>
                    <a:pt x="311" y="890"/>
                    <a:pt x="345" y="2127"/>
                    <a:pt x="411" y="2889"/>
                  </a:cubicBezTo>
                  <a:lnTo>
                    <a:pt x="411" y="2890"/>
                  </a:lnTo>
                  <a:lnTo>
                    <a:pt x="411" y="2896"/>
                  </a:lnTo>
                  <a:lnTo>
                    <a:pt x="411" y="2902"/>
                  </a:lnTo>
                  <a:lnTo>
                    <a:pt x="409" y="2909"/>
                  </a:lnTo>
                  <a:lnTo>
                    <a:pt x="408" y="2914"/>
                  </a:lnTo>
                  <a:lnTo>
                    <a:pt x="406" y="2920"/>
                  </a:lnTo>
                  <a:lnTo>
                    <a:pt x="403" y="2925"/>
                  </a:lnTo>
                  <a:lnTo>
                    <a:pt x="399" y="2932"/>
                  </a:lnTo>
                  <a:lnTo>
                    <a:pt x="397" y="2937"/>
                  </a:lnTo>
                  <a:lnTo>
                    <a:pt x="391" y="2943"/>
                  </a:lnTo>
                  <a:lnTo>
                    <a:pt x="387" y="2948"/>
                  </a:lnTo>
                  <a:lnTo>
                    <a:pt x="382" y="2954"/>
                  </a:lnTo>
                  <a:lnTo>
                    <a:pt x="378" y="2958"/>
                  </a:lnTo>
                  <a:lnTo>
                    <a:pt x="371" y="2965"/>
                  </a:lnTo>
                  <a:lnTo>
                    <a:pt x="367" y="2969"/>
                  </a:lnTo>
                  <a:lnTo>
                    <a:pt x="352" y="2978"/>
                  </a:lnTo>
                  <a:lnTo>
                    <a:pt x="335" y="2987"/>
                  </a:lnTo>
                  <a:lnTo>
                    <a:pt x="334" y="2988"/>
                  </a:lnTo>
                  <a:lnTo>
                    <a:pt x="330" y="2989"/>
                  </a:lnTo>
                  <a:lnTo>
                    <a:pt x="314" y="2997"/>
                  </a:lnTo>
                  <a:lnTo>
                    <a:pt x="311" y="2998"/>
                  </a:lnTo>
                  <a:lnTo>
                    <a:pt x="308" y="2999"/>
                  </a:lnTo>
                  <a:lnTo>
                    <a:pt x="297" y="3003"/>
                  </a:lnTo>
                  <a:lnTo>
                    <a:pt x="292" y="3004"/>
                  </a:lnTo>
                  <a:lnTo>
                    <a:pt x="289" y="3004"/>
                  </a:lnTo>
                  <a:lnTo>
                    <a:pt x="280" y="3007"/>
                  </a:lnTo>
                  <a:lnTo>
                    <a:pt x="274" y="3008"/>
                  </a:lnTo>
                  <a:lnTo>
                    <a:pt x="272" y="3008"/>
                  </a:lnTo>
                  <a:lnTo>
                    <a:pt x="262" y="3009"/>
                  </a:lnTo>
                  <a:lnTo>
                    <a:pt x="256" y="3010"/>
                  </a:lnTo>
                  <a:lnTo>
                    <a:pt x="252" y="3010"/>
                  </a:lnTo>
                  <a:lnTo>
                    <a:pt x="244" y="3012"/>
                  </a:lnTo>
                  <a:lnTo>
                    <a:pt x="239" y="3013"/>
                  </a:lnTo>
                  <a:lnTo>
                    <a:pt x="233" y="3013"/>
                  </a:lnTo>
                  <a:lnTo>
                    <a:pt x="226" y="3014"/>
                  </a:lnTo>
                  <a:lnTo>
                    <a:pt x="221" y="3014"/>
                  </a:lnTo>
                  <a:lnTo>
                    <a:pt x="215" y="3014"/>
                  </a:lnTo>
                  <a:lnTo>
                    <a:pt x="207" y="3014"/>
                  </a:lnTo>
                  <a:lnTo>
                    <a:pt x="202" y="3014"/>
                  </a:lnTo>
                  <a:lnTo>
                    <a:pt x="196" y="3014"/>
                  </a:lnTo>
                  <a:lnTo>
                    <a:pt x="187" y="3014"/>
                  </a:lnTo>
                  <a:lnTo>
                    <a:pt x="184" y="3014"/>
                  </a:lnTo>
                  <a:lnTo>
                    <a:pt x="179" y="3014"/>
                  </a:lnTo>
                  <a:lnTo>
                    <a:pt x="167" y="3013"/>
                  </a:lnTo>
                  <a:lnTo>
                    <a:pt x="163" y="3013"/>
                  </a:lnTo>
                  <a:lnTo>
                    <a:pt x="159" y="3013"/>
                  </a:lnTo>
                  <a:lnTo>
                    <a:pt x="141" y="3010"/>
                  </a:lnTo>
                  <a:lnTo>
                    <a:pt x="137" y="3009"/>
                  </a:lnTo>
                  <a:lnTo>
                    <a:pt x="135" y="3009"/>
                  </a:lnTo>
                  <a:lnTo>
                    <a:pt x="119" y="3005"/>
                  </a:lnTo>
                  <a:lnTo>
                    <a:pt x="115" y="3004"/>
                  </a:lnTo>
                  <a:lnTo>
                    <a:pt x="96" y="2998"/>
                  </a:lnTo>
                  <a:lnTo>
                    <a:pt x="87" y="2994"/>
                  </a:lnTo>
                  <a:lnTo>
                    <a:pt x="76" y="2989"/>
                  </a:lnTo>
                  <a:lnTo>
                    <a:pt x="65" y="2984"/>
                  </a:lnTo>
                  <a:lnTo>
                    <a:pt x="65" y="2984"/>
                  </a:lnTo>
                  <a:lnTo>
                    <a:pt x="50" y="2976"/>
                  </a:lnTo>
                  <a:lnTo>
                    <a:pt x="47" y="2976"/>
                  </a:lnTo>
                  <a:lnTo>
                    <a:pt x="44" y="2973"/>
                  </a:lnTo>
                  <a:lnTo>
                    <a:pt x="35" y="2967"/>
                  </a:lnTo>
                  <a:lnTo>
                    <a:pt x="34" y="2966"/>
                  </a:lnTo>
                  <a:lnTo>
                    <a:pt x="34" y="2966"/>
                  </a:lnTo>
                  <a:lnTo>
                    <a:pt x="32" y="2964"/>
                  </a:lnTo>
                  <a:lnTo>
                    <a:pt x="26" y="2957"/>
                  </a:lnTo>
                  <a:lnTo>
                    <a:pt x="24" y="2955"/>
                  </a:lnTo>
                  <a:lnTo>
                    <a:pt x="24" y="2955"/>
                  </a:lnTo>
                  <a:lnTo>
                    <a:pt x="22" y="2953"/>
                  </a:lnTo>
                  <a:lnTo>
                    <a:pt x="21" y="2952"/>
                  </a:lnTo>
                  <a:lnTo>
                    <a:pt x="20" y="2950"/>
                  </a:lnTo>
                  <a:lnTo>
                    <a:pt x="15" y="2945"/>
                  </a:lnTo>
                  <a:lnTo>
                    <a:pt x="14" y="2942"/>
                  </a:lnTo>
                  <a:lnTo>
                    <a:pt x="14" y="2941"/>
                  </a:lnTo>
                  <a:lnTo>
                    <a:pt x="13" y="2938"/>
                  </a:lnTo>
                  <a:lnTo>
                    <a:pt x="10" y="2933"/>
                  </a:lnTo>
                  <a:lnTo>
                    <a:pt x="10" y="2932"/>
                  </a:lnTo>
                  <a:lnTo>
                    <a:pt x="9" y="2931"/>
                  </a:lnTo>
                  <a:lnTo>
                    <a:pt x="9" y="2931"/>
                  </a:lnTo>
                  <a:lnTo>
                    <a:pt x="8" y="2927"/>
                  </a:lnTo>
                  <a:lnTo>
                    <a:pt x="5" y="2922"/>
                  </a:lnTo>
                  <a:lnTo>
                    <a:pt x="4" y="2920"/>
                  </a:lnTo>
                  <a:lnTo>
                    <a:pt x="4" y="2919"/>
                  </a:lnTo>
                  <a:lnTo>
                    <a:pt x="3" y="2916"/>
                  </a:lnTo>
                  <a:lnTo>
                    <a:pt x="1" y="2911"/>
                  </a:lnTo>
                  <a:lnTo>
                    <a:pt x="1" y="2909"/>
                  </a:lnTo>
                  <a:lnTo>
                    <a:pt x="1" y="2907"/>
                  </a:lnTo>
                  <a:lnTo>
                    <a:pt x="1" y="2904"/>
                  </a:lnTo>
                  <a:lnTo>
                    <a:pt x="1" y="2896"/>
                  </a:lnTo>
                  <a:close/>
                </a:path>
              </a:pathLst>
            </a:custGeom>
            <a:solidFill>
              <a:srgbClr val="6344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46" name="Google Shape;12407;p69"/>
            <p:cNvGrpSpPr/>
            <p:nvPr/>
          </p:nvGrpSpPr>
          <p:grpSpPr>
            <a:xfrm>
              <a:off x="0" y="3376440"/>
              <a:ext cx="843480" cy="1169640"/>
              <a:chOff x="0" y="3376440"/>
              <a:chExt cx="843480" cy="1169640"/>
            </a:xfrm>
          </p:grpSpPr>
          <p:sp>
            <p:nvSpPr>
              <p:cNvPr id="2647" name="Google Shape;12408;p69"/>
              <p:cNvSpPr/>
              <p:nvPr/>
            </p:nvSpPr>
            <p:spPr>
              <a:xfrm>
                <a:off x="0" y="3376440"/>
                <a:ext cx="843480" cy="116964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8" name="Google Shape;12409;p69"/>
              <p:cNvSpPr/>
              <p:nvPr/>
            </p:nvSpPr>
            <p:spPr>
              <a:xfrm>
                <a:off x="0" y="3376440"/>
                <a:ext cx="843480" cy="1169640"/>
              </a:xfrm>
              <a:custGeom>
                <a:avLst/>
                <a:gdLst/>
                <a:ahLst/>
                <a:rect l="l" t="t" r="r" b="b"/>
                <a:pathLst>
                  <a:path w="4148" h="5752">
                    <a:moveTo>
                      <a:pt x="926" y="843"/>
                    </a:moveTo>
                    <a:cubicBezTo>
                      <a:pt x="1720" y="1"/>
                      <a:pt x="2878" y="229"/>
                      <a:pt x="3513" y="1351"/>
                    </a:cubicBezTo>
                    <a:cubicBezTo>
                      <a:pt x="4147" y="2475"/>
                      <a:pt x="4015" y="4068"/>
                      <a:pt x="3220" y="4910"/>
                    </a:cubicBezTo>
                    <a:cubicBezTo>
                      <a:pt x="2427" y="5752"/>
                      <a:pt x="1268" y="5523"/>
                      <a:pt x="634" y="4399"/>
                    </a:cubicBezTo>
                    <a:cubicBezTo>
                      <a:pt x="1" y="3277"/>
                      <a:pt x="131" y="1685"/>
                      <a:pt x="926" y="843"/>
                    </a:cubicBezTo>
                    <a:close/>
                  </a:path>
                </a:pathLst>
              </a:custGeom>
              <a:solidFill>
                <a:srgbClr val="000000">
                  <a:alpha val="3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9" name="Google Shape;12410;p69"/>
            <p:cNvGrpSpPr/>
            <p:nvPr/>
          </p:nvGrpSpPr>
          <p:grpSpPr>
            <a:xfrm>
              <a:off x="64800" y="3423240"/>
              <a:ext cx="680760" cy="943920"/>
              <a:chOff x="64800" y="3423240"/>
              <a:chExt cx="680760" cy="943920"/>
            </a:xfrm>
          </p:grpSpPr>
          <p:sp>
            <p:nvSpPr>
              <p:cNvPr id="2650" name="Google Shape;12411;p69"/>
              <p:cNvSpPr/>
              <p:nvPr/>
            </p:nvSpPr>
            <p:spPr>
              <a:xfrm>
                <a:off x="64800" y="3423240"/>
                <a:ext cx="680760" cy="94392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8dba3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1" name="Google Shape;12412;p69"/>
              <p:cNvSpPr/>
              <p:nvPr/>
            </p:nvSpPr>
            <p:spPr>
              <a:xfrm>
                <a:off x="64800" y="3423240"/>
                <a:ext cx="680760" cy="943920"/>
              </a:xfrm>
              <a:custGeom>
                <a:avLst/>
                <a:gdLst/>
                <a:ahLst/>
                <a:rect l="l" t="t" r="r" b="b"/>
                <a:pathLst>
                  <a:path w="3348" h="4643">
                    <a:moveTo>
                      <a:pt x="747" y="680"/>
                    </a:moveTo>
                    <a:cubicBezTo>
                      <a:pt x="1390" y="0"/>
                      <a:pt x="2325" y="185"/>
                      <a:pt x="2836" y="1090"/>
                    </a:cubicBezTo>
                    <a:cubicBezTo>
                      <a:pt x="3348" y="1997"/>
                      <a:pt x="3241" y="3284"/>
                      <a:pt x="2601" y="3963"/>
                    </a:cubicBezTo>
                    <a:cubicBezTo>
                      <a:pt x="1959" y="4642"/>
                      <a:pt x="1024" y="4458"/>
                      <a:pt x="513" y="3550"/>
                    </a:cubicBezTo>
                    <a:cubicBezTo>
                      <a:pt x="0" y="2645"/>
                      <a:pt x="106" y="1359"/>
                      <a:pt x="747" y="680"/>
                    </a:cubicBezTo>
                    <a:close/>
                  </a:path>
                </a:pathLst>
              </a:custGeom>
              <a:solidFill>
                <a:srgbClr val="000000">
                  <a:alpha val="2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52" name="Google Shape;12413;p69"/>
            <p:cNvSpPr/>
            <p:nvPr/>
          </p:nvSpPr>
          <p:spPr>
            <a:xfrm>
              <a:off x="90720" y="3444120"/>
              <a:ext cx="552600" cy="766800"/>
            </a:xfrm>
            <a:custGeom>
              <a:avLst/>
              <a:gdLst/>
              <a:ahLst/>
              <a:rect l="l" t="t" r="r" b="b"/>
              <a:pathLst>
                <a:path w="2718" h="3772">
                  <a:moveTo>
                    <a:pt x="606" y="552"/>
                  </a:moveTo>
                  <a:cubicBezTo>
                    <a:pt x="1127" y="1"/>
                    <a:pt x="1887" y="149"/>
                    <a:pt x="2302" y="886"/>
                  </a:cubicBezTo>
                  <a:cubicBezTo>
                    <a:pt x="2718" y="1623"/>
                    <a:pt x="2631" y="2667"/>
                    <a:pt x="2111" y="3220"/>
                  </a:cubicBezTo>
                  <a:cubicBezTo>
                    <a:pt x="1589" y="3772"/>
                    <a:pt x="830" y="3623"/>
                    <a:pt x="415" y="2885"/>
                  </a:cubicBezTo>
                  <a:cubicBezTo>
                    <a:pt x="0" y="2150"/>
                    <a:pt x="86" y="1105"/>
                    <a:pt x="606" y="552"/>
                  </a:cubicBezTo>
                  <a:close/>
                </a:path>
              </a:pathLst>
            </a:custGeom>
            <a:solidFill>
              <a:srgbClr val="8db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53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3043800" cy="304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hu-HU</dc:language>
  <cp:lastModifiedBy/>
  <dcterms:modified xsi:type="dcterms:W3CDTF">2022-12-01T11:58:26Z</dcterms:modified>
  <cp:revision>16</cp:revision>
  <dc:subject/>
  <dc:title/>
</cp:coreProperties>
</file>