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3C6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83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2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2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3940594B-A83F-4326-F8E5-9562A84DB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56350"/>
            <a:ext cx="4003735" cy="365125"/>
          </a:xfrm>
          <a:noFill/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0717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106914F6-FF35-C6E5-3D37-46B181061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56350"/>
            <a:ext cx="4003735" cy="365125"/>
          </a:xfrm>
          <a:noFill/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62615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41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1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03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39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D6CDF-0E7A-47DA-9BEC-CD09D3B731FE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E2591-2AE9-443E-8437-1A3DAFA026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C6B6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C6B6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C6B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6B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6B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Peremten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Peremteng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Belteng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Beltenge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AEBDF4-700B-35F9-1500-D5658B37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5321808" cy="2387600"/>
          </a:xfrm>
        </p:spPr>
        <p:txBody>
          <a:bodyPr>
            <a:normAutofit/>
          </a:bodyPr>
          <a:lstStyle/>
          <a:p>
            <a:r>
              <a:rPr lang="hu-HU" sz="6600" dirty="0"/>
              <a:t>Tengerre fel!</a:t>
            </a:r>
          </a:p>
        </p:txBody>
      </p:sp>
      <p:pic>
        <p:nvPicPr>
          <p:cNvPr id="7" name="Kép 6" descr="A képen sötétség, tér, fekete, ég látható&#10;&#10;Automatikusan generált leírás">
            <a:extLst>
              <a:ext uri="{FF2B5EF4-FFF2-40B4-BE49-F238E27FC236}">
                <a16:creationId xmlns:a16="http://schemas.microsoft.com/office/drawing/2014/main" id="{B1AD10EA-1604-6B73-FA38-3A27AF93F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9" y="274320"/>
            <a:ext cx="1850803" cy="21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2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0 L 0.378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F660CB-FF8C-F9F9-476D-51352DE2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tenger?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69D3A3-704D-0FA0-0FAE-06746EC1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tenger egy nagy kiterjedésű sós víztömeg, mely lehet </a:t>
            </a:r>
          </a:p>
          <a:p>
            <a:r>
              <a:rPr lang="hu-HU" i="1" dirty="0"/>
              <a:t>Peremtenger</a:t>
            </a:r>
            <a:r>
              <a:rPr lang="hu-HU" dirty="0"/>
              <a:t>, melyet a vízáramlatok az óceánhoz kapcsolnak, </a:t>
            </a:r>
          </a:p>
          <a:p>
            <a:r>
              <a:rPr lang="hu-HU" i="1" dirty="0"/>
              <a:t>Beltenger</a:t>
            </a:r>
            <a:r>
              <a:rPr lang="hu-HU" dirty="0"/>
              <a:t>,  mely csak vékony csatornákon érintkezik az óceánnal, </a:t>
            </a:r>
          </a:p>
          <a:p>
            <a:r>
              <a:rPr lang="hu-HU" dirty="0"/>
              <a:t>vagy egy </a:t>
            </a:r>
            <a:r>
              <a:rPr lang="hu-HU" i="1" dirty="0"/>
              <a:t>nagy </a:t>
            </a:r>
            <a:r>
              <a:rPr lang="hu-HU" i="1" dirty="0" err="1"/>
              <a:t>sósvízű</a:t>
            </a:r>
            <a:r>
              <a:rPr lang="hu-HU" i="1" dirty="0"/>
              <a:t> </a:t>
            </a:r>
            <a:r>
              <a:rPr lang="hu-HU" dirty="0"/>
              <a:t>tó, valamely kontinens </a:t>
            </a:r>
            <a:r>
              <a:rPr lang="hu-HU" dirty="0" err="1"/>
              <a:t>belsejében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D6AD823-615D-B3D4-4A74-79ECA94D8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56350"/>
            <a:ext cx="6915151" cy="365125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https://hu.wikipedia.org/wiki/Tenger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257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764449E7-14A7-300B-AFF7-6FF789611AC0}"/>
              </a:ext>
            </a:extLst>
          </p:cNvPr>
          <p:cNvSpPr/>
          <p:nvPr/>
        </p:nvSpPr>
        <p:spPr>
          <a:xfrm rot="539053">
            <a:off x="4628500" y="508922"/>
            <a:ext cx="3886200" cy="117043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Az Északi tenger az Atlanti-óceán peremtengere, melytől a La Manche csatorna, a Brit-szigetek és a </a:t>
            </a:r>
            <a:r>
              <a:rPr lang="hu-HU" dirty="0" err="1"/>
              <a:t>Shettland</a:t>
            </a:r>
            <a:r>
              <a:rPr lang="hu-HU" dirty="0"/>
              <a:t>-szigetek választják el.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5BAE8D5-737F-6013-1583-CE413BC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Peremtenger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E81F41-3665-D588-A745-795DF4211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peremtengerek</a:t>
            </a:r>
            <a:r>
              <a:rPr lang="hu-HU" dirty="0"/>
              <a:t> vagy melléktengerek az óceánoknak a kontinensek közelében fekvő részei, amelyeket a nyílt óceántól félsziget, szigetív, vízfelszín alatti hátság, vagy néhány esetben csak egy képzeletbeli vonal választ el.</a:t>
            </a:r>
          </a:p>
        </p:txBody>
      </p:sp>
      <p:pic>
        <p:nvPicPr>
          <p:cNvPr id="7" name="Tartalom helye 6" descr="A képen térkép, sárga, szöveg látható&#10;&#10;Automatikusan generált leírás">
            <a:extLst>
              <a:ext uri="{FF2B5EF4-FFF2-40B4-BE49-F238E27FC236}">
                <a16:creationId xmlns:a16="http://schemas.microsoft.com/office/drawing/2014/main" id="{FDF935FC-1FDB-1A99-715F-A9E41755F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651" y="1825625"/>
            <a:ext cx="3847197" cy="4351338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3BA7F2AE-F5E4-F710-054E-3569F8E19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56350"/>
            <a:ext cx="4812031" cy="365125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https://hu.wikipedia.org/wiki/Peremtenger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61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E88C53-69E4-01C6-D328-D7D32BD3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Beltenger</a:t>
            </a:r>
          </a:p>
        </p:txBody>
      </p:sp>
      <p:pic>
        <p:nvPicPr>
          <p:cNvPr id="7" name="Tartalom helye 6" descr="A képen Föld, térkép, szöveg látható&#10;&#10;Automatikusan generált leírás">
            <a:extLst>
              <a:ext uri="{FF2B5EF4-FFF2-40B4-BE49-F238E27FC236}">
                <a16:creationId xmlns:a16="http://schemas.microsoft.com/office/drawing/2014/main" id="{34AD05EB-4AA3-8A21-2F7A-9D938C5BC2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825625"/>
            <a:ext cx="3886200" cy="284254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6B02F5-E990-1430-1B39-3D8381AFE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beltengerek</a:t>
            </a:r>
            <a:r>
              <a:rPr lang="hu-HU" dirty="0"/>
              <a:t> a világóceánhoz csak egy szűk szorossal kapcsolódó, kontinensek által körülvett, vagy mélyen a szárazföld </a:t>
            </a:r>
            <a:r>
              <a:rPr lang="hu-HU" dirty="0" err="1"/>
              <a:t>belsejében</a:t>
            </a:r>
            <a:r>
              <a:rPr lang="hu-HU" dirty="0"/>
              <a:t> fekvő, de egyértelműen a világóceánhoz tartozó vízfelületek.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F240DC6-5C42-3FF2-D75E-7858B0C38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56350"/>
            <a:ext cx="5333239" cy="365125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https://hu.wikipedia.org/wiki/Beltenger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23D11A5-95A3-92F5-7263-28DFBD5B0688}"/>
              </a:ext>
            </a:extLst>
          </p:cNvPr>
          <p:cNvSpPr/>
          <p:nvPr/>
        </p:nvSpPr>
        <p:spPr>
          <a:xfrm rot="21283018">
            <a:off x="609148" y="4971556"/>
            <a:ext cx="3886200" cy="60294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A Földközi-tenger az Atlanti-óceán beltengere</a:t>
            </a:r>
          </a:p>
        </p:txBody>
      </p:sp>
    </p:spTree>
    <p:extLst>
      <p:ext uri="{BB962C8B-B14F-4D97-AF65-F5344CB8AC3E}">
        <p14:creationId xmlns:p14="http://schemas.microsoft.com/office/powerpoint/2010/main" val="201796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D36D835-DD9E-3CEC-388D-B59D9EE15FDA}"/>
              </a:ext>
            </a:extLst>
          </p:cNvPr>
          <p:cNvSpPr/>
          <p:nvPr/>
        </p:nvSpPr>
        <p:spPr>
          <a:xfrm rot="227144">
            <a:off x="4941114" y="808227"/>
            <a:ext cx="3886200" cy="1012271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A Holt-tenger lefolyástalan tó Izrael és Jordánia határán. Vizében igen magas a só koncentrációja.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CAACDE-6DBE-B35D-616F-E574D5C3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Sósvízű</a:t>
            </a:r>
            <a:r>
              <a:rPr lang="hu-HU" dirty="0"/>
              <a:t> tó, óceán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037C05-BE23-A586-8FCC-ECA70207C2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Köznapi értelemben tengernek nevezik például az óceánt sós vize és beláthatatlan távolságai miatt, gyakran tenger nevet kapnak sós-, vagy édesvizű tavak is (pl. Kaszpi-tenger, Holt-tenger).</a:t>
            </a:r>
          </a:p>
        </p:txBody>
      </p:sp>
      <p:pic>
        <p:nvPicPr>
          <p:cNvPr id="7" name="Tartalom helye 6" descr="A képen barlang, víz, természet, térkép látható&#10;&#10;Automatikusan generált leírás">
            <a:extLst>
              <a:ext uri="{FF2B5EF4-FFF2-40B4-BE49-F238E27FC236}">
                <a16:creationId xmlns:a16="http://schemas.microsoft.com/office/drawing/2014/main" id="{235AE6CF-4FD1-6F88-28EF-0D937EFCC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90" y="1825625"/>
            <a:ext cx="2641560" cy="4351338"/>
          </a:xfrm>
          <a:ln w="57150">
            <a:solidFill>
              <a:schemeClr val="tx1"/>
            </a:solidFill>
          </a:ln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75C59EBD-FE68-708E-CBDD-01CF76937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6356350"/>
            <a:ext cx="7738111" cy="365125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https://hu.wikipedia.org/wiki/Holt-tenger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899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231</Words>
  <Application>Microsoft Office PowerPoint</Application>
  <PresentationFormat>Diavetítés a képernyőre (4:3 oldalarány)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Tengerre fel!</vt:lpstr>
      <vt:lpstr>Mi a tenger?</vt:lpstr>
      <vt:lpstr>Peremtenger</vt:lpstr>
      <vt:lpstr>Beltenger</vt:lpstr>
      <vt:lpstr>Sósvízű tó, óceán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Kornél Patyi</dc:creator>
  <cp:lastModifiedBy>Kornél Patyi</cp:lastModifiedBy>
  <cp:revision>2</cp:revision>
  <dcterms:created xsi:type="dcterms:W3CDTF">2025-01-24T13:44:32Z</dcterms:created>
  <dcterms:modified xsi:type="dcterms:W3CDTF">2025-01-24T14:04:15Z</dcterms:modified>
</cp:coreProperties>
</file>