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C7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86A0B-8EA3-45E1-AD61-1557783AB1BE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67173D-E12C-43C4-9ADD-DBE072D32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709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67173D-E12C-43C4-9ADD-DBE072D320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385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12B42AC-AEE2-25DA-4B9B-C63EE36915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0B4CEAB9-F53F-835E-23FF-DD1B732438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3B38DB0-6955-8E05-9F79-E09BEE90D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0004BC-BEBE-C0CF-6452-B457903B1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BE1FEC4-4B57-D95D-98BD-10390C538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5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4FDF7F-4DC8-52D3-ADDE-03354116E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5C7A6EB-1209-775A-16BC-116832CD1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CD16DCC-F4C3-77BF-6334-A1E548288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3D2CE6-5FD4-9BAB-BA8E-61E02DE7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45567A0-6720-575A-6FC5-5D9E9676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5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69F34CA-0926-A5F1-1F9F-104A6C632A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28F082A1-C537-4A73-4719-2E9F766B06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F5709F7-EAE4-1BBB-5D3B-3B4E6135E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BCEE8B0-5659-AC54-ED7F-A170462C4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BDCEB6-0880-5B96-C022-3FC81D7D1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0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D55F11E-D658-2C1A-930B-D166FBC60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631F96-57B3-29A8-6166-65F054DF0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0F8668-212C-38B0-F070-5E366F273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FA317CD-3C87-AB23-7DD6-1F4A4EDD7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A61EC3B-5FB6-164A-DB36-4D2310F83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349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625695E-44FF-C2C8-673D-25025389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CEBCD94-AB0E-96C6-FC7F-F98C9992D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BC8E90E-9ECB-FF18-94CB-4B9D800CA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11C6E6E-DD77-01E6-D140-E6D70474A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06B4DE0-8A45-0071-7EDE-04ED416A6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704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675190-D52E-E467-ABF2-8D4CA2000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973CC5A-039C-56A1-891D-E9FD04F32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69C6AE11-7236-9F6E-8637-F0E783E13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AC0B891-E2E2-8159-DA0C-6CAD93247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08201AD3-DC7E-8942-FB39-8D49B7D6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0C94469-2FE4-DDEC-EFF3-6F2CDCDBE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64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4EAC4A-7D46-0AFD-301F-B18AE8C9C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7352AA3-0F9E-287C-42E0-76D7EEC95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F710CF-2B58-0575-D5B1-882A7F87C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0939C3C-AC3A-4FB6-CF15-C6470218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D842D2A1-EF9F-493F-7290-48BC58578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D396AFDB-5F33-8A4A-E1A0-E7577691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5EC9B907-06D6-79E6-4502-10DEA7807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07C99A9D-3946-BDFC-BD9F-662805C2C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C89EF2D-F396-6D59-79FC-6D41C77B6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C1883679-9032-5AD8-31B0-3671AAAE3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112A2A64-9FD5-E6CD-D419-9CB78640C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08777751-DB98-0CC3-2281-217C86186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920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03B93D1-0D96-6387-FEAD-5D48CBACD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3BB802E9-2CB8-20BD-35AF-DA7DABC36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98C3D58-253E-3791-56A5-57DD0CEA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561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508E4E-DEAB-C562-6258-1350C9030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321F1EC-3CA4-CA86-568A-5A7660DED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11FA776-0488-0D6F-8B7C-C47310337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8C55D57F-4C8A-7285-FC23-144804732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7EC6BA9-870A-530F-3033-524E7F93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A299B65A-44F2-339B-E55E-AF8B90BF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73D279B-5C63-758C-1748-A97BC678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FD49D886-7650-4F5A-5536-391BB67834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C9F416-0C1A-F408-29BD-536EEC808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2F8BC85-BA3D-81F5-95BE-AE5C6F929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30FD52-4E08-F7FE-2263-0487F050B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91B76D18-6339-B573-372E-92982500F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16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445A2158-6AF4-3951-1D95-4E98BC198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A5FEEA1-D300-38AD-9DCD-AF154443B0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20D828D-607B-B67D-7E88-722E0FCB13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BD7A2A-E22F-40DC-B358-8782E8A6C115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38EF22E-18AB-5EE2-8A60-98595957D4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61A8660-33AD-C4E4-F094-6588110C0D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804DBD-EA03-4418-ABAB-672B89006B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3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C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szöveg, rajz, vázlat, piros látható&#10;&#10;Automatikusan generált leírás">
            <a:extLst>
              <a:ext uri="{FF2B5EF4-FFF2-40B4-BE49-F238E27FC236}">
                <a16:creationId xmlns:a16="http://schemas.microsoft.com/office/drawing/2014/main" id="{363A22E8-43B8-B398-86E3-75096023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291020" cy="68580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8D828CA6-5F2D-B6D9-B1E4-0F19AA0FB9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0561064">
            <a:off x="3324225" y="990673"/>
            <a:ext cx="6772275" cy="757238"/>
          </a:xfrm>
        </p:spPr>
        <p:txBody>
          <a:bodyPr>
            <a:normAutofit/>
          </a:bodyPr>
          <a:lstStyle/>
          <a:p>
            <a:r>
              <a:rPr lang="hu-HU" sz="4800" dirty="0"/>
              <a:t>Labdarúgó-világbajnokság</a:t>
            </a:r>
            <a:endParaRPr lang="en-US" sz="4800" dirty="0"/>
          </a:p>
        </p:txBody>
      </p:sp>
      <p:pic>
        <p:nvPicPr>
          <p:cNvPr id="10" name="Kép 9" descr="A képen Betűtípus, Grafika, szöveg, Grafikus tervezés látható&#10;&#10;Automatikusan generált leírás">
            <a:extLst>
              <a:ext uri="{FF2B5EF4-FFF2-40B4-BE49-F238E27FC236}">
                <a16:creationId xmlns:a16="http://schemas.microsoft.com/office/drawing/2014/main" id="{931DD622-0FD2-CC0F-D011-6EE2CDA34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8133885" y="2640094"/>
            <a:ext cx="6120000" cy="1577812"/>
          </a:xfrm>
          <a:prstGeom prst="rect">
            <a:avLst/>
          </a:prstGeom>
        </p:spPr>
      </p:pic>
      <p:pic>
        <p:nvPicPr>
          <p:cNvPr id="12" name="Kép 11" descr="A képen labda, futball, focilabda, sportfelszerelés látható&#10;&#10;Automatikusan generált leírás">
            <a:extLst>
              <a:ext uri="{FF2B5EF4-FFF2-40B4-BE49-F238E27FC236}">
                <a16:creationId xmlns:a16="http://schemas.microsoft.com/office/drawing/2014/main" id="{39B8954D-A1EB-CD94-58D1-D76D4CB861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3483" b="96269" l="2488" r="99005">
                        <a14:foregroundMark x1="39552" y1="96020" x2="9453" y2="67413"/>
                        <a14:foregroundMark x1="9453" y1="67413" x2="11692" y2="24627"/>
                        <a14:foregroundMark x1="11692" y1="24627" x2="47264" y2="4975"/>
                        <a14:foregroundMark x1="47264" y1="4975" x2="88308" y2="22886"/>
                        <a14:foregroundMark x1="88308" y1="22886" x2="92786" y2="66667"/>
                        <a14:foregroundMark x1="92786" y1="66667" x2="59204" y2="94527"/>
                        <a14:foregroundMark x1="59204" y1="94527" x2="41045" y2="94776"/>
                        <a14:foregroundMark x1="8955" y1="37313" x2="8706" y2="63433"/>
                        <a14:foregroundMark x1="2488" y1="41791" x2="3980" y2="54726"/>
                        <a14:foregroundMark x1="50498" y1="31592" x2="54229" y2="56716"/>
                        <a14:foregroundMark x1="48756" y1="22886" x2="67164" y2="50498"/>
                        <a14:foregroundMark x1="33333" y1="83582" x2="52985" y2="82338"/>
                        <a14:foregroundMark x1="39552" y1="96517" x2="57711" y2="94527"/>
                        <a14:foregroundMark x1="91045" y1="33831" x2="89801" y2="63682"/>
                        <a14:foregroundMark x1="93532" y1="64925" x2="93035" y2="49751"/>
                        <a14:foregroundMark x1="96517" y1="39552" x2="94030" y2="52985"/>
                        <a14:foregroundMark x1="95771" y1="59701" x2="96269" y2="50995"/>
                        <a14:foregroundMark x1="97512" y1="58458" x2="96517" y2="43035"/>
                        <a14:foregroundMark x1="96020" y1="64179" x2="99005" y2="58209"/>
                        <a14:foregroundMark x1="94279" y1="70149" x2="99005" y2="55473"/>
                        <a14:foregroundMark x1="21393" y1="10199" x2="65174" y2="9453"/>
                        <a14:foregroundMark x1="65174" y1="9453" x2="65920" y2="9453"/>
                        <a14:foregroundMark x1="31343" y1="7214" x2="57711" y2="7463"/>
                        <a14:foregroundMark x1="35323" y1="5224" x2="54975" y2="4726"/>
                        <a14:foregroundMark x1="30100" y1="8955" x2="48507" y2="3483"/>
                        <a14:foregroundMark x1="32836" y1="6716" x2="49254" y2="5224"/>
                        <a14:backgroundMark x1="13433" y1="4229" x2="4229" y2="9950"/>
                        <a14:backgroundMark x1="89552" y1="3980" x2="98756" y2="11940"/>
                        <a14:backgroundMark x1="84826" y1="98507" x2="99005" y2="84328"/>
                        <a14:backgroundMark x1="2488" y1="85572" x2="18159" y2="975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310791" y="-2151000"/>
            <a:ext cx="2520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31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987 0.6743 L -2.08333E-6 1.11111E-6 " pathEditMode="relative" rAng="0" ptsTypes="AA">
                                      <p:cBhvr>
                                        <p:cTn id="6" dur="20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35" y="-337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D2C40EB-CD18-1A5C-6124-284DA3016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helyszín</a:t>
            </a:r>
            <a:endParaRPr lang="en-US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C5A518-8F46-8D02-90E6-22EB2E11B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3625" cy="4351338"/>
          </a:xfrm>
        </p:spPr>
        <p:txBody>
          <a:bodyPr/>
          <a:lstStyle/>
          <a:p>
            <a:r>
              <a:rPr lang="hu-HU" noProof="0" dirty="0"/>
              <a:t>Katar</a:t>
            </a:r>
          </a:p>
          <a:p>
            <a:pPr lvl="1"/>
            <a:r>
              <a:rPr lang="hu-HU" noProof="0" dirty="0"/>
              <a:t>soha nem szerepelt még labdarúgó-világbajnokságon</a:t>
            </a:r>
          </a:p>
          <a:p>
            <a:pPr lvl="1"/>
            <a:r>
              <a:rPr lang="hu-HU" noProof="0" dirty="0"/>
              <a:t>első arab ország, amely elnyerte a rendezés jogát</a:t>
            </a:r>
          </a:p>
          <a:p>
            <a:pPr lvl="1"/>
            <a:r>
              <a:rPr lang="hu-HU" noProof="0" dirty="0"/>
              <a:t>a legkisebb ország, ami valaha világbajnokságot rendezett</a:t>
            </a:r>
          </a:p>
          <a:p>
            <a:pPr lvl="1"/>
            <a:r>
              <a:rPr lang="hu-HU" noProof="0" dirty="0"/>
              <a:t>hét új stadiont építettek</a:t>
            </a:r>
          </a:p>
        </p:txBody>
      </p:sp>
    </p:spTree>
    <p:extLst>
      <p:ext uri="{BB962C8B-B14F-4D97-AF65-F5344CB8AC3E}">
        <p14:creationId xmlns:p14="http://schemas.microsoft.com/office/powerpoint/2010/main" val="3887448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387892-CB3A-A5E6-9DE3-C133EB63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646241-E1E1-D032-2C5A-91AC3101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Részvevő országok</a:t>
            </a:r>
            <a:endParaRPr lang="en-US" dirty="0"/>
          </a:p>
        </p:txBody>
      </p:sp>
      <p:pic>
        <p:nvPicPr>
          <p:cNvPr id="5" name="Tartalom helye 4" descr="A képen térkép, Grafika, Grafikus tervezés, szöveg látható&#10;&#10;Automatikusan generált leírás">
            <a:extLst>
              <a:ext uri="{FF2B5EF4-FFF2-40B4-BE49-F238E27FC236}">
                <a16:creationId xmlns:a16="http://schemas.microsoft.com/office/drawing/2014/main" id="{7F5BE191-2328-4952-CD79-66CB97013E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821" y="1760551"/>
            <a:ext cx="6369929" cy="4244961"/>
          </a:xfrm>
        </p:spPr>
      </p:pic>
      <p:pic>
        <p:nvPicPr>
          <p:cNvPr id="6" name="Tartalom helye 4" descr="A képen térkép, Grafika, Grafikus tervezés, szöveg látható&#10;&#10;Automatikusan generált leírás">
            <a:extLst>
              <a:ext uri="{FF2B5EF4-FFF2-40B4-BE49-F238E27FC236}">
                <a16:creationId xmlns:a16="http://schemas.microsoft.com/office/drawing/2014/main" id="{52A2EF7B-EFC9-AB0B-FD1D-81771D6D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0291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297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33</Words>
  <Application>Microsoft Office PowerPoint</Application>
  <PresentationFormat>Szélesvásznú</PresentationFormat>
  <Paragraphs>9</Paragraphs>
  <Slides>3</Slides>
  <Notes>1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Office-téma</vt:lpstr>
      <vt:lpstr>Labdarúgó-világbajnokság</vt:lpstr>
      <vt:lpstr>A helyszín</vt:lpstr>
      <vt:lpstr>Részvevő országok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2025-01-17T10:11:07Z</dcterms:created>
  <dcterms:modified xsi:type="dcterms:W3CDTF">2025-01-17T10:23:22Z</dcterms:modified>
</cp:coreProperties>
</file>