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5"/>
  </p:handoutMasterIdLst>
  <p:sldIdLst>
    <p:sldId id="257" r:id="rId2"/>
    <p:sldId id="261" r:id="rId3"/>
    <p:sldId id="262" r:id="rId4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E699"/>
    <a:srgbClr val="19405D"/>
    <a:srgbClr val="E2F4FF"/>
    <a:srgbClr val="E2E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4" d="100"/>
          <a:sy n="84" d="100"/>
        </p:scale>
        <p:origin x="3912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>
            <a:extLst>
              <a:ext uri="{FF2B5EF4-FFF2-40B4-BE49-F238E27FC236}">
                <a16:creationId xmlns:a16="http://schemas.microsoft.com/office/drawing/2014/main" id="{BFEFB568-EE11-C239-409E-EBD7BFD9952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22E8C411-E9D1-EB7C-0841-1B033819E06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CF8059-EFBC-4C75-A0E3-64233F4B04A4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A4E4FE3-6AC3-362F-A589-308A25C824D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835A1D42-380B-62FC-8DB2-ED1589D6FF7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8DFDB04-A5B4-4151-BD32-54131CBA026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7864411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9CC32E0-04FD-F8F5-33D0-5697A4BF7E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D66A4615-D0CC-EFAC-CE15-6BC66A0E61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22192EB2-8F43-6D8F-3BD5-645EE4004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C5B2375-215D-ACB2-9690-41C09D9E1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34A6252-A645-8204-E7EC-199AA2016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4064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3DEC1C-8831-376C-086E-F86B09EEE0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88EBD6-4E16-3FF2-0240-72E46DB4D9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8B21064-C757-C168-B5B7-6F990F05C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AE15E06B-4832-2EA0-B465-8DE3854C5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B76D20D-04CD-F9E0-6F59-5293821B3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6829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7D79ABCE-AB08-D9BC-3D0B-A546C5CF23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FD765D52-A5A1-AC79-8ABD-BBCB864C1C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4057A224-BF90-EEA9-7272-4B33461C1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EAA1499-E300-895F-D657-82FB08F9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F12BCE0-F2F5-CC54-6F5D-38C8C2729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390263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EC71E5C-2562-0795-41FB-2C310D92C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1338" y="347872"/>
            <a:ext cx="8096250" cy="1325563"/>
          </a:xfrm>
        </p:spPr>
        <p:txBody>
          <a:bodyPr/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FCE5FF4-511E-C705-BCCF-E0C5A3C8E8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38" y="1808372"/>
            <a:ext cx="809625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DECF61C-8F25-5F26-7937-31B50BFFD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4726A76D-EA09-C96B-4CF4-60B38CCA26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B5BD9DB-A787-D472-CF89-0E021FF7F1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74096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5D59089-A30B-B753-B76D-21B1D8F06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91D1D543-FE5D-C99D-F87A-5EAE4B6E1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1BE44FB6-DE97-BA39-D83A-B65F1F6219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FD4EB3F-5DE6-7782-47C4-D42E7B678F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B6328968-0929-4A41-1881-BD7FB2A20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5369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5361F31-7517-F8A0-599A-C5C5BE74D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6E980C-6AC0-5878-8E28-836360FD61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78B6BDFE-C18C-4775-0B59-D1EBE4BA19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C0D5259-4478-C30A-B9C2-C064C7F88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C2C86FC-F5F8-89E3-FFC4-FCE883221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ECB8A003-58AF-09CB-0AD0-85CAB2BC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795842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3FC05D1-AC74-6A4A-2999-760AD6BFD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37289AA-FFC5-2148-D462-7AA905CFC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7A7729B-9AB5-D6C0-D7B3-D63092464D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CAE17B42-9B11-66A1-57D7-A781C364BA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2E2B5B1F-A085-F45A-D755-A80F46EA7A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7F252164-5344-4057-1005-F8C85B76A7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2A71F25-CD07-3A66-BB1A-BCE2609B6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85C908E5-3638-9A39-0F77-E06033BFE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477882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02D9CBD-2576-10E3-AC59-E1DE382C56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6AEA440F-A29E-A4DC-BEE4-EA79C14A1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C463D34F-8F8A-BCF4-1C02-4D95F1D3D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44C73D77-9B31-BE63-D040-7C56F3D8B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12826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A9233224-2001-1A90-B121-63BC464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F103658-94D3-E743-5AB5-3D78C15FD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BF39F445-8AAE-DCDC-4F17-B6BE42543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9244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C0E9A4-60E4-70E3-F592-6C912D81CE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A1036D0-EB19-AB47-0103-CC0C37427E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4038DB0B-C55C-AD1D-C54A-0500B42808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3ED62F06-018D-1827-9F59-A0CFE18C78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71534D8-0165-4812-14B5-9C3C27B39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DE7634D-EE14-0849-DF1E-389D9EEC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035745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1EDDC69D-CD53-E3E5-AB4A-00A07D498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972526CB-D9A7-7289-53D4-0E8FC328411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27D4FBF-1016-2CB7-C0AD-D99F5DD98D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B49B17C6-CA8D-44A4-712E-D6FF86653B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8EAE07-1E62-48FE-84B9-EC0C1618F206}" type="datetimeFigureOut">
              <a:rPr lang="hu-HU" smtClean="0"/>
              <a:t>2025. 01. 18.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EC3457C-95E8-93FA-23C3-DC75998D4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36D08565-D5C2-A1C2-689F-DF1EAE30A0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BCBC1CE-46EC-461F-B87C-0C154585BA33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7834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CFD2C45-5BF2-4C43-A3FB-100A8A886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9143" y="407987"/>
            <a:ext cx="8096250" cy="1325563"/>
          </a:xfrm>
          <a:prstGeom prst="rect">
            <a:avLst/>
          </a:prstGeom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hu-HU" dirty="0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025F685C-2BFA-7F52-D331-81B59CAB5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59143" y="1868487"/>
            <a:ext cx="8096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 dirty="0"/>
              <a:t>Mintaszöveg szerkesztése</a:t>
            </a:r>
          </a:p>
          <a:p>
            <a:pPr lvl="1"/>
            <a:r>
              <a:rPr lang="hu-HU" dirty="0"/>
              <a:t>Második szint</a:t>
            </a:r>
          </a:p>
          <a:p>
            <a:pPr lvl="2"/>
            <a:r>
              <a:rPr lang="hu-HU" dirty="0"/>
              <a:t>Harmadik szint</a:t>
            </a:r>
          </a:p>
          <a:p>
            <a:pPr lvl="3"/>
            <a:r>
              <a:rPr lang="hu-HU" dirty="0"/>
              <a:t>Negyedik szint</a:t>
            </a:r>
          </a:p>
          <a:p>
            <a:pPr lvl="4"/>
            <a:r>
              <a:rPr lang="hu-HU" dirty="0"/>
              <a:t>Ötödik szint</a:t>
            </a:r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DFFA9C2-961A-020F-3001-A230D135A6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hu-HU" dirty="0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DA1890D-C080-4BE5-25B8-E530EA7D1E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BCBC1CE-46EC-461F-B87C-0C154585BA33}" type="slidenum">
              <a:rPr lang="hu-HU" smtClean="0"/>
              <a:t>‹#›</a:t>
            </a:fld>
            <a:endParaRPr lang="hu-HU" dirty="0"/>
          </a:p>
        </p:txBody>
      </p:sp>
      <p:pic>
        <p:nvPicPr>
          <p:cNvPr id="8" name="Kép 7" descr="A képen Grafika, Betűtípus, Grafikus tervezés, embléma látható&#10;&#10;Automatikusan generált leírás">
            <a:extLst>
              <a:ext uri="{FF2B5EF4-FFF2-40B4-BE49-F238E27FC236}">
                <a16:creationId xmlns:a16="http://schemas.microsoft.com/office/drawing/2014/main" id="{4F013394-9E10-8C2F-0DEC-D508C87B457C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8518" y="255588"/>
            <a:ext cx="1802962" cy="2197100"/>
          </a:xfrm>
          <a:prstGeom prst="rect">
            <a:avLst/>
          </a:prstGeom>
        </p:spPr>
      </p:pic>
      <p:sp>
        <p:nvSpPr>
          <p:cNvPr id="9" name="Téglalap 8">
            <a:extLst>
              <a:ext uri="{FF2B5EF4-FFF2-40B4-BE49-F238E27FC236}">
                <a16:creationId xmlns:a16="http://schemas.microsoft.com/office/drawing/2014/main" id="{C2B02CC9-4949-A3F0-2005-00B68E6338F5}"/>
              </a:ext>
            </a:extLst>
          </p:cNvPr>
          <p:cNvSpPr/>
          <p:nvPr userDrawn="1"/>
        </p:nvSpPr>
        <p:spPr>
          <a:xfrm>
            <a:off x="-1" y="2693625"/>
            <a:ext cx="2520000" cy="4164375"/>
          </a:xfrm>
          <a:prstGeom prst="rect">
            <a:avLst/>
          </a:prstGeom>
          <a:solidFill>
            <a:srgbClr val="E2F4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FE4AECB-494A-EBFD-CB52-A29828684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278EAE07-1E62-48FE-84B9-EC0C1618F206}" type="datetimeFigureOut">
              <a:rPr lang="hu-HU" smtClean="0"/>
              <a:pPr/>
              <a:t>2025. 01. 18.</a:t>
            </a:fld>
            <a:endParaRPr lang="hu-HU" dirty="0"/>
          </a:p>
        </p:txBody>
      </p:sp>
      <p:pic>
        <p:nvPicPr>
          <p:cNvPr id="11" name="Kép 10" descr="A képen fekete, sötétség, képernyőkép látható&#10;&#10;Automatikusan generált leírás">
            <a:extLst>
              <a:ext uri="{FF2B5EF4-FFF2-40B4-BE49-F238E27FC236}">
                <a16:creationId xmlns:a16="http://schemas.microsoft.com/office/drawing/2014/main" id="{62F51EA4-5519-9E0A-362E-0F4414F70D41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373" y="3263702"/>
            <a:ext cx="2147252" cy="1073626"/>
          </a:xfrm>
          <a:prstGeom prst="rect">
            <a:avLst/>
          </a:prstGeom>
        </p:spPr>
      </p:pic>
      <p:sp>
        <p:nvSpPr>
          <p:cNvPr id="13" name="Szövegdoboz 12">
            <a:extLst>
              <a:ext uri="{FF2B5EF4-FFF2-40B4-BE49-F238E27FC236}">
                <a16:creationId xmlns:a16="http://schemas.microsoft.com/office/drawing/2014/main" id="{80FC8822-9F7E-D2C9-4723-932710D0B4C6}"/>
              </a:ext>
            </a:extLst>
          </p:cNvPr>
          <p:cNvSpPr txBox="1"/>
          <p:nvPr userDrawn="1"/>
        </p:nvSpPr>
        <p:spPr>
          <a:xfrm>
            <a:off x="186373" y="2786648"/>
            <a:ext cx="2147252" cy="477054"/>
          </a:xfrm>
          <a:prstGeom prst="rect">
            <a:avLst/>
          </a:prstGeom>
          <a:noFill/>
          <a:effectLst>
            <a:outerShdw blurRad="25400" dist="254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rtlCol="0">
            <a:spAutoFit/>
          </a:bodyPr>
          <a:lstStyle/>
          <a:p>
            <a:r>
              <a:rPr lang="hu-HU" sz="2800" b="1" cap="all" baseline="0" dirty="0">
                <a:solidFill>
                  <a:srgbClr val="19405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SZKELETON</a:t>
            </a:r>
            <a:endParaRPr lang="hu-HU" sz="2400" b="1" cap="all" baseline="0" dirty="0">
              <a:solidFill>
                <a:srgbClr val="19405D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8764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kern="1200" cap="all" baseline="0">
          <a:solidFill>
            <a:srgbClr val="19405D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7F7BC5-F979-F37B-8FBB-55AE6EFA7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0961" y="688975"/>
            <a:ext cx="8753475" cy="1325563"/>
          </a:xfrm>
        </p:spPr>
        <p:txBody>
          <a:bodyPr/>
          <a:lstStyle/>
          <a:p>
            <a:pPr algn="ctr"/>
            <a:r>
              <a:rPr lang="hu-HU" dirty="0"/>
              <a:t>A téli olimpia sportágai</a:t>
            </a:r>
          </a:p>
        </p:txBody>
      </p:sp>
      <p:pic>
        <p:nvPicPr>
          <p:cNvPr id="5" name="Tartalom helye 4" descr="A képen hó, kültéri, szán, szánkózás látható&#10;&#10;Automatikusan generált leírás">
            <a:extLst>
              <a:ext uri="{FF2B5EF4-FFF2-40B4-BE49-F238E27FC236}">
                <a16:creationId xmlns:a16="http://schemas.microsoft.com/office/drawing/2014/main" id="{9680F850-BDE3-FB77-D432-5D7A00887A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16" b="8677"/>
          <a:stretch/>
        </p:blipFill>
        <p:spPr>
          <a:xfrm>
            <a:off x="2483399" y="2705101"/>
            <a:ext cx="9708601" cy="4152900"/>
          </a:xfrm>
        </p:spPr>
      </p:pic>
    </p:spTree>
    <p:extLst>
      <p:ext uri="{BB962C8B-B14F-4D97-AF65-F5344CB8AC3E}">
        <p14:creationId xmlns:p14="http://schemas.microsoft.com/office/powerpoint/2010/main" val="785533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738EBAA-074F-183C-EFE0-13131D78D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Története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F694B7D-DF0B-21E1-E24B-CEDE8FC42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1338" y="1808372"/>
            <a:ext cx="6531534" cy="4351338"/>
          </a:xfrm>
        </p:spPr>
        <p:txBody>
          <a:bodyPr/>
          <a:lstStyle/>
          <a:p>
            <a:r>
              <a:rPr lang="hu-HU" b="1" dirty="0"/>
              <a:t>1882</a:t>
            </a:r>
            <a:r>
              <a:rPr lang="hu-HU" dirty="0"/>
              <a:t>-ben svájci katonák szánkópályát építettek Davos és </a:t>
            </a:r>
            <a:r>
              <a:rPr lang="hu-HU" dirty="0" err="1"/>
              <a:t>Klosters</a:t>
            </a:r>
            <a:r>
              <a:rPr lang="hu-HU" dirty="0"/>
              <a:t> között</a:t>
            </a:r>
          </a:p>
          <a:p>
            <a:r>
              <a:rPr lang="hu-HU" b="1" dirty="0"/>
              <a:t>1884</a:t>
            </a:r>
            <a:r>
              <a:rPr lang="hu-HU" dirty="0"/>
              <a:t>-ben St. </a:t>
            </a:r>
            <a:r>
              <a:rPr lang="hu-HU" dirty="0" err="1"/>
              <a:t>Moritzban</a:t>
            </a:r>
            <a:r>
              <a:rPr lang="hu-HU" dirty="0"/>
              <a:t> létrejött az első profi szánkópálya (</a:t>
            </a:r>
            <a:r>
              <a:rPr lang="hu-HU" dirty="0" err="1"/>
              <a:t>Cresta</a:t>
            </a:r>
            <a:r>
              <a:rPr lang="hu-HU" dirty="0"/>
              <a:t> </a:t>
            </a:r>
            <a:r>
              <a:rPr lang="hu-HU" dirty="0" err="1"/>
              <a:t>Run</a:t>
            </a:r>
            <a:r>
              <a:rPr lang="hu-HU" dirty="0"/>
              <a:t>)</a:t>
            </a:r>
          </a:p>
          <a:p>
            <a:r>
              <a:rPr lang="hu-HU" b="1" dirty="0"/>
              <a:t>1887</a:t>
            </a:r>
            <a:r>
              <a:rPr lang="hu-HU" dirty="0"/>
              <a:t>-ben rögzítették a fejjel előre pozíciót</a:t>
            </a:r>
          </a:p>
          <a:p>
            <a:r>
              <a:rPr lang="hu-HU" b="1" dirty="0"/>
              <a:t>1892</a:t>
            </a:r>
            <a:r>
              <a:rPr lang="hu-HU" dirty="0"/>
              <a:t>-ben az angol L. P. </a:t>
            </a:r>
            <a:r>
              <a:rPr lang="hu-HU" dirty="0" err="1"/>
              <a:t>Child</a:t>
            </a:r>
            <a:r>
              <a:rPr lang="hu-HU" dirty="0"/>
              <a:t> kialakította a </a:t>
            </a:r>
            <a:r>
              <a:rPr lang="hu-HU" dirty="0" err="1"/>
              <a:t>szkeleton</a:t>
            </a:r>
            <a:r>
              <a:rPr lang="hu-HU" dirty="0"/>
              <a:t> alakját, ami egy erősen lecsupaszított szánkóra emlékeztetett Ezért lett a neve </a:t>
            </a:r>
            <a:r>
              <a:rPr lang="hu-HU" dirty="0" err="1"/>
              <a:t>szkeleton</a:t>
            </a:r>
            <a:r>
              <a:rPr lang="hu-HU" dirty="0"/>
              <a:t> (angolul csontváz)</a:t>
            </a:r>
          </a:p>
          <a:p>
            <a:r>
              <a:rPr lang="hu-HU" b="1" dirty="0"/>
              <a:t>2002</a:t>
            </a:r>
            <a:r>
              <a:rPr lang="hu-HU" dirty="0"/>
              <a:t>-től számít állandó olimpiai versenyszámnak</a:t>
            </a:r>
          </a:p>
          <a:p>
            <a:endParaRPr lang="hu-HU" dirty="0"/>
          </a:p>
        </p:txBody>
      </p:sp>
      <p:pic>
        <p:nvPicPr>
          <p:cNvPr id="4" name="Kép 3" descr="A képen vázlat, rajz, illusztráció, fekete látható&#10;&#10;Automatikusan generált leírás">
            <a:extLst>
              <a:ext uri="{FF2B5EF4-FFF2-40B4-BE49-F238E27FC236}">
                <a16:creationId xmlns:a16="http://schemas.microsoft.com/office/drawing/2014/main" id="{AB4CF0A8-C769-8748-C28A-F861F2FE5894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0518" y="1947672"/>
            <a:ext cx="2372768" cy="4745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896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9A157D7-7C02-64B3-8280-0F0060FFC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MÉRETEK</a:t>
            </a:r>
          </a:p>
        </p:txBody>
      </p:sp>
      <p:pic>
        <p:nvPicPr>
          <p:cNvPr id="5" name="Kép 4" descr="A képen személy, hó, ruházat, kültéri látható&#10;&#10;Automatikusan generált leírás">
            <a:extLst>
              <a:ext uri="{FF2B5EF4-FFF2-40B4-BE49-F238E27FC236}">
                <a16:creationId xmlns:a16="http://schemas.microsoft.com/office/drawing/2014/main" id="{CD8AFFD1-E8DA-5BD1-F080-CDBF972B57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482" y="1600386"/>
            <a:ext cx="6517914" cy="5257614"/>
          </a:xfrm>
          <a:prstGeom prst="rect">
            <a:avLst/>
          </a:prstGeom>
        </p:spPr>
      </p:pic>
      <p:sp>
        <p:nvSpPr>
          <p:cNvPr id="4" name="Téglalap 3">
            <a:extLst>
              <a:ext uri="{FF2B5EF4-FFF2-40B4-BE49-F238E27FC236}">
                <a16:creationId xmlns:a16="http://schemas.microsoft.com/office/drawing/2014/main" id="{A86009A3-6927-A487-C218-7C60F69264D8}"/>
              </a:ext>
            </a:extLst>
          </p:cNvPr>
          <p:cNvSpPr/>
          <p:nvPr/>
        </p:nvSpPr>
        <p:spPr>
          <a:xfrm rot="208715">
            <a:off x="6821482" y="417360"/>
            <a:ext cx="5049876" cy="1538379"/>
          </a:xfrm>
          <a:prstGeom prst="rect">
            <a:avLst/>
          </a:prstGeom>
          <a:solidFill>
            <a:srgbClr val="1940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Hosszúsága: 80–120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Magassága: 8–20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A korcsolyák közötti távolság: 34–38 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Tömege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férfiaknál: 43 kg (versenyzővel együtt 115 kg)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1600" dirty="0">
                <a:latin typeface="Arial" panose="020B0604020202020204" pitchFamily="34" charset="0"/>
                <a:cs typeface="Arial" panose="020B0604020202020204" pitchFamily="34" charset="0"/>
              </a:rPr>
              <a:t>nőknél: 35 kg (versenyzővel együtt 92 kg)</a:t>
            </a:r>
          </a:p>
        </p:txBody>
      </p:sp>
      <p:sp>
        <p:nvSpPr>
          <p:cNvPr id="8" name="Téglalap 7">
            <a:extLst>
              <a:ext uri="{FF2B5EF4-FFF2-40B4-BE49-F238E27FC236}">
                <a16:creationId xmlns:a16="http://schemas.microsoft.com/office/drawing/2014/main" id="{7F0C61E6-1AA7-5DC5-4585-D02D50372CEF}"/>
              </a:ext>
            </a:extLst>
          </p:cNvPr>
          <p:cNvSpPr/>
          <p:nvPr/>
        </p:nvSpPr>
        <p:spPr>
          <a:xfrm rot="21329348">
            <a:off x="8055863" y="2323167"/>
            <a:ext cx="3438144" cy="1197864"/>
          </a:xfrm>
          <a:prstGeom prst="rect">
            <a:avLst/>
          </a:prstGeom>
          <a:solidFill>
            <a:srgbClr val="FFE6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hu-HU" sz="1600" dirty="0">
                <a:solidFill>
                  <a:schemeClr val="tx1"/>
                </a:solidFill>
              </a:rPr>
              <a:t>Amennyiben a </a:t>
            </a:r>
            <a:r>
              <a:rPr lang="hu-HU" sz="1600" dirty="0" err="1">
                <a:solidFill>
                  <a:schemeClr val="tx1"/>
                </a:solidFill>
              </a:rPr>
              <a:t>szkeleton</a:t>
            </a:r>
            <a:r>
              <a:rPr lang="hu-HU" sz="1600" dirty="0">
                <a:solidFill>
                  <a:schemeClr val="tx1"/>
                </a:solidFill>
              </a:rPr>
              <a:t> és a versenyző együttes tömege nem éri el az előírtat, járulékos súlyt szerelnek a szánra.</a:t>
            </a:r>
          </a:p>
        </p:txBody>
      </p:sp>
      <p:pic>
        <p:nvPicPr>
          <p:cNvPr id="10" name="Kép 9">
            <a:extLst>
              <a:ext uri="{FF2B5EF4-FFF2-40B4-BE49-F238E27FC236}">
                <a16:creationId xmlns:a16="http://schemas.microsoft.com/office/drawing/2014/main" id="{E33B9F8B-FAEA-896F-8BCF-8E96F27DB0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8816" y="3173990"/>
            <a:ext cx="2617544" cy="1308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5029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3. egyéni séma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123</Words>
  <Application>Microsoft Office PowerPoint</Application>
  <PresentationFormat>Szélesvásznú</PresentationFormat>
  <Paragraphs>15</Paragraphs>
  <Slides>3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2</vt:i4>
      </vt:variant>
      <vt:variant>
        <vt:lpstr>Téma</vt:lpstr>
      </vt:variant>
      <vt:variant>
        <vt:i4>1</vt:i4>
      </vt:variant>
      <vt:variant>
        <vt:lpstr>Diacímek</vt:lpstr>
      </vt:variant>
      <vt:variant>
        <vt:i4>3</vt:i4>
      </vt:variant>
    </vt:vector>
  </HeadingPairs>
  <TitlesOfParts>
    <vt:vector size="6" baseType="lpstr">
      <vt:lpstr>Aptos</vt:lpstr>
      <vt:lpstr>Arial</vt:lpstr>
      <vt:lpstr>Office-téma</vt:lpstr>
      <vt:lpstr>A téli olimpia sportágai</vt:lpstr>
      <vt:lpstr>Története</vt:lpstr>
      <vt:lpstr>MÉRETEK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Kornél Patyi</dc:creator>
  <cp:lastModifiedBy>Kornél Patyi</cp:lastModifiedBy>
  <cp:revision>2</cp:revision>
  <dcterms:created xsi:type="dcterms:W3CDTF">2025-01-18T14:17:29Z</dcterms:created>
  <dcterms:modified xsi:type="dcterms:W3CDTF">2025-01-18T14:34:25Z</dcterms:modified>
</cp:coreProperties>
</file>