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B0436-D07D-459A-8D08-EE29C78C262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45EF4-3BD0-47C5-8B13-113743D368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735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3B0882-2EB8-411E-864F-AAFD374E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D9C5E4-E29B-436A-9E5B-F5F14BD46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C2E3F5-789D-4659-9951-306FD6F8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9527B-7A62-4AF9-B0BE-63E2002C8130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BEDF9A-F201-49E4-8BD3-FCC9088F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06EF0C-744E-40D6-82E5-E3ECC0F7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69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1A528F-D3CB-4E7C-9CC0-F33D9CF0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15B90E-FC7B-40ED-8AAA-6542A0A5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B51C09-CC4E-4017-8A86-CD922264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E4B2-2545-480E-B951-366DFE341B91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645296-154C-422F-A3F0-3E9D5EBE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1DA47E-B0DB-4C5E-826C-53C88FE4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70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9C2A381-22E5-4FD0-9519-658A61BFC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06AF2A-0188-4653-B86E-91CBD678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3311A2-CEE3-45BB-9BF8-DFEC732E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57B5-8351-4809-BB62-6D091539FAF4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303B9C-1623-4AEB-8E72-0A2E34AC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BEEDFD-E07F-4503-878F-8AA73C63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6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18E143-F6A6-49C1-89BB-A2A40045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CD69F3-5462-4DE4-BD60-EA0CF224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081153-1E9C-4BBA-9B27-E1C7FC48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5AD1-A6CC-4A31-B952-BD0F4A5BBA79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18FF3E-4937-4FBB-90C5-B3E648C3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1B74F6-7CD6-460A-80C0-3E32CBAB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79F447-8BBB-4A20-9E55-60278E90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7B7121-5728-4D04-9724-254C9A59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BF070C-4353-487E-B5C2-A6B26DC0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E58E-D384-4CC8-A20D-30ED94CB44B4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E1ED8D-949B-4606-AD13-37EE3BAC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7273A-F796-4718-B93E-571A2AA9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25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FFE7F7-32EC-48F8-8F6D-20C4BA84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348279-22FE-4142-8EE0-F73E8CF80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136D652-FFC5-4E80-97C9-C58678A8C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4E39C6-B64E-44B7-9414-328EE6BE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EDBB-5BB1-4EA5-A5B8-F752DBB35EA1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2562CD-13AA-4032-8E45-1859C728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FDB806D-2EF0-4B32-81A0-753A265C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4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6B8C02-894A-4272-8AF5-2B5DCBEB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0414BB-76D4-472B-85C9-5EB30BAE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BAF79D-60DC-4794-8FDE-15328C77F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48F689-1CB1-4082-99E8-B72B7447E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C0614A6-A6F2-4E4A-A3FD-6B725171B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BE44228-BDD0-4C61-A1A3-3F368D02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CC5B-66B7-4140-B4D6-ECE5641687E7}" type="datetime1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852D9AA-478A-41FC-8C7C-59BE7808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1F81E3D-D0E7-4440-85EB-A2118EF6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17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DF4B6D-B7E0-4FD9-B9BC-7F54018B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BA1159E-160B-4788-BB2C-16F48970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A6E7-C5F4-4F75-A73D-37510A09F86F}" type="datetime1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F846673-4356-484E-B7DE-A5ED1FAE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0DE3178-6C03-430B-A85C-A2B422A1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064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3E74921-3803-4427-B1E1-56F464D3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0C46-A86D-404A-A6D4-77F73A8A6040}" type="datetime1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6EA9A5B-9A91-4AE3-BAAD-4E6F883E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9E9DC8-DF32-40F8-84E8-6800CBA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09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6B24C7-51B8-426A-AEB6-D9C8B663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66D18B-3F89-4D8D-B00F-34A7731F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A76D69B-4A9A-4903-AE06-22E96C8C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F36890-E4B3-4732-9BE3-7BC526F5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C482-0DB8-4B42-8D6E-E0F5D6B28ADA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77C1F08-93AD-4E0B-BEC0-D218B335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ABC354F-3405-4D93-8280-9A51026B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729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A1D15E-B52B-4933-9496-51FF8FF8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5BD9055-EEA6-4C21-B3DC-64B7A6F80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3314D56-E8B2-4EC4-8FD7-26E401124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E5C41B-C3C1-4968-B35E-271DEAB3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7266-2715-4ABB-BF89-04439C45035B}" type="datetime1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203EE2-1064-4A9B-83B4-17F8CC9C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9B4BFED-E75E-4D43-BA07-6456CFE4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3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F6F01FE-A6C4-4E71-BABC-211F6B4B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8159D7-9E6D-4D2D-AD21-453917F7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777F5F-53A8-44A5-84D4-655192309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DDA6-DC62-42C7-BEB2-5C49C2CF1C23}" type="datetime1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AA5F79-ED53-4139-8729-85A8566E1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Dergecz Máté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221CE4-AD56-40F1-B0C1-8F766586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8FE4-5DE3-4718-A083-13387700C9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04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91264-DC17-4232-A5E1-32DED72D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hu-HU" b="1" i="1" dirty="0"/>
              <a:t>A kereszténység főbb tanításai.</a:t>
            </a:r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81683D5-3AAB-4519-87B6-DE7D956E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7220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0E082-7B6E-4803-9ADE-7BD0FC33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1A66B8-9193-403B-AE25-AD8A91A5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ember az </a:t>
            </a:r>
            <a:r>
              <a:rPr lang="hu-HU" b="1" dirty="0"/>
              <a:t>Ószövetség</a:t>
            </a:r>
            <a:r>
              <a:rPr lang="hu-HU" dirty="0"/>
              <a:t> tanításai szerint, az </a:t>
            </a:r>
            <a:r>
              <a:rPr lang="hu-HU" b="1" dirty="0"/>
              <a:t>eredendő bűntől képtelen megszabadulni</a:t>
            </a:r>
            <a:r>
              <a:rPr lang="hu-HU" dirty="0"/>
              <a:t>. Az ókori Júdea területén, az egyistenhívő </a:t>
            </a:r>
            <a:r>
              <a:rPr lang="hu-HU" b="1" dirty="0"/>
              <a:t>zsidóság</a:t>
            </a:r>
            <a:r>
              <a:rPr lang="hu-HU" dirty="0"/>
              <a:t> körében már régóta </a:t>
            </a:r>
            <a:r>
              <a:rPr lang="hu-HU" b="1" dirty="0"/>
              <a:t>várták a megváltót</a:t>
            </a:r>
            <a:r>
              <a:rPr lang="hu-HU" dirty="0"/>
              <a:t>, aki megváltja a népet szenvedéseitől. 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03BADFB-D9D9-49CC-B6B1-A40D2E20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704" y="2982896"/>
            <a:ext cx="6648296" cy="291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EC29310B-1058-4456-A070-570714678840}"/>
              </a:ext>
            </a:extLst>
          </p:cNvPr>
          <p:cNvSpPr txBox="1"/>
          <p:nvPr/>
        </p:nvSpPr>
        <p:spPr>
          <a:xfrm>
            <a:off x="7780337" y="6123543"/>
            <a:ext cx="217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Ádám és Éva kiűzése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1C4BB7-412C-4237-AB93-FBDFA5B5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177348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D965DB-458B-4D62-8B70-B44BA923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30967" cy="681036"/>
          </a:xfrm>
        </p:spPr>
        <p:txBody>
          <a:bodyPr>
            <a:normAutofit fontScale="90000"/>
          </a:bodyPr>
          <a:lstStyle/>
          <a:p>
            <a:r>
              <a:rPr lang="hu-HU" i="1" u="sng" dirty="0"/>
              <a:t>Jézus szerepe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90D513-A924-4495-8507-2D618356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7868"/>
            <a:ext cx="7981025" cy="5939161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Isten végül úgy döntött, hogy </a:t>
            </a:r>
            <a:r>
              <a:rPr lang="hu-HU" b="1" dirty="0"/>
              <a:t>elküldi fiát az emberiségnek, hogy új igéket hirdessen.</a:t>
            </a:r>
            <a:r>
              <a:rPr lang="hu-HU" dirty="0"/>
              <a:t> Ezek a tanok a Mózesi </a:t>
            </a:r>
            <a:r>
              <a:rPr lang="hu-HU" b="1" dirty="0"/>
              <a:t>tízparancsolatnak a tovább magyarázott verziói</a:t>
            </a:r>
            <a:r>
              <a:rPr lang="hu-HU" dirty="0"/>
              <a:t> voltak. Tevékenysége alatt Jézus Júdea városait járva hirdette az igét, ezalatt </a:t>
            </a:r>
            <a:r>
              <a:rPr lang="hu-HU" b="1" dirty="0"/>
              <a:t>tanítványokat gyűjtött</a:t>
            </a:r>
            <a:r>
              <a:rPr lang="hu-HU" dirty="0"/>
              <a:t> maga köré, akiknek a </a:t>
            </a:r>
            <a:r>
              <a:rPr lang="hu-HU" b="1" dirty="0"/>
              <a:t>feladata a tanításainak továbbadása </a:t>
            </a:r>
            <a:r>
              <a:rPr lang="hu-HU" dirty="0"/>
              <a:t>volt.</a:t>
            </a:r>
          </a:p>
          <a:p>
            <a:r>
              <a:rPr lang="hu-HU" b="1" dirty="0"/>
              <a:t>Jézus Krisztus magát a messiásnak nevezte</a:t>
            </a:r>
            <a:r>
              <a:rPr lang="hu-HU" dirty="0"/>
              <a:t>, akit a zsidók már hosszú ideje vártak. A </a:t>
            </a:r>
            <a:r>
              <a:rPr lang="hu-HU" b="1" dirty="0"/>
              <a:t>messiás Istennek a küldötte, aki új földet, új évet és világbékét hozott volna a zsidóknak</a:t>
            </a:r>
            <a:r>
              <a:rPr lang="hu-HU" dirty="0"/>
              <a:t>. A </a:t>
            </a:r>
            <a:r>
              <a:rPr lang="hu-HU" b="1" dirty="0"/>
              <a:t>zsidók nagy része azonban nem fogadta el Jézust a messiásnak</a:t>
            </a:r>
            <a:r>
              <a:rPr lang="hu-HU" dirty="0"/>
              <a:t>, mivel ő nem ezeket teljesítette, hanem új tanokat hirdetett. </a:t>
            </a:r>
          </a:p>
          <a:p>
            <a:r>
              <a:rPr lang="hu-HU" dirty="0"/>
              <a:t>Ezért is és mivel sokan mögé álltak ezért a </a:t>
            </a:r>
            <a:r>
              <a:rPr lang="hu-HU" b="1" dirty="0"/>
              <a:t>farizeusok (zsidó főpapok) elfogták</a:t>
            </a:r>
            <a:r>
              <a:rPr lang="hu-HU" dirty="0"/>
              <a:t> és Poncius Pilátus római helytartóval </a:t>
            </a:r>
            <a:r>
              <a:rPr lang="hu-HU" b="1" dirty="0"/>
              <a:t>keresztre feszíttették Jézust</a:t>
            </a:r>
            <a:r>
              <a:rPr lang="hu-HU" dirty="0"/>
              <a:t>. Mivel befejezte messiási feladatát, ezért </a:t>
            </a:r>
            <a:r>
              <a:rPr lang="hu-HU" b="1" dirty="0"/>
              <a:t>halála után harmadnapon </a:t>
            </a:r>
            <a:r>
              <a:rPr lang="hu-HU" b="1" dirty="0" err="1"/>
              <a:t>feltámadt</a:t>
            </a:r>
            <a:r>
              <a:rPr lang="hu-HU" dirty="0"/>
              <a:t> és tanításainak hirdetését a tanítványaira hagyta.</a:t>
            </a:r>
          </a:p>
        </p:txBody>
      </p:sp>
      <p:pic>
        <p:nvPicPr>
          <p:cNvPr id="2050" name="Picture 2" descr="Vallásos festmények - Jézus keresztre feszítése - SVETSLIK.SI - 100% kézzel  festett">
            <a:extLst>
              <a:ext uri="{FF2B5EF4-FFF2-40B4-BE49-F238E27FC236}">
                <a16:creationId xmlns:a16="http://schemas.microsoft.com/office/drawing/2014/main" id="{DEEA05CB-4B3D-48C7-850E-96B2EA2A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80" y="0"/>
            <a:ext cx="3192820" cy="427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0C18704-0727-4FCB-9FED-807479368D0A}"/>
              </a:ext>
            </a:extLst>
          </p:cNvPr>
          <p:cNvSpPr txBox="1"/>
          <p:nvPr/>
        </p:nvSpPr>
        <p:spPr>
          <a:xfrm>
            <a:off x="9117457" y="4358936"/>
            <a:ext cx="29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Jézus cipeli a saját keresztjét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E6839A-47BB-4948-9CAE-85CC19D5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294683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1387D-BF28-4892-83FE-0510C614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211192" cy="1145218"/>
          </a:xfrm>
        </p:spPr>
        <p:txBody>
          <a:bodyPr/>
          <a:lstStyle/>
          <a:p>
            <a:r>
              <a:rPr lang="hu-HU" i="1" u="sng" dirty="0"/>
              <a:t>Legfőbb tanítások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7BA132-8C90-42D6-8E06-01D5EADC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45219"/>
            <a:ext cx="11434439" cy="550415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</a:t>
            </a:r>
            <a:r>
              <a:rPr lang="hu-HU" b="1" dirty="0"/>
              <a:t>tízparancsolat megtartása mellet</a:t>
            </a:r>
            <a:r>
              <a:rPr lang="hu-HU" dirty="0"/>
              <a:t> az alábbi gondolatokkal egészült ki a vallás.</a:t>
            </a:r>
          </a:p>
          <a:p>
            <a:pPr lvl="0"/>
            <a:r>
              <a:rPr lang="hu-HU" dirty="0"/>
              <a:t>Az Istenben való </a:t>
            </a:r>
            <a:r>
              <a:rPr lang="hu-HU" b="1" dirty="0"/>
              <a:t>feltétlen hit</a:t>
            </a:r>
            <a:r>
              <a:rPr lang="hu-HU" dirty="0"/>
              <a:t> a legfontosabb dolog.</a:t>
            </a:r>
          </a:p>
          <a:p>
            <a:pPr lvl="0"/>
            <a:r>
              <a:rPr lang="hu-HU" dirty="0"/>
              <a:t>Az ember </a:t>
            </a:r>
            <a:r>
              <a:rPr lang="hu-HU" dirty="0" err="1"/>
              <a:t>elbizakodottságában</a:t>
            </a:r>
            <a:r>
              <a:rPr lang="hu-HU" dirty="0"/>
              <a:t> elfordult Istentől és bűnbe esett. </a:t>
            </a:r>
            <a:r>
              <a:rPr lang="hu-HU" b="1" dirty="0"/>
              <a:t>Krisztus kereszthalálával megváltotta az emberiséget. </a:t>
            </a:r>
            <a:endParaRPr lang="hu-HU" dirty="0"/>
          </a:p>
          <a:p>
            <a:pPr lvl="0"/>
            <a:r>
              <a:rPr lang="hu-HU" b="1" dirty="0"/>
              <a:t>Minden ember egyenlő</a:t>
            </a:r>
            <a:r>
              <a:rPr lang="hu-HU" dirty="0"/>
              <a:t> és </a:t>
            </a:r>
            <a:r>
              <a:rPr lang="hu-HU" b="1" dirty="0"/>
              <a:t>mindenki részesülhet a megváltásban</a:t>
            </a:r>
            <a:r>
              <a:rPr lang="hu-HU" dirty="0"/>
              <a:t>, ha igaz életet él.</a:t>
            </a:r>
          </a:p>
          <a:p>
            <a:pPr lvl="0"/>
            <a:r>
              <a:rPr lang="hu-HU" b="1" dirty="0"/>
              <a:t>Szeresd felebarátod és ellenségeid is!</a:t>
            </a:r>
            <a:r>
              <a:rPr lang="hu-HU" dirty="0"/>
              <a:t> A mások iránti szeretet az egyik legfontosabb erény.</a:t>
            </a:r>
          </a:p>
          <a:p>
            <a:pPr lvl="0"/>
            <a:r>
              <a:rPr lang="hu-HU" b="1" dirty="0"/>
              <a:t>A mások bűneinek megbocsátása</a:t>
            </a:r>
            <a:r>
              <a:rPr lang="hu-HU" dirty="0"/>
              <a:t> és az egymás közötti </a:t>
            </a:r>
            <a:r>
              <a:rPr lang="hu-HU" b="1" dirty="0"/>
              <a:t>kiengesztelődés hirdetése</a:t>
            </a:r>
            <a:r>
              <a:rPr lang="hu-HU" dirty="0"/>
              <a:t>. (Ha megdobnak kővel, dobd vissza kenyérrel!)</a:t>
            </a:r>
          </a:p>
          <a:p>
            <a:pPr lvl="0"/>
            <a:r>
              <a:rPr lang="hu-HU" dirty="0"/>
              <a:t>Szerintük </a:t>
            </a:r>
            <a:r>
              <a:rPr lang="hu-HU" b="1" dirty="0"/>
              <a:t>ha valaki gondolatban vétkezik, az is ugyan olyan vétség</a:t>
            </a:r>
            <a:r>
              <a:rPr lang="hu-HU" dirty="0"/>
              <a:t>.</a:t>
            </a:r>
          </a:p>
          <a:p>
            <a:pPr lvl="0"/>
            <a:r>
              <a:rPr lang="hu-HU" dirty="0"/>
              <a:t>Ezen kívül </a:t>
            </a:r>
            <a:r>
              <a:rPr lang="hu-HU" b="1" dirty="0"/>
              <a:t>elítélik a kapzsiságot, gyűlöletet és az erőszakot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Eme gondolatok </a:t>
            </a:r>
            <a:r>
              <a:rPr lang="hu-HU" b="1" dirty="0"/>
              <a:t>betartása szinte teljesen lehetetlen</a:t>
            </a:r>
            <a:r>
              <a:rPr lang="hu-HU" dirty="0"/>
              <a:t> egy átlagos ember számára, </a:t>
            </a:r>
            <a:r>
              <a:rPr lang="hu-HU" b="1" dirty="0"/>
              <a:t>viszont Jézusnak mégis sikerült betartani őket</a:t>
            </a:r>
            <a:r>
              <a:rPr lang="hu-HU" dirty="0"/>
              <a:t>. És mivel egy embernek már sikerült ezt betartani, miért nem lehet az összes többinek. </a:t>
            </a:r>
            <a:r>
              <a:rPr lang="hu-HU" b="1" dirty="0"/>
              <a:t>Ez a legfőbb mozgatóereje a kereszténységnek.</a:t>
            </a:r>
            <a:endParaRPr lang="hu-HU" dirty="0"/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9C249A5-B326-44F0-91A2-F23CAF74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Dergecz Máté</a:t>
            </a:r>
          </a:p>
        </p:txBody>
      </p:sp>
    </p:spTree>
    <p:extLst>
      <p:ext uri="{BB962C8B-B14F-4D97-AF65-F5344CB8AC3E}">
        <p14:creationId xmlns:p14="http://schemas.microsoft.com/office/powerpoint/2010/main" val="78438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360</Words>
  <Application>Microsoft Office PowerPoint</Application>
  <PresentationFormat>Szélesvásznú</PresentationFormat>
  <Paragraphs>23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A kereszténység főbb tanításai.</vt:lpstr>
      <vt:lpstr>Előzmények</vt:lpstr>
      <vt:lpstr>Jézus szerepe</vt:lpstr>
      <vt:lpstr>Legfőbb tanítások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kereszténység főbb tanításai.</dc:title>
  <dc:creator>user</dc:creator>
  <cp:lastModifiedBy>user</cp:lastModifiedBy>
  <cp:revision>7</cp:revision>
  <dcterms:created xsi:type="dcterms:W3CDTF">2024-03-06T09:50:45Z</dcterms:created>
  <dcterms:modified xsi:type="dcterms:W3CDTF">2024-03-06T12:26:45Z</dcterms:modified>
</cp:coreProperties>
</file>