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0" r:id="rId5"/>
    <p:sldId id="261" r:id="rId6"/>
    <p:sldId id="269" r:id="rId7"/>
    <p:sldId id="262" r:id="rId8"/>
    <p:sldId id="266" r:id="rId9"/>
    <p:sldId id="259"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827" autoAdjust="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DBD2B-4E11-42B7-A79A-2EFAB967D78E}"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AE2D2-FB10-4F92-BCF5-82AD10254D9D}" type="slidenum">
              <a:rPr lang="en-US" smtClean="0"/>
              <a:t>‹#›</a:t>
            </a:fld>
            <a:endParaRPr lang="en-US"/>
          </a:p>
        </p:txBody>
      </p:sp>
    </p:spTree>
    <p:extLst>
      <p:ext uri="{BB962C8B-B14F-4D97-AF65-F5344CB8AC3E}">
        <p14:creationId xmlns:p14="http://schemas.microsoft.com/office/powerpoint/2010/main" val="131409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AE2D2-FB10-4F92-BCF5-82AD10254D9D}" type="slidenum">
              <a:rPr lang="en-US" smtClean="0"/>
              <a:t>10</a:t>
            </a:fld>
            <a:endParaRPr lang="en-US"/>
          </a:p>
        </p:txBody>
      </p:sp>
    </p:spTree>
    <p:extLst>
      <p:ext uri="{BB962C8B-B14F-4D97-AF65-F5344CB8AC3E}">
        <p14:creationId xmlns:p14="http://schemas.microsoft.com/office/powerpoint/2010/main" val="207872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6/13/2019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6/13/2019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6/13/2019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Image result for logo undip">
            <a:extLst>
              <a:ext uri="{FF2B5EF4-FFF2-40B4-BE49-F238E27FC236}">
                <a16:creationId xmlns="" xmlns:a16="http://schemas.microsoft.com/office/drawing/2014/main" id="{03051BCB-4742-4545-804F-427F44AC9E7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6212" y="413603"/>
            <a:ext cx="1007582" cy="117960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3A561-549F-40F4-ABB1-0A0C63E8704C}"/>
              </a:ext>
            </a:extLst>
          </p:cNvPr>
          <p:cNvSpPr>
            <a:spLocks noGrp="1"/>
          </p:cNvSpPr>
          <p:nvPr>
            <p:ph type="ctrTitle"/>
          </p:nvPr>
        </p:nvSpPr>
        <p:spPr/>
        <p:txBody>
          <a:bodyPr>
            <a:normAutofit fontScale="90000"/>
          </a:bodyPr>
          <a:lstStyle/>
          <a:p>
            <a:r>
              <a:rPr lang="id-ID" dirty="0"/>
              <a:t>Tugas </a:t>
            </a:r>
            <a:r>
              <a:rPr lang="id-ID" dirty="0">
                <a:solidFill>
                  <a:schemeClr val="accent1">
                    <a:lumMod val="60000"/>
                    <a:lumOff val="40000"/>
                  </a:schemeClr>
                </a:solidFill>
              </a:rPr>
              <a:t>Project </a:t>
            </a:r>
            <a:r>
              <a:rPr lang="id-ID" dirty="0"/>
              <a:t>Alice 3 dan </a:t>
            </a:r>
            <a:r>
              <a:rPr lang="id-ID" dirty="0">
                <a:solidFill>
                  <a:schemeClr val="accent1">
                    <a:lumMod val="60000"/>
                    <a:lumOff val="40000"/>
                  </a:schemeClr>
                </a:solidFill>
              </a:rPr>
              <a:t>Green</a:t>
            </a:r>
            <a:r>
              <a:rPr lang="id-ID" dirty="0"/>
              <a:t>foot</a:t>
            </a:r>
            <a:endParaRPr lang="en-US" dirty="0"/>
          </a:p>
        </p:txBody>
      </p:sp>
      <p:sp>
        <p:nvSpPr>
          <p:cNvPr id="3" name="Subtitle 2">
            <a:extLst>
              <a:ext uri="{FF2B5EF4-FFF2-40B4-BE49-F238E27FC236}">
                <a16:creationId xmlns="" xmlns:a16="http://schemas.microsoft.com/office/drawing/2014/main" id="{9289A93C-A8B2-445B-A645-0BE720C7B68D}"/>
              </a:ext>
            </a:extLst>
          </p:cNvPr>
          <p:cNvSpPr>
            <a:spLocks noGrp="1"/>
          </p:cNvSpPr>
          <p:nvPr>
            <p:ph type="subTitle" idx="1"/>
          </p:nvPr>
        </p:nvSpPr>
        <p:spPr>
          <a:xfrm>
            <a:off x="933450" y="2268786"/>
            <a:ext cx="7196424" cy="1160213"/>
          </a:xfrm>
        </p:spPr>
        <p:txBody>
          <a:bodyPr>
            <a:normAutofit/>
          </a:bodyPr>
          <a:lstStyle/>
          <a:p>
            <a:r>
              <a:rPr lang="id-ID" sz="2800" dirty="0">
                <a:latin typeface="Abadi" panose="020B0604020104020204" pitchFamily="34" charset="0"/>
              </a:rPr>
              <a:t>Pemrograman Beorientasi Objek Lanjut</a:t>
            </a:r>
            <a:endParaRPr lang="en-US" sz="2800" dirty="0">
              <a:latin typeface="Abadi" panose="020B0604020104020204" pitchFamily="34" charset="0"/>
            </a:endParaRPr>
          </a:p>
        </p:txBody>
      </p:sp>
    </p:spTree>
    <p:extLst>
      <p:ext uri="{BB962C8B-B14F-4D97-AF65-F5344CB8AC3E}">
        <p14:creationId xmlns:p14="http://schemas.microsoft.com/office/powerpoint/2010/main" val="30779794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2315A-1088-4533-9B17-BCF2E168B0BC}"/>
              </a:ext>
            </a:extLst>
          </p:cNvPr>
          <p:cNvSpPr>
            <a:spLocks noGrp="1"/>
          </p:cNvSpPr>
          <p:nvPr>
            <p:ph type="title"/>
          </p:nvPr>
        </p:nvSpPr>
        <p:spPr>
          <a:xfrm>
            <a:off x="3001092" y="594588"/>
            <a:ext cx="7958331" cy="3478194"/>
          </a:xfrm>
        </p:spPr>
        <p:txBody>
          <a:bodyPr>
            <a:normAutofit/>
          </a:bodyPr>
          <a:lstStyle/>
          <a:p>
            <a:r>
              <a:rPr lang="id-ID" sz="6600" b="1" dirty="0">
                <a:solidFill>
                  <a:schemeClr val="accent1">
                    <a:lumMod val="60000"/>
                    <a:lumOff val="40000"/>
                  </a:schemeClr>
                </a:solidFill>
              </a:rPr>
              <a:t>Game</a:t>
            </a:r>
            <a:r>
              <a:rPr lang="id-ID" sz="6600" b="1" dirty="0"/>
              <a:t> “Tangkap Apel”</a:t>
            </a:r>
            <a:endParaRPr lang="en-US" sz="6600" b="1" dirty="0"/>
          </a:p>
        </p:txBody>
      </p:sp>
      <p:sp>
        <p:nvSpPr>
          <p:cNvPr id="4" name="Rectangle 3">
            <a:extLst>
              <a:ext uri="{FF2B5EF4-FFF2-40B4-BE49-F238E27FC236}">
                <a16:creationId xmlns="" xmlns:a16="http://schemas.microsoft.com/office/drawing/2014/main" id="{9EC1100C-B016-4AA0-AB7A-C4765BEE1127}"/>
              </a:ext>
            </a:extLst>
          </p:cNvPr>
          <p:cNvSpPr/>
          <p:nvPr/>
        </p:nvSpPr>
        <p:spPr>
          <a:xfrm>
            <a:off x="1126561" y="2924235"/>
            <a:ext cx="10227239" cy="2862322"/>
          </a:xfrm>
          <a:prstGeom prst="rect">
            <a:avLst/>
          </a:prstGeom>
        </p:spPr>
        <p:txBody>
          <a:bodyPr wrap="square">
            <a:spAutoFit/>
          </a:bodyPr>
          <a:lstStyle/>
          <a:p>
            <a:r>
              <a:rPr lang="id-ID" sz="2000" dirty="0"/>
              <a:t>Pemain ditantang untuk memenangkan permainan dengan cara menggeser landak ke kanan atau ke kiri untuk menangkap apel yang masih utuh. </a:t>
            </a:r>
          </a:p>
          <a:p>
            <a:endParaRPr lang="id-ID" sz="2000" dirty="0"/>
          </a:p>
          <a:p>
            <a:r>
              <a:rPr lang="id-ID" sz="2000" dirty="0"/>
              <a:t>Jika Apel utuh berhasil ditangkap, maka akan mendapatkan poin sebanyak 10 poin. Sedangkan apabila yang ditangkap oleh landak adalah apel busuk, maka poin yang sudah didapat akan berkurang sebanyak 12 poin.</a:t>
            </a:r>
          </a:p>
          <a:p>
            <a:endParaRPr lang="id-ID" sz="2000" dirty="0"/>
          </a:p>
          <a:p>
            <a:r>
              <a:rPr lang="id-ID" sz="2000" dirty="0"/>
              <a:t>Permainan akan Menang ketika poin yang sudah didapatkan berjumlah 500 poin. Permainan akan Kalah ketika poin yang didapatkan mencapai poin minus.</a:t>
            </a:r>
            <a:endParaRPr lang="en-US" sz="2000" dirty="0"/>
          </a:p>
        </p:txBody>
      </p:sp>
    </p:spTree>
    <p:extLst>
      <p:ext uri="{BB962C8B-B14F-4D97-AF65-F5344CB8AC3E}">
        <p14:creationId xmlns:p14="http://schemas.microsoft.com/office/powerpoint/2010/main" val="33828952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77AF5F-9F6E-4C6C-8B94-1641320F73EA}"/>
              </a:ext>
            </a:extLst>
          </p:cNvPr>
          <p:cNvSpPr>
            <a:spLocks noGrp="1"/>
          </p:cNvSpPr>
          <p:nvPr>
            <p:ph type="title"/>
          </p:nvPr>
        </p:nvSpPr>
        <p:spPr/>
        <p:txBody>
          <a:bodyPr/>
          <a:lstStyle/>
          <a:p>
            <a:r>
              <a:rPr lang="id-ID" dirty="0"/>
              <a:t>SS GAME</a:t>
            </a:r>
            <a:endParaRPr lang="en-US" dirty="0"/>
          </a:p>
        </p:txBody>
      </p:sp>
      <p:sp>
        <p:nvSpPr>
          <p:cNvPr id="3" name="Content Placeholder 2">
            <a:extLst>
              <a:ext uri="{FF2B5EF4-FFF2-40B4-BE49-F238E27FC236}">
                <a16:creationId xmlns="" xmlns:a16="http://schemas.microsoft.com/office/drawing/2014/main" id="{E4D6E71A-71DB-43BE-AA04-A5373FB1F9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68934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79A78-E2CE-41B1-B28D-E7AE61346A5C}"/>
              </a:ext>
            </a:extLst>
          </p:cNvPr>
          <p:cNvSpPr>
            <a:spLocks noGrp="1"/>
          </p:cNvSpPr>
          <p:nvPr>
            <p:ph type="title"/>
          </p:nvPr>
        </p:nvSpPr>
        <p:spPr>
          <a:xfrm>
            <a:off x="2116831" y="4682260"/>
            <a:ext cx="7958331" cy="1077229"/>
          </a:xfrm>
        </p:spPr>
        <p:txBody>
          <a:bodyPr/>
          <a:lstStyle/>
          <a:p>
            <a:pPr algn="ctr"/>
            <a:r>
              <a:rPr lang="id-ID"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LET’S PLAY </a:t>
            </a:r>
            <a:r>
              <a:rPr lang="id-ID" b="1" dirty="0">
                <a:solidFill>
                  <a:schemeClr val="accent1">
                    <a:lumMod val="60000"/>
                    <a:lumOff val="40000"/>
                  </a:schemeClr>
                </a:solidFill>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THE GAME </a:t>
            </a:r>
            <a:r>
              <a:rPr lang="id-ID"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a:t>
            </a:r>
            <a:r>
              <a:rPr lang="en-US"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
            </a:r>
            <a:br>
              <a:rPr lang="en-US"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br>
            <a:endParaRPr lang="en-US"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endParaRPr>
          </a:p>
        </p:txBody>
      </p:sp>
      <p:pic>
        <p:nvPicPr>
          <p:cNvPr id="3074" name="Picture 2" descr="Image result for play button">
            <a:extLst>
              <a:ext uri="{FF2B5EF4-FFF2-40B4-BE49-F238E27FC236}">
                <a16:creationId xmlns="" xmlns:a16="http://schemas.microsoft.com/office/drawing/2014/main" id="{EEA857D9-F24E-45B3-BE3E-9D367D121CB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1795" b="78077" l="2300" r="97000">
                        <a14:foregroundMark x1="49600" y1="11923" x2="49600" y2="11923"/>
                        <a14:foregroundMark x1="51100" y1="78333" x2="51100" y2="78333"/>
                        <a14:foregroundMark x1="50700" y1="50256" x2="50700" y2="50256"/>
                        <a14:foregroundMark x1="16400" y1="45000" x2="16400" y2="45000"/>
                        <a14:foregroundMark x1="10600" y1="51667" x2="10600" y2="51667"/>
                        <a14:foregroundMark x1="2300" y1="45897" x2="2300" y2="45897"/>
                        <a14:foregroundMark x1="9700" y1="44487" x2="9700" y2="44487"/>
                        <a14:foregroundMark x1="9300" y1="40000" x2="9300" y2="40000"/>
                        <a14:foregroundMark x1="10300" y1="38077" x2="10300" y2="38077"/>
                        <a14:foregroundMark x1="12100" y1="35000" x2="12100" y2="35000"/>
                        <a14:foregroundMark x1="17100" y1="24487" x2="17100" y2="24487"/>
                        <a14:foregroundMark x1="17500" y1="22821" x2="17500" y2="22821"/>
                        <a14:foregroundMark x1="16400" y1="48846" x2="16400" y2="48846"/>
                        <a14:foregroundMark x1="16600" y1="46923" x2="16600" y2="46923"/>
                        <a14:foregroundMark x1="16400" y1="42564" x2="16400" y2="42564"/>
                        <a14:foregroundMark x1="16400" y1="41923" x2="16400" y2="41923"/>
                        <a14:foregroundMark x1="25300" y1="20256" x2="25300" y2="20256"/>
                        <a14:foregroundMark x1="82300" y1="37821" x2="82300" y2="37821"/>
                        <a14:foregroundMark x1="88100" y1="33590" x2="88100" y2="33590"/>
                        <a14:foregroundMark x1="97000" y1="32179" x2="97000" y2="32179"/>
                        <a14:foregroundMark x1="50000" y1="42949" x2="50000" y2="42949"/>
                        <a14:foregroundMark x1="50200" y1="47051" x2="50200" y2="47051"/>
                        <a14:foregroundMark x1="49800" y1="43462" x2="49800" y2="43462"/>
                        <a14:foregroundMark x1="47400" y1="38205" x2="47400" y2="38205"/>
                        <a14:foregroundMark x1="47400" y1="38205" x2="47400" y2="39103"/>
                        <a14:foregroundMark x1="48700" y1="44103" x2="52600" y2="45769"/>
                        <a14:foregroundMark x1="48500" y1="48718" x2="45100" y2="43205"/>
                        <a14:foregroundMark x1="45100" y1="43205" x2="49300" y2="37692"/>
                        <a14:foregroundMark x1="49300" y1="37692" x2="54100" y2="41154"/>
                        <a14:foregroundMark x1="54100" y1="41154" x2="52600" y2="48718"/>
                        <a14:foregroundMark x1="52600" y1="48718" x2="46900" y2="48846"/>
                        <a14:foregroundMark x1="46900" y1="48846" x2="43900" y2="41795"/>
                        <a14:foregroundMark x1="43900" y1="41795" x2="47200" y2="39359"/>
                        <a14:foregroundMark x1="42000" y1="61795" x2="42000" y2="31667"/>
                        <a14:foregroundMark x1="42000" y1="31667" x2="47700" y2="31154"/>
                        <a14:foregroundMark x1="47700" y1="31154" x2="62700" y2="42436"/>
                        <a14:foregroundMark x1="62700" y1="42436" x2="59800" y2="49103"/>
                        <a14:foregroundMark x1="59800" y1="49103" x2="53700" y2="50513"/>
                        <a14:foregroundMark x1="53700" y1="50513" x2="45300" y2="60513"/>
                        <a14:foregroundMark x1="45300" y1="60513" x2="39600" y2="60000"/>
                        <a14:foregroundMark x1="39600" y1="60000" x2="39200" y2="56538"/>
                        <a14:foregroundMark x1="83200" y1="35769" x2="84900" y2="49744"/>
                        <a14:foregroundMark x1="84900" y1="49744" x2="82500" y2="53718"/>
                        <a14:foregroundMark x1="84500" y1="26538" x2="88200" y2="32564"/>
                        <a14:foregroundMark x1="88200" y1="32564" x2="90300" y2="39359"/>
                        <a14:foregroundMark x1="90300" y1="39359" x2="88600" y2="59103"/>
                      </a14:backgroundRemoval>
                    </a14:imgEffect>
                  </a14:imgLayer>
                </a14:imgProps>
              </a:ext>
              <a:ext uri="{28A0092B-C50C-407E-A947-70E740481C1C}">
                <a14:useLocalDpi xmlns:a14="http://schemas.microsoft.com/office/drawing/2010/main" val="0"/>
              </a:ext>
            </a:extLst>
          </a:blip>
          <a:srcRect t="5001" b="15277"/>
          <a:stretch/>
        </p:blipFill>
        <p:spPr bwMode="auto">
          <a:xfrm>
            <a:off x="3394652" y="1098511"/>
            <a:ext cx="5402691" cy="335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03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3074"/>
                                        </p:tgtEl>
                                        <p:attrNameLst>
                                          <p:attrName>r</p:attrName>
                                        </p:attrNameLst>
                                      </p:cBhvr>
                                    </p:animRot>
                                    <p:animRot by="-240000">
                                      <p:cBhvr>
                                        <p:cTn id="7" dur="200" fill="hold">
                                          <p:stCondLst>
                                            <p:cond delay="200"/>
                                          </p:stCondLst>
                                        </p:cTn>
                                        <p:tgtEl>
                                          <p:spTgt spid="3074"/>
                                        </p:tgtEl>
                                        <p:attrNameLst>
                                          <p:attrName>r</p:attrName>
                                        </p:attrNameLst>
                                      </p:cBhvr>
                                    </p:animRot>
                                    <p:animRot by="240000">
                                      <p:cBhvr>
                                        <p:cTn id="8" dur="200" fill="hold">
                                          <p:stCondLst>
                                            <p:cond delay="400"/>
                                          </p:stCondLst>
                                        </p:cTn>
                                        <p:tgtEl>
                                          <p:spTgt spid="3074"/>
                                        </p:tgtEl>
                                        <p:attrNameLst>
                                          <p:attrName>r</p:attrName>
                                        </p:attrNameLst>
                                      </p:cBhvr>
                                    </p:animRot>
                                    <p:animRot by="-240000">
                                      <p:cBhvr>
                                        <p:cTn id="9" dur="200" fill="hold">
                                          <p:stCondLst>
                                            <p:cond delay="600"/>
                                          </p:stCondLst>
                                        </p:cTn>
                                        <p:tgtEl>
                                          <p:spTgt spid="3074"/>
                                        </p:tgtEl>
                                        <p:attrNameLst>
                                          <p:attrName>r</p:attrName>
                                        </p:attrNameLst>
                                      </p:cBhvr>
                                    </p:animRot>
                                    <p:animRot by="120000">
                                      <p:cBhvr>
                                        <p:cTn id="10" dur="200" fill="hold">
                                          <p:stCondLst>
                                            <p:cond delay="800"/>
                                          </p:stCondLst>
                                        </p:cTn>
                                        <p:tgtEl>
                                          <p:spTgt spid="30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7D6E90-3104-4C7D-8C45-08AC7FF4F44E}"/>
              </a:ext>
            </a:extLst>
          </p:cNvPr>
          <p:cNvSpPr>
            <a:spLocks noGrp="1"/>
          </p:cNvSpPr>
          <p:nvPr>
            <p:ph type="title"/>
          </p:nvPr>
        </p:nvSpPr>
        <p:spPr>
          <a:xfrm>
            <a:off x="1366247" y="1755749"/>
            <a:ext cx="9552269" cy="2027909"/>
          </a:xfrm>
        </p:spPr>
        <p:txBody>
          <a:bodyPr>
            <a:normAutofit fontScale="90000"/>
          </a:bodyPr>
          <a:lstStyle/>
          <a:p>
            <a:pPr algn="ctr">
              <a:lnSpc>
                <a:spcPct val="100000"/>
              </a:lnSpc>
            </a:pPr>
            <a:r>
              <a:rPr lang="ko-KR" altLang="en-US" sz="11500" b="1" dirty="0"/>
              <a:t>고맙습</a:t>
            </a:r>
            <a:r>
              <a:rPr lang="ko-KR" altLang="en-US" sz="11500" b="1" dirty="0">
                <a:solidFill>
                  <a:schemeClr val="accent1">
                    <a:lumMod val="60000"/>
                    <a:lumOff val="40000"/>
                  </a:schemeClr>
                </a:solidFill>
              </a:rPr>
              <a:t>니다</a:t>
            </a:r>
            <a:r>
              <a:rPr lang="id-ID" altLang="ko-KR" sz="11500" b="1" dirty="0">
                <a:solidFill>
                  <a:schemeClr val="accent1">
                    <a:lumMod val="60000"/>
                    <a:lumOff val="40000"/>
                  </a:schemeClr>
                </a:solidFill>
              </a:rPr>
              <a:t/>
            </a:r>
            <a:br>
              <a:rPr lang="id-ID" altLang="ko-KR" sz="11500" b="1" dirty="0">
                <a:solidFill>
                  <a:schemeClr val="accent1">
                    <a:lumMod val="60000"/>
                    <a:lumOff val="40000"/>
                  </a:schemeClr>
                </a:solidFill>
              </a:rPr>
            </a:br>
            <a:r>
              <a:rPr lang="id-ID" altLang="ko-KR" sz="11500" b="1" dirty="0">
                <a:solidFill>
                  <a:schemeClr val="accent1">
                    <a:lumMod val="60000"/>
                    <a:lumOff val="40000"/>
                  </a:schemeClr>
                </a:solidFill>
              </a:rPr>
              <a:t>TERIMA</a:t>
            </a:r>
            <a:r>
              <a:rPr lang="id-ID" altLang="ko-KR" sz="11500" b="1" dirty="0"/>
              <a:t>KASIH</a:t>
            </a:r>
            <a:r>
              <a:rPr lang="en-US" sz="11500" b="1" dirty="0"/>
              <a:t/>
            </a:r>
            <a:br>
              <a:rPr lang="en-US" sz="11500" b="1" dirty="0"/>
            </a:br>
            <a:endParaRPr lang="en-US" sz="11500" dirty="0"/>
          </a:p>
        </p:txBody>
      </p:sp>
      <p:sp>
        <p:nvSpPr>
          <p:cNvPr id="4" name="Rectangle 3">
            <a:extLst>
              <a:ext uri="{FF2B5EF4-FFF2-40B4-BE49-F238E27FC236}">
                <a16:creationId xmlns="" xmlns:a16="http://schemas.microsoft.com/office/drawing/2014/main" id="{97C3AD44-9B29-4387-BAE8-2958B2C89B47}"/>
              </a:ext>
            </a:extLst>
          </p:cNvPr>
          <p:cNvSpPr/>
          <p:nvPr/>
        </p:nvSpPr>
        <p:spPr>
          <a:xfrm>
            <a:off x="2093843" y="3313044"/>
            <a:ext cx="8097079" cy="159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Tree>
    <p:extLst>
      <p:ext uri="{BB962C8B-B14F-4D97-AF65-F5344CB8AC3E}">
        <p14:creationId xmlns:p14="http://schemas.microsoft.com/office/powerpoint/2010/main" val="1776879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32637-88C3-4593-8886-D49713010DFD}"/>
              </a:ext>
            </a:extLst>
          </p:cNvPr>
          <p:cNvSpPr>
            <a:spLocks noGrp="1"/>
          </p:cNvSpPr>
          <p:nvPr>
            <p:ph type="title"/>
          </p:nvPr>
        </p:nvSpPr>
        <p:spPr>
          <a:xfrm>
            <a:off x="2611808" y="2451322"/>
            <a:ext cx="7958331" cy="1077229"/>
          </a:xfrm>
        </p:spPr>
        <p:txBody>
          <a:bodyPr>
            <a:normAutofit/>
          </a:bodyPr>
          <a:lstStyle/>
          <a:p>
            <a:pPr algn="l"/>
            <a:r>
              <a:rPr lang="id-ID" sz="3600" b="1" dirty="0"/>
              <a:t>Anggota </a:t>
            </a:r>
            <a:r>
              <a:rPr lang="id-ID" sz="3600" b="1" dirty="0">
                <a:solidFill>
                  <a:schemeClr val="accent1">
                    <a:lumMod val="60000"/>
                    <a:lumOff val="40000"/>
                  </a:schemeClr>
                </a:solidFill>
              </a:rPr>
              <a:t>Kelompok</a:t>
            </a:r>
            <a:endParaRPr lang="en-US" sz="3600" b="1"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2714E338-3D40-43E1-B970-3D954BEEEDC4}"/>
              </a:ext>
            </a:extLst>
          </p:cNvPr>
          <p:cNvSpPr>
            <a:spLocks noGrp="1"/>
          </p:cNvSpPr>
          <p:nvPr>
            <p:ph idx="1"/>
          </p:nvPr>
        </p:nvSpPr>
        <p:spPr/>
        <p:txBody>
          <a:bodyPr/>
          <a:lstStyle/>
          <a:p>
            <a:r>
              <a:rPr lang="id-ID" dirty="0"/>
              <a:t>1. Kornelius </a:t>
            </a:r>
            <a:r>
              <a:rPr lang="id-ID" dirty="0">
                <a:solidFill>
                  <a:schemeClr val="accent1">
                    <a:lumMod val="60000"/>
                    <a:lumOff val="40000"/>
                  </a:schemeClr>
                </a:solidFill>
              </a:rPr>
              <a:t>Satria</a:t>
            </a:r>
            <a:r>
              <a:rPr lang="id-ID" dirty="0"/>
              <a:t> Budiyanto (</a:t>
            </a:r>
            <a:r>
              <a:rPr lang="id-ID" dirty="0">
                <a:effectLst>
                  <a:outerShdw blurRad="38100" dist="38100" dir="2700000" algn="tl">
                    <a:srgbClr val="000000">
                      <a:alpha val="43137"/>
                    </a:srgbClr>
                  </a:outerShdw>
                </a:effectLst>
              </a:rPr>
              <a:t>21120116120007</a:t>
            </a:r>
            <a:r>
              <a:rPr lang="id-ID" dirty="0"/>
              <a:t>)</a:t>
            </a:r>
          </a:p>
          <a:p>
            <a:r>
              <a:rPr lang="id-ID" dirty="0"/>
              <a:t>2. </a:t>
            </a:r>
            <a:r>
              <a:rPr lang="id-ID" dirty="0">
                <a:solidFill>
                  <a:schemeClr val="accent1">
                    <a:lumMod val="60000"/>
                    <a:lumOff val="40000"/>
                  </a:schemeClr>
                </a:solidFill>
              </a:rPr>
              <a:t>Agus</a:t>
            </a:r>
            <a:r>
              <a:rPr lang="id-ID" dirty="0"/>
              <a:t>tiawan </a:t>
            </a:r>
            <a:r>
              <a:rPr lang="id-ID" dirty="0" smtClean="0"/>
              <a:t>		(</a:t>
            </a:r>
            <a:r>
              <a:rPr lang="id-ID" dirty="0"/>
              <a:t>21120116120008)</a:t>
            </a:r>
          </a:p>
          <a:p>
            <a:r>
              <a:rPr lang="id-ID" dirty="0"/>
              <a:t>3. Ahmad </a:t>
            </a:r>
            <a:r>
              <a:rPr lang="id-ID" dirty="0">
                <a:solidFill>
                  <a:schemeClr val="accent1">
                    <a:lumMod val="60000"/>
                    <a:lumOff val="40000"/>
                  </a:schemeClr>
                </a:solidFill>
              </a:rPr>
              <a:t>Rindhoni</a:t>
            </a:r>
            <a:r>
              <a:rPr lang="id-ID" dirty="0"/>
              <a:t> </a:t>
            </a:r>
            <a:r>
              <a:rPr lang="id-ID" dirty="0" smtClean="0"/>
              <a:t>		(</a:t>
            </a:r>
            <a:r>
              <a:rPr lang="id-ID" dirty="0"/>
              <a:t>21120116120028)</a:t>
            </a:r>
          </a:p>
        </p:txBody>
      </p:sp>
    </p:spTree>
    <p:extLst>
      <p:ext uri="{BB962C8B-B14F-4D97-AF65-F5344CB8AC3E}">
        <p14:creationId xmlns:p14="http://schemas.microsoft.com/office/powerpoint/2010/main" val="31899708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ogo alice 3">
            <a:extLst>
              <a:ext uri="{FF2B5EF4-FFF2-40B4-BE49-F238E27FC236}">
                <a16:creationId xmlns="" xmlns:a16="http://schemas.microsoft.com/office/drawing/2014/main" id="{29A86E1F-53FC-429F-940E-0C7E66549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843212"/>
            <a:ext cx="47625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1536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5CE692-BC71-4A65-83E1-A566A35CA790}"/>
              </a:ext>
            </a:extLst>
          </p:cNvPr>
          <p:cNvSpPr>
            <a:spLocks noGrp="1"/>
          </p:cNvSpPr>
          <p:nvPr>
            <p:ph type="title"/>
          </p:nvPr>
        </p:nvSpPr>
        <p:spPr>
          <a:xfrm>
            <a:off x="1058580" y="1211443"/>
            <a:ext cx="10074839" cy="2598557"/>
          </a:xfrm>
        </p:spPr>
        <p:txBody>
          <a:bodyPr>
            <a:normAutofit/>
          </a:bodyPr>
          <a:lstStyle/>
          <a:p>
            <a:r>
              <a:rPr lang="id-ID" sz="6000" dirty="0"/>
              <a:t>Pembuatan </a:t>
            </a:r>
            <a:r>
              <a:rPr lang="id-ID" sz="6000" dirty="0">
                <a:solidFill>
                  <a:schemeClr val="accent1">
                    <a:lumMod val="60000"/>
                    <a:lumOff val="40000"/>
                  </a:schemeClr>
                </a:solidFill>
              </a:rPr>
              <a:t>Animasi</a:t>
            </a:r>
            <a:r>
              <a:rPr lang="id-ID" sz="6000" dirty="0"/>
              <a:t> </a:t>
            </a:r>
            <a:br>
              <a:rPr lang="id-ID" sz="6000" dirty="0"/>
            </a:br>
            <a:r>
              <a:rPr lang="id-ID" sz="6000" b="1" dirty="0"/>
              <a:t>“Finding Dory”</a:t>
            </a:r>
            <a:endParaRPr lang="en-US" sz="6000" b="1" dirty="0"/>
          </a:p>
        </p:txBody>
      </p:sp>
      <p:sp>
        <p:nvSpPr>
          <p:cNvPr id="3" name="Content Placeholder 2">
            <a:extLst>
              <a:ext uri="{FF2B5EF4-FFF2-40B4-BE49-F238E27FC236}">
                <a16:creationId xmlns="" xmlns:a16="http://schemas.microsoft.com/office/drawing/2014/main" id="{7641888F-3DCF-40C9-BAA5-3510BB5E35A8}"/>
              </a:ext>
            </a:extLst>
          </p:cNvPr>
          <p:cNvSpPr>
            <a:spLocks noGrp="1"/>
          </p:cNvSpPr>
          <p:nvPr>
            <p:ph idx="1"/>
          </p:nvPr>
        </p:nvSpPr>
        <p:spPr>
          <a:xfrm>
            <a:off x="2409198" y="2174204"/>
            <a:ext cx="7796540" cy="3997828"/>
          </a:xfrm>
        </p:spPr>
        <p:txBody>
          <a:bodyPr/>
          <a:lstStyle/>
          <a:p>
            <a:pPr marL="0" indent="0">
              <a:buNone/>
            </a:pPr>
            <a:r>
              <a:rPr lang="id-ID" b="1" dirty="0"/>
              <a:t>Aktor :</a:t>
            </a:r>
          </a:p>
          <a:p>
            <a:r>
              <a:rPr lang="id-ID" dirty="0"/>
              <a:t>1. Dory</a:t>
            </a:r>
          </a:p>
          <a:p>
            <a:r>
              <a:rPr lang="id-ID" dirty="0"/>
              <a:t>2. Nemo</a:t>
            </a:r>
          </a:p>
          <a:p>
            <a:r>
              <a:rPr lang="id-ID" dirty="0"/>
              <a:t>3. Ayah Nemo (Martin)</a:t>
            </a:r>
          </a:p>
          <a:p>
            <a:r>
              <a:rPr lang="id-ID" dirty="0"/>
              <a:t>4. Kura-kura</a:t>
            </a:r>
          </a:p>
          <a:p>
            <a:r>
              <a:rPr lang="id-ID" dirty="0"/>
              <a:t>5. Lumba-lumba</a:t>
            </a:r>
          </a:p>
          <a:p>
            <a:r>
              <a:rPr lang="id-ID" dirty="0"/>
              <a:t>6. Hiu</a:t>
            </a:r>
            <a:endParaRPr lang="en-US" dirty="0"/>
          </a:p>
        </p:txBody>
      </p:sp>
    </p:spTree>
    <p:extLst>
      <p:ext uri="{BB962C8B-B14F-4D97-AF65-F5344CB8AC3E}">
        <p14:creationId xmlns:p14="http://schemas.microsoft.com/office/powerpoint/2010/main" val="42037782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85F76F-3756-409E-BEB6-4EB5995C67A1}"/>
              </a:ext>
            </a:extLst>
          </p:cNvPr>
          <p:cNvSpPr>
            <a:spLocks noGrp="1"/>
          </p:cNvSpPr>
          <p:nvPr>
            <p:ph type="title"/>
          </p:nvPr>
        </p:nvSpPr>
        <p:spPr/>
        <p:txBody>
          <a:bodyPr>
            <a:normAutofit/>
          </a:bodyPr>
          <a:lstStyle/>
          <a:p>
            <a:r>
              <a:rPr lang="id-ID" sz="6000" b="1" dirty="0"/>
              <a:t>Story</a:t>
            </a:r>
            <a:r>
              <a:rPr lang="id-ID" sz="6000" b="1" dirty="0">
                <a:solidFill>
                  <a:schemeClr val="accent1">
                    <a:lumMod val="60000"/>
                    <a:lumOff val="40000"/>
                  </a:schemeClr>
                </a:solidFill>
              </a:rPr>
              <a:t>board</a:t>
            </a:r>
            <a:endParaRPr lang="en-US" sz="6000" b="1"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EA5CD676-DBAC-40FC-B230-D3FC387E6885}"/>
              </a:ext>
            </a:extLst>
          </p:cNvPr>
          <p:cNvSpPr>
            <a:spLocks noGrp="1"/>
          </p:cNvSpPr>
          <p:nvPr>
            <p:ph idx="1"/>
          </p:nvPr>
        </p:nvSpPr>
        <p:spPr>
          <a:xfrm>
            <a:off x="1839922" y="2171386"/>
            <a:ext cx="7796540" cy="3997828"/>
          </a:xfrm>
        </p:spPr>
        <p:txBody>
          <a:bodyPr>
            <a:normAutofit fontScale="92500"/>
          </a:bodyPr>
          <a:lstStyle/>
          <a:p>
            <a:r>
              <a:rPr lang="id-ID" dirty="0"/>
              <a:t>Pada suatu ketika di laut yang luas, hiduplah ikan badut bernama Martin dan anaknya yang bernama Nemo. Mereka mempunyai Tante bernama Dory yang mana merupakan ikan dory.</a:t>
            </a:r>
          </a:p>
          <a:p>
            <a:r>
              <a:rPr lang="id-ID" dirty="0"/>
              <a:t>Setelah Martin mengantar anaknya untuk tidur dan ingin menemui Dory lagi, dia terkejut ketika mengetahui Dory malah pergi bersama Hiu.</a:t>
            </a:r>
          </a:p>
          <a:p>
            <a:r>
              <a:rPr lang="id-ID" dirty="0"/>
              <a:t>Martin-pun membangunkan anaknya untuk mencari Dory yang sedang pergi bersama ikan hiu.</a:t>
            </a:r>
          </a:p>
          <a:p>
            <a:r>
              <a:rPr lang="id-ID" dirty="0"/>
              <a:t>Hingga akhirnya mereka menemukan Dory sedang bersama Hiu.</a:t>
            </a:r>
            <a:endParaRPr lang="en-US" dirty="0"/>
          </a:p>
        </p:txBody>
      </p:sp>
    </p:spTree>
    <p:extLst>
      <p:ext uri="{BB962C8B-B14F-4D97-AF65-F5344CB8AC3E}">
        <p14:creationId xmlns:p14="http://schemas.microsoft.com/office/powerpoint/2010/main" val="2529123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3" name="Table 2"/>
          <p:cNvGraphicFramePr>
            <a:graphicFrameLocks noGrp="1"/>
          </p:cNvGraphicFramePr>
          <p:nvPr>
            <p:extLst>
              <p:ext uri="{D42A27DB-BD31-4B8C-83A1-F6EECF244321}">
                <p14:modId xmlns:p14="http://schemas.microsoft.com/office/powerpoint/2010/main" val="1799556008"/>
              </p:ext>
            </p:extLst>
          </p:nvPr>
        </p:nvGraphicFramePr>
        <p:xfrm>
          <a:off x="1711960" y="363050"/>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id-ID" dirty="0" smtClean="0">
                          <a:solidFill>
                            <a:sysClr val="windowText" lastClr="000000"/>
                          </a:solidFill>
                        </a:rPr>
                        <a:t>Urutan</a:t>
                      </a:r>
                      <a:r>
                        <a:rPr lang="id-ID" baseline="0" dirty="0" smtClean="0">
                          <a:solidFill>
                            <a:sysClr val="windowText" lastClr="000000"/>
                          </a:solidFill>
                        </a:rPr>
                        <a:t> Instruksi</a:t>
                      </a:r>
                      <a:endParaRPr lang="id-ID" dirty="0">
                        <a:solidFill>
                          <a:sysClr val="windowText" lastClr="000000"/>
                        </a:solidFill>
                      </a:endParaRPr>
                    </a:p>
                  </a:txBody>
                  <a:tcPr/>
                </a:tc>
                <a:tc>
                  <a:txBody>
                    <a:bodyPr/>
                    <a:lstStyle/>
                    <a:p>
                      <a:r>
                        <a:rPr lang="id-ID" dirty="0" smtClean="0">
                          <a:solidFill>
                            <a:sysClr val="windowText" lastClr="000000"/>
                          </a:solidFill>
                        </a:rPr>
                        <a:t>Tindakan</a:t>
                      </a:r>
                      <a:r>
                        <a:rPr lang="id-ID" baseline="0" dirty="0" smtClean="0">
                          <a:solidFill>
                            <a:sysClr val="windowText" lastClr="000000"/>
                          </a:solidFill>
                        </a:rPr>
                        <a:t> Storyboard</a:t>
                      </a:r>
                      <a:endParaRPr lang="id-ID" dirty="0">
                        <a:solidFill>
                          <a:sysClr val="windowText" lastClr="000000"/>
                        </a:solidFill>
                      </a:endParaRPr>
                    </a:p>
                  </a:txBody>
                  <a:tcPr/>
                </a:tc>
              </a:tr>
              <a:tr h="370840">
                <a:tc>
                  <a:txBody>
                    <a:bodyPr/>
                    <a:lstStyle/>
                    <a:p>
                      <a:r>
                        <a:rPr lang="id-ID" dirty="0" smtClean="0"/>
                        <a:t>Terapka</a:t>
                      </a:r>
                      <a:r>
                        <a:rPr lang="id-ID" baseline="0" dirty="0" smtClean="0"/>
                        <a:t>n secara berurutan</a:t>
                      </a:r>
                      <a:endParaRPr lang="id-ID" dirty="0"/>
                    </a:p>
                  </a:txBody>
                  <a:tcPr/>
                </a:tc>
                <a:tc>
                  <a:txBody>
                    <a:bodyPr/>
                    <a:lstStyle/>
                    <a:p>
                      <a:endParaRPr lang="id-ID" dirty="0"/>
                    </a:p>
                  </a:txBody>
                  <a:tcPr/>
                </a:tc>
              </a:tr>
              <a:tr h="370840">
                <a:tc>
                  <a:txBody>
                    <a:bodyPr/>
                    <a:lstStyle/>
                    <a:p>
                      <a:endParaRPr lang="id-ID" dirty="0"/>
                    </a:p>
                  </a:txBody>
                  <a:tcPr/>
                </a:tc>
                <a:tc>
                  <a:txBody>
                    <a:bodyPr/>
                    <a:lstStyle/>
                    <a:p>
                      <a:endParaRPr lang="id-ID"/>
                    </a:p>
                  </a:txBody>
                  <a:tcPr/>
                </a:tc>
              </a:tr>
              <a:tr h="370840">
                <a:tc>
                  <a:txBody>
                    <a:bodyPr/>
                    <a:lstStyle/>
                    <a:p>
                      <a:endParaRPr lang="id-ID"/>
                    </a:p>
                  </a:txBody>
                  <a:tcPr/>
                </a:tc>
                <a:tc>
                  <a:txBody>
                    <a:bodyPr/>
                    <a:lstStyle/>
                    <a:p>
                      <a:endParaRPr lang="id-ID"/>
                    </a:p>
                  </a:txBody>
                  <a:tcPr/>
                </a:tc>
              </a:tr>
              <a:tr h="370840">
                <a:tc>
                  <a:txBody>
                    <a:bodyPr/>
                    <a:lstStyle/>
                    <a:p>
                      <a:endParaRPr lang="id-ID"/>
                    </a:p>
                  </a:txBody>
                  <a:tcPr/>
                </a:tc>
                <a:tc>
                  <a:txBody>
                    <a:bodyPr/>
                    <a:lstStyle/>
                    <a:p>
                      <a:endParaRPr lang="id-ID"/>
                    </a:p>
                  </a:txBody>
                  <a:tcPr/>
                </a:tc>
              </a:tr>
              <a:tr h="370840">
                <a:tc>
                  <a:txBody>
                    <a:bodyPr/>
                    <a:lstStyle/>
                    <a:p>
                      <a:endParaRPr lang="id-ID"/>
                    </a:p>
                  </a:txBody>
                  <a:tcPr/>
                </a:tc>
                <a:tc>
                  <a:txBody>
                    <a:bodyPr/>
                    <a:lstStyle/>
                    <a:p>
                      <a:endParaRPr lang="id-ID" dirty="0"/>
                    </a:p>
                  </a:txBody>
                  <a:tcPr/>
                </a:tc>
              </a:tr>
              <a:tr h="370840">
                <a:tc>
                  <a:txBody>
                    <a:bodyPr/>
                    <a:lstStyle/>
                    <a:p>
                      <a:endParaRPr lang="id-ID"/>
                    </a:p>
                  </a:txBody>
                  <a:tcPr/>
                </a:tc>
                <a:tc>
                  <a:txBody>
                    <a:bodyPr/>
                    <a:lstStyle/>
                    <a:p>
                      <a:endParaRPr lang="id-ID" dirty="0"/>
                    </a:p>
                  </a:txBody>
                  <a:tcPr/>
                </a:tc>
              </a:tr>
            </a:tbl>
          </a:graphicData>
        </a:graphic>
      </p:graphicFrame>
    </p:spTree>
    <p:extLst>
      <p:ext uri="{BB962C8B-B14F-4D97-AF65-F5344CB8AC3E}">
        <p14:creationId xmlns:p14="http://schemas.microsoft.com/office/powerpoint/2010/main" val="77556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AA4018-712F-4361-B374-10D44CE51005}"/>
              </a:ext>
            </a:extLst>
          </p:cNvPr>
          <p:cNvSpPr>
            <a:spLocks noGrp="1"/>
          </p:cNvSpPr>
          <p:nvPr>
            <p:ph type="title"/>
          </p:nvPr>
        </p:nvSpPr>
        <p:spPr/>
        <p:txBody>
          <a:bodyPr/>
          <a:lstStyle/>
          <a:p>
            <a:endParaRPr lang="en-US"/>
          </a:p>
        </p:txBody>
      </p:sp>
      <p:pic>
        <p:nvPicPr>
          <p:cNvPr id="5" name="Content Placeholder 4" descr="A screenshot of a computer screen&#10;&#10;Description automatically generated">
            <a:extLst>
              <a:ext uri="{FF2B5EF4-FFF2-40B4-BE49-F238E27FC236}">
                <a16:creationId xmlns="" xmlns:a16="http://schemas.microsoft.com/office/drawing/2014/main" id="{2BAB26D1-5201-425C-AE7B-8187D9B907EA}"/>
              </a:ext>
            </a:extLst>
          </p:cNvPr>
          <p:cNvPicPr>
            <a:picLocks noGrp="1" noChangeAspect="1"/>
          </p:cNvPicPr>
          <p:nvPr>
            <p:ph idx="1"/>
          </p:nvPr>
        </p:nvPicPr>
        <p:blipFill rotWithShape="1">
          <a:blip r:embed="rId2"/>
          <a:srcRect l="3403" t="10212" r="53111" b="7957"/>
          <a:stretch/>
        </p:blipFill>
        <p:spPr>
          <a:xfrm rot="460719">
            <a:off x="1899993" y="1350010"/>
            <a:ext cx="8410619" cy="44490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9462978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79A78-E2CE-41B1-B28D-E7AE61346A5C}"/>
              </a:ext>
            </a:extLst>
          </p:cNvPr>
          <p:cNvSpPr>
            <a:spLocks noGrp="1"/>
          </p:cNvSpPr>
          <p:nvPr>
            <p:ph type="title"/>
          </p:nvPr>
        </p:nvSpPr>
        <p:spPr>
          <a:xfrm>
            <a:off x="2116831" y="4682260"/>
            <a:ext cx="7958331" cy="1077229"/>
          </a:xfrm>
        </p:spPr>
        <p:txBody>
          <a:bodyPr/>
          <a:lstStyle/>
          <a:p>
            <a:pPr algn="ctr"/>
            <a:r>
              <a:rPr lang="id-ID"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LET’S PLAY </a:t>
            </a:r>
            <a:r>
              <a:rPr lang="id-ID" b="1" dirty="0">
                <a:solidFill>
                  <a:schemeClr val="accent1">
                    <a:lumMod val="60000"/>
                    <a:lumOff val="40000"/>
                  </a:schemeClr>
                </a:solidFill>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THE VIDEO </a:t>
            </a:r>
            <a:r>
              <a:rPr lang="id-ID"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a:t>
            </a:r>
            <a:r>
              <a:rPr lang="en-US"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t/>
            </a:r>
            <a:br>
              <a:rPr lang="en-US"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rPr>
            </a:br>
            <a:endParaRPr lang="en-US" b="1" dirty="0">
              <a:effectLst>
                <a:outerShdw blurRad="38100" dist="38100" dir="2700000" algn="tl">
                  <a:srgbClr val="000000">
                    <a:alpha val="43137"/>
                  </a:srgbClr>
                </a:outerShdw>
              </a:effectLst>
              <a:latin typeface="Acephimere" panose="020B0203030202020204" pitchFamily="34" charset="0"/>
              <a:ea typeface="Acephimere" panose="020B0203030202020204" pitchFamily="34" charset="0"/>
            </a:endParaRPr>
          </a:p>
        </p:txBody>
      </p:sp>
      <p:pic>
        <p:nvPicPr>
          <p:cNvPr id="3074" name="Picture 2" descr="Image result for play button">
            <a:extLst>
              <a:ext uri="{FF2B5EF4-FFF2-40B4-BE49-F238E27FC236}">
                <a16:creationId xmlns="" xmlns:a16="http://schemas.microsoft.com/office/drawing/2014/main" id="{EEA857D9-F24E-45B3-BE3E-9D367D121CB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1795" b="78077" l="2300" r="97000">
                        <a14:foregroundMark x1="49600" y1="11923" x2="49600" y2="11923"/>
                        <a14:foregroundMark x1="51100" y1="78333" x2="51100" y2="78333"/>
                        <a14:foregroundMark x1="50700" y1="50256" x2="50700" y2="50256"/>
                        <a14:foregroundMark x1="16400" y1="45000" x2="16400" y2="45000"/>
                        <a14:foregroundMark x1="10600" y1="51667" x2="10600" y2="51667"/>
                        <a14:foregroundMark x1="2300" y1="45897" x2="2300" y2="45897"/>
                        <a14:foregroundMark x1="9700" y1="44487" x2="9700" y2="44487"/>
                        <a14:foregroundMark x1="9300" y1="40000" x2="9300" y2="40000"/>
                        <a14:foregroundMark x1="10300" y1="38077" x2="10300" y2="38077"/>
                        <a14:foregroundMark x1="12100" y1="35000" x2="12100" y2="35000"/>
                        <a14:foregroundMark x1="17100" y1="24487" x2="17100" y2="24487"/>
                        <a14:foregroundMark x1="17500" y1="22821" x2="17500" y2="22821"/>
                        <a14:foregroundMark x1="16400" y1="48846" x2="16400" y2="48846"/>
                        <a14:foregroundMark x1="16600" y1="46923" x2="16600" y2="46923"/>
                        <a14:foregroundMark x1="16400" y1="42564" x2="16400" y2="42564"/>
                        <a14:foregroundMark x1="16400" y1="41923" x2="16400" y2="41923"/>
                        <a14:foregroundMark x1="25300" y1="20256" x2="25300" y2="20256"/>
                        <a14:foregroundMark x1="82300" y1="37821" x2="82300" y2="37821"/>
                        <a14:foregroundMark x1="88100" y1="33590" x2="88100" y2="33590"/>
                        <a14:foregroundMark x1="97000" y1="32179" x2="97000" y2="32179"/>
                        <a14:foregroundMark x1="50000" y1="42949" x2="50000" y2="42949"/>
                        <a14:foregroundMark x1="50200" y1="47051" x2="50200" y2="47051"/>
                        <a14:foregroundMark x1="49800" y1="43462" x2="49800" y2="43462"/>
                        <a14:foregroundMark x1="47400" y1="38205" x2="47400" y2="38205"/>
                        <a14:foregroundMark x1="47400" y1="38205" x2="47400" y2="39103"/>
                        <a14:foregroundMark x1="48700" y1="44103" x2="52600" y2="45769"/>
                        <a14:foregroundMark x1="48500" y1="48718" x2="45100" y2="43205"/>
                        <a14:foregroundMark x1="45100" y1="43205" x2="49300" y2="37692"/>
                        <a14:foregroundMark x1="49300" y1="37692" x2="54100" y2="41154"/>
                        <a14:foregroundMark x1="54100" y1="41154" x2="52600" y2="48718"/>
                        <a14:foregroundMark x1="52600" y1="48718" x2="46900" y2="48846"/>
                        <a14:foregroundMark x1="46900" y1="48846" x2="43900" y2="41795"/>
                        <a14:foregroundMark x1="43900" y1="41795" x2="47200" y2="39359"/>
                        <a14:foregroundMark x1="42000" y1="61795" x2="42000" y2="31667"/>
                        <a14:foregroundMark x1="42000" y1="31667" x2="47700" y2="31154"/>
                        <a14:foregroundMark x1="47700" y1="31154" x2="62700" y2="42436"/>
                        <a14:foregroundMark x1="62700" y1="42436" x2="59800" y2="49103"/>
                        <a14:foregroundMark x1="59800" y1="49103" x2="53700" y2="50513"/>
                        <a14:foregroundMark x1="53700" y1="50513" x2="45300" y2="60513"/>
                        <a14:foregroundMark x1="45300" y1="60513" x2="39600" y2="60000"/>
                        <a14:foregroundMark x1="39600" y1="60000" x2="39200" y2="56538"/>
                        <a14:foregroundMark x1="83200" y1="35769" x2="84900" y2="49744"/>
                        <a14:foregroundMark x1="84900" y1="49744" x2="82500" y2="53718"/>
                        <a14:foregroundMark x1="84500" y1="26538" x2="88200" y2="32564"/>
                        <a14:foregroundMark x1="88200" y1="32564" x2="90300" y2="39359"/>
                        <a14:foregroundMark x1="90300" y1="39359" x2="88600" y2="59103"/>
                      </a14:backgroundRemoval>
                    </a14:imgEffect>
                  </a14:imgLayer>
                </a14:imgProps>
              </a:ext>
              <a:ext uri="{28A0092B-C50C-407E-A947-70E740481C1C}">
                <a14:useLocalDpi xmlns:a14="http://schemas.microsoft.com/office/drawing/2010/main" val="0"/>
              </a:ext>
            </a:extLst>
          </a:blip>
          <a:srcRect t="5001" b="15277"/>
          <a:stretch/>
        </p:blipFill>
        <p:spPr bwMode="auto">
          <a:xfrm>
            <a:off x="3394652" y="1098511"/>
            <a:ext cx="5402691" cy="335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03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3074"/>
                                        </p:tgtEl>
                                        <p:attrNameLst>
                                          <p:attrName>r</p:attrName>
                                        </p:attrNameLst>
                                      </p:cBhvr>
                                    </p:animRot>
                                    <p:animRot by="-240000">
                                      <p:cBhvr>
                                        <p:cTn id="7" dur="200" fill="hold">
                                          <p:stCondLst>
                                            <p:cond delay="200"/>
                                          </p:stCondLst>
                                        </p:cTn>
                                        <p:tgtEl>
                                          <p:spTgt spid="3074"/>
                                        </p:tgtEl>
                                        <p:attrNameLst>
                                          <p:attrName>r</p:attrName>
                                        </p:attrNameLst>
                                      </p:cBhvr>
                                    </p:animRot>
                                    <p:animRot by="240000">
                                      <p:cBhvr>
                                        <p:cTn id="8" dur="200" fill="hold">
                                          <p:stCondLst>
                                            <p:cond delay="400"/>
                                          </p:stCondLst>
                                        </p:cTn>
                                        <p:tgtEl>
                                          <p:spTgt spid="3074"/>
                                        </p:tgtEl>
                                        <p:attrNameLst>
                                          <p:attrName>r</p:attrName>
                                        </p:attrNameLst>
                                      </p:cBhvr>
                                    </p:animRot>
                                    <p:animRot by="-240000">
                                      <p:cBhvr>
                                        <p:cTn id="9" dur="200" fill="hold">
                                          <p:stCondLst>
                                            <p:cond delay="600"/>
                                          </p:stCondLst>
                                        </p:cTn>
                                        <p:tgtEl>
                                          <p:spTgt spid="3074"/>
                                        </p:tgtEl>
                                        <p:attrNameLst>
                                          <p:attrName>r</p:attrName>
                                        </p:attrNameLst>
                                      </p:cBhvr>
                                    </p:animRot>
                                    <p:animRot by="120000">
                                      <p:cBhvr>
                                        <p:cTn id="10" dur="200" fill="hold">
                                          <p:stCondLst>
                                            <p:cond delay="800"/>
                                          </p:stCondLst>
                                        </p:cTn>
                                        <p:tgtEl>
                                          <p:spTgt spid="307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ogo greenfoot">
            <a:extLst>
              <a:ext uri="{FF2B5EF4-FFF2-40B4-BE49-F238E27FC236}">
                <a16:creationId xmlns="" xmlns:a16="http://schemas.microsoft.com/office/drawing/2014/main" id="{54CCA7D6-0C5D-483F-B6AA-81F011EE0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363" y="2520087"/>
            <a:ext cx="5555273" cy="181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73466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282</TotalTime>
  <Words>229</Words>
  <Application>Microsoft Office PowerPoint</Application>
  <PresentationFormat>Widescreen</PresentationFormat>
  <Paragraphs>33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맑은 고딕</vt:lpstr>
      <vt:lpstr>Abadi</vt:lpstr>
      <vt:lpstr>Acephimere</vt:lpstr>
      <vt:lpstr>Arial</vt:lpstr>
      <vt:lpstr>Calibri</vt:lpstr>
      <vt:lpstr>MS Shell Dlg 2</vt:lpstr>
      <vt:lpstr>Wingdings</vt:lpstr>
      <vt:lpstr>Wingdings 3</vt:lpstr>
      <vt:lpstr>Madison</vt:lpstr>
      <vt:lpstr>Tugas Project Alice 3 dan Greenfoot</vt:lpstr>
      <vt:lpstr>Anggota Kelompok</vt:lpstr>
      <vt:lpstr>PowerPoint Presentation</vt:lpstr>
      <vt:lpstr>Pembuatan Animasi  “Finding Dory”</vt:lpstr>
      <vt:lpstr>Storyboard</vt:lpstr>
      <vt:lpstr>PowerPoint Presentation</vt:lpstr>
      <vt:lpstr>PowerPoint Presentation</vt:lpstr>
      <vt:lpstr>LET’S PLAY THE VIDEO !! </vt:lpstr>
      <vt:lpstr>PowerPoint Presentation</vt:lpstr>
      <vt:lpstr>Game “Tangkap Apel”</vt:lpstr>
      <vt:lpstr>SS GAME</vt:lpstr>
      <vt:lpstr>LET’S PLAY THE GAME !! </vt:lpstr>
      <vt:lpstr>고맙습니다 TERIMAKASIH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Project Alice 3 dan Greenfoot</dc:title>
  <dc:creator>K</dc:creator>
  <cp:lastModifiedBy>Kornelius Satria</cp:lastModifiedBy>
  <cp:revision>11</cp:revision>
  <dcterms:created xsi:type="dcterms:W3CDTF">2019-04-28T13:38:25Z</dcterms:created>
  <dcterms:modified xsi:type="dcterms:W3CDTF">2019-06-12T19:21:34Z</dcterms:modified>
</cp:coreProperties>
</file>