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4251" autoAdjust="0"/>
  </p:normalViewPr>
  <p:slideViewPr>
    <p:cSldViewPr snapToGrid="0">
      <p:cViewPr varScale="1">
        <p:scale>
          <a:sx n="67" d="100"/>
          <a:sy n="67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8FCF0-FE98-434B-8B0D-B74C64DDC9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CF306FA-7972-451E-A006-F0E37E87A130}">
      <dgm:prSet/>
      <dgm:spPr/>
      <dgm:t>
        <a:bodyPr/>
        <a:lstStyle/>
        <a:p>
          <a:pPr rtl="0"/>
          <a:r>
            <a:rPr lang="pl-PL" smtClean="0"/>
            <a:t>High-level Python Web framework for rapid application development</a:t>
          </a:r>
          <a:endParaRPr lang="pl-PL"/>
        </a:p>
      </dgm:t>
    </dgm:pt>
    <dgm:pt modelId="{1CA9E456-5A0F-4FDE-A1C8-2E4E1A54B4B4}" type="parTrans" cxnId="{E1DC801E-4AC6-401F-BD22-FBCEBEC2DDBD}">
      <dgm:prSet/>
      <dgm:spPr/>
      <dgm:t>
        <a:bodyPr/>
        <a:lstStyle/>
        <a:p>
          <a:endParaRPr lang="pl-PL"/>
        </a:p>
      </dgm:t>
    </dgm:pt>
    <dgm:pt modelId="{1461A597-7BA9-4106-AEAC-27A559ECD0D9}" type="sibTrans" cxnId="{E1DC801E-4AC6-401F-BD22-FBCEBEC2DDBD}">
      <dgm:prSet/>
      <dgm:spPr/>
      <dgm:t>
        <a:bodyPr/>
        <a:lstStyle/>
        <a:p>
          <a:endParaRPr lang="pl-PL"/>
        </a:p>
      </dgm:t>
    </dgm:pt>
    <dgm:pt modelId="{B5BD29E8-F58B-45B7-8F61-CC6829A7388B}">
      <dgm:prSet/>
      <dgm:spPr/>
      <dgm:t>
        <a:bodyPr/>
        <a:lstStyle/>
        <a:p>
          <a:pPr rtl="0"/>
          <a:r>
            <a:rPr lang="pl-PL" dirty="0" err="1" smtClean="0"/>
            <a:t>Code</a:t>
          </a:r>
          <a:r>
            <a:rPr lang="pl-PL" dirty="0" smtClean="0"/>
            <a:t> less, </a:t>
          </a:r>
          <a:r>
            <a:rPr lang="pl-PL" dirty="0" err="1" smtClean="0"/>
            <a:t>write</a:t>
          </a:r>
          <a:r>
            <a:rPr lang="pl-PL" dirty="0" smtClean="0"/>
            <a:t> </a:t>
          </a:r>
          <a:r>
            <a:rPr lang="pl-PL" dirty="0" err="1" smtClean="0"/>
            <a:t>more</a:t>
          </a:r>
          <a:endParaRPr lang="pl-PL" dirty="0"/>
        </a:p>
      </dgm:t>
    </dgm:pt>
    <dgm:pt modelId="{3456C670-26DC-453D-B973-F1B2340FDD94}" type="parTrans" cxnId="{88B92982-5714-4E5F-985D-66EEC4915345}">
      <dgm:prSet/>
      <dgm:spPr/>
      <dgm:t>
        <a:bodyPr/>
        <a:lstStyle/>
        <a:p>
          <a:endParaRPr lang="pl-PL"/>
        </a:p>
      </dgm:t>
    </dgm:pt>
    <dgm:pt modelId="{F05D6DFF-FBDB-47D7-9A6D-C92829CA0978}" type="sibTrans" cxnId="{88B92982-5714-4E5F-985D-66EEC4915345}">
      <dgm:prSet/>
      <dgm:spPr/>
      <dgm:t>
        <a:bodyPr/>
        <a:lstStyle/>
        <a:p>
          <a:endParaRPr lang="pl-PL"/>
        </a:p>
      </dgm:t>
    </dgm:pt>
    <dgm:pt modelId="{72CD06F9-6283-4119-91CD-089E2A5825A4}">
      <dgm:prSet/>
      <dgm:spPr/>
      <dgm:t>
        <a:bodyPr/>
        <a:lstStyle/>
        <a:p>
          <a:pPr rtl="0"/>
          <a:r>
            <a:rPr lang="pl-PL" dirty="0" smtClean="0"/>
            <a:t>MTV</a:t>
          </a:r>
          <a:endParaRPr lang="pl-PL" dirty="0"/>
        </a:p>
      </dgm:t>
    </dgm:pt>
    <dgm:pt modelId="{F45E5EB1-F15F-4811-8211-F5C059271465}" type="parTrans" cxnId="{1B55EAAC-EB01-4C97-B2FD-94FB0D782A84}">
      <dgm:prSet/>
      <dgm:spPr/>
      <dgm:t>
        <a:bodyPr/>
        <a:lstStyle/>
        <a:p>
          <a:endParaRPr lang="pl-PL"/>
        </a:p>
      </dgm:t>
    </dgm:pt>
    <dgm:pt modelId="{92F1A650-D4E6-4B6B-BAF0-CC0B294234D3}" type="sibTrans" cxnId="{1B55EAAC-EB01-4C97-B2FD-94FB0D782A84}">
      <dgm:prSet/>
      <dgm:spPr/>
      <dgm:t>
        <a:bodyPr/>
        <a:lstStyle/>
        <a:p>
          <a:endParaRPr lang="pl-PL"/>
        </a:p>
      </dgm:t>
    </dgm:pt>
    <dgm:pt modelId="{C500D942-61C3-474F-BFBC-327DF32C45A7}" type="pres">
      <dgm:prSet presAssocID="{6C98FCF0-FE98-434B-8B0D-B74C64DDC913}" presName="linear" presStyleCnt="0">
        <dgm:presLayoutVars>
          <dgm:animLvl val="lvl"/>
          <dgm:resizeHandles val="exact"/>
        </dgm:presLayoutVars>
      </dgm:prSet>
      <dgm:spPr/>
    </dgm:pt>
    <dgm:pt modelId="{7A7264F0-374A-44B5-BF05-7B45E0B5FD09}" type="pres">
      <dgm:prSet presAssocID="{BCF306FA-7972-451E-A006-F0E37E87A1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1A4BBC-385E-4248-BCB9-B4F3D96E3CE6}" type="pres">
      <dgm:prSet presAssocID="{1461A597-7BA9-4106-AEAC-27A559ECD0D9}" presName="spacer" presStyleCnt="0"/>
      <dgm:spPr/>
    </dgm:pt>
    <dgm:pt modelId="{D7682D50-339F-4A91-BD28-DDCFB144F544}" type="pres">
      <dgm:prSet presAssocID="{B5BD29E8-F58B-45B7-8F61-CC6829A738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EB4BAE-4098-4E45-B27D-B4CB9FC8D70A}" type="pres">
      <dgm:prSet presAssocID="{F05D6DFF-FBDB-47D7-9A6D-C92829CA0978}" presName="spacer" presStyleCnt="0"/>
      <dgm:spPr/>
    </dgm:pt>
    <dgm:pt modelId="{97F53AA4-2BFB-4FB3-9FE3-0BBC3B8E445F}" type="pres">
      <dgm:prSet presAssocID="{72CD06F9-6283-4119-91CD-089E2A5825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BCF5DF-FA98-4254-B413-1C71ACCC276D}" type="presOf" srcId="{BCF306FA-7972-451E-A006-F0E37E87A130}" destId="{7A7264F0-374A-44B5-BF05-7B45E0B5FD09}" srcOrd="0" destOrd="0" presId="urn:microsoft.com/office/officeart/2005/8/layout/vList2"/>
    <dgm:cxn modelId="{1B55EAAC-EB01-4C97-B2FD-94FB0D782A84}" srcId="{6C98FCF0-FE98-434B-8B0D-B74C64DDC913}" destId="{72CD06F9-6283-4119-91CD-089E2A5825A4}" srcOrd="2" destOrd="0" parTransId="{F45E5EB1-F15F-4811-8211-F5C059271465}" sibTransId="{92F1A650-D4E6-4B6B-BAF0-CC0B294234D3}"/>
    <dgm:cxn modelId="{A4ADA27A-09F4-4A0C-93F2-E69884C1DC09}" type="presOf" srcId="{6C98FCF0-FE98-434B-8B0D-B74C64DDC913}" destId="{C500D942-61C3-474F-BFBC-327DF32C45A7}" srcOrd="0" destOrd="0" presId="urn:microsoft.com/office/officeart/2005/8/layout/vList2"/>
    <dgm:cxn modelId="{F6162E70-B6E0-4B22-8DE9-94685B62F0EC}" type="presOf" srcId="{72CD06F9-6283-4119-91CD-089E2A5825A4}" destId="{97F53AA4-2BFB-4FB3-9FE3-0BBC3B8E445F}" srcOrd="0" destOrd="0" presId="urn:microsoft.com/office/officeart/2005/8/layout/vList2"/>
    <dgm:cxn modelId="{88B92982-5714-4E5F-985D-66EEC4915345}" srcId="{6C98FCF0-FE98-434B-8B0D-B74C64DDC913}" destId="{B5BD29E8-F58B-45B7-8F61-CC6829A7388B}" srcOrd="1" destOrd="0" parTransId="{3456C670-26DC-453D-B973-F1B2340FDD94}" sibTransId="{F05D6DFF-FBDB-47D7-9A6D-C92829CA0978}"/>
    <dgm:cxn modelId="{E1DC801E-4AC6-401F-BD22-FBCEBEC2DDBD}" srcId="{6C98FCF0-FE98-434B-8B0D-B74C64DDC913}" destId="{BCF306FA-7972-451E-A006-F0E37E87A130}" srcOrd="0" destOrd="0" parTransId="{1CA9E456-5A0F-4FDE-A1C8-2E4E1A54B4B4}" sibTransId="{1461A597-7BA9-4106-AEAC-27A559ECD0D9}"/>
    <dgm:cxn modelId="{80FAFFEA-9909-4B65-B2BB-B584B1E6A0AB}" type="presOf" srcId="{B5BD29E8-F58B-45B7-8F61-CC6829A7388B}" destId="{D7682D50-339F-4A91-BD28-DDCFB144F544}" srcOrd="0" destOrd="0" presId="urn:microsoft.com/office/officeart/2005/8/layout/vList2"/>
    <dgm:cxn modelId="{BB59587C-6DB9-4EED-BEA6-63A3442F2599}" type="presParOf" srcId="{C500D942-61C3-474F-BFBC-327DF32C45A7}" destId="{7A7264F0-374A-44B5-BF05-7B45E0B5FD09}" srcOrd="0" destOrd="0" presId="urn:microsoft.com/office/officeart/2005/8/layout/vList2"/>
    <dgm:cxn modelId="{254DF783-5FBF-43BE-A1D7-D9B99891CFD0}" type="presParOf" srcId="{C500D942-61C3-474F-BFBC-327DF32C45A7}" destId="{AD1A4BBC-385E-4248-BCB9-B4F3D96E3CE6}" srcOrd="1" destOrd="0" presId="urn:microsoft.com/office/officeart/2005/8/layout/vList2"/>
    <dgm:cxn modelId="{4CB8CBA8-AF63-4491-A906-97BC4C3A8F2F}" type="presParOf" srcId="{C500D942-61C3-474F-BFBC-327DF32C45A7}" destId="{D7682D50-339F-4A91-BD28-DDCFB144F544}" srcOrd="2" destOrd="0" presId="urn:microsoft.com/office/officeart/2005/8/layout/vList2"/>
    <dgm:cxn modelId="{20E0DC01-12E1-4221-A5DE-01DD0173EBA1}" type="presParOf" srcId="{C500D942-61C3-474F-BFBC-327DF32C45A7}" destId="{67EB4BAE-4098-4E45-B27D-B4CB9FC8D70A}" srcOrd="3" destOrd="0" presId="urn:microsoft.com/office/officeart/2005/8/layout/vList2"/>
    <dgm:cxn modelId="{3B05C6C8-1755-43DB-99FB-5CED2E4F4A86}" type="presParOf" srcId="{C500D942-61C3-474F-BFBC-327DF32C45A7}" destId="{97F53AA4-2BFB-4FB3-9FE3-0BBC3B8E44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86E5E4-DB35-4A61-88B9-E4259520CDC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E8DAB242-702E-4AA0-8AE7-A78052F40A98}">
      <dgm:prSet/>
      <dgm:spPr/>
      <dgm:t>
        <a:bodyPr/>
        <a:lstStyle/>
        <a:p>
          <a:pPr rtl="0"/>
          <a:r>
            <a:rPr lang="pl-PL" smtClean="0"/>
            <a:t>Project</a:t>
          </a:r>
          <a:endParaRPr lang="pl-PL"/>
        </a:p>
      </dgm:t>
    </dgm:pt>
    <dgm:pt modelId="{63639339-8B5D-4153-9407-FECE4DC8DB4C}" type="parTrans" cxnId="{729D3EE1-7992-418E-AF35-4FD32DE009FA}">
      <dgm:prSet/>
      <dgm:spPr/>
      <dgm:t>
        <a:bodyPr/>
        <a:lstStyle/>
        <a:p>
          <a:endParaRPr lang="pl-PL"/>
        </a:p>
      </dgm:t>
    </dgm:pt>
    <dgm:pt modelId="{F27E1DB0-E32E-4221-ACBD-B18862C0B7E2}" type="sibTrans" cxnId="{729D3EE1-7992-418E-AF35-4FD32DE009FA}">
      <dgm:prSet/>
      <dgm:spPr/>
      <dgm:t>
        <a:bodyPr/>
        <a:lstStyle/>
        <a:p>
          <a:endParaRPr lang="pl-PL"/>
        </a:p>
      </dgm:t>
    </dgm:pt>
    <dgm:pt modelId="{96E15E09-143D-4B9C-BD86-B067CE22A259}">
      <dgm:prSet/>
      <dgm:spPr/>
      <dgm:t>
        <a:bodyPr/>
        <a:lstStyle/>
        <a:p>
          <a:pPr rtl="0"/>
          <a:r>
            <a:rPr lang="pl-PL" smtClean="0"/>
            <a:t>FooApp</a:t>
          </a:r>
          <a:endParaRPr lang="pl-PL"/>
        </a:p>
      </dgm:t>
    </dgm:pt>
    <dgm:pt modelId="{CA78FB3B-1C80-4E0C-811B-116EE7EDC651}" type="parTrans" cxnId="{3264EAED-9400-464F-9498-2E9A18AF0070}">
      <dgm:prSet/>
      <dgm:spPr/>
      <dgm:t>
        <a:bodyPr/>
        <a:lstStyle/>
        <a:p>
          <a:endParaRPr lang="pl-PL"/>
        </a:p>
      </dgm:t>
    </dgm:pt>
    <dgm:pt modelId="{35FC6A68-7895-4ED2-B187-4F9C8ABCFFB5}" type="sibTrans" cxnId="{3264EAED-9400-464F-9498-2E9A18AF0070}">
      <dgm:prSet/>
      <dgm:spPr/>
      <dgm:t>
        <a:bodyPr/>
        <a:lstStyle/>
        <a:p>
          <a:endParaRPr lang="pl-PL"/>
        </a:p>
      </dgm:t>
    </dgm:pt>
    <dgm:pt modelId="{D9DE3DF3-EEF7-468F-81F2-A07AEC414C7E}">
      <dgm:prSet/>
      <dgm:spPr/>
      <dgm:t>
        <a:bodyPr/>
        <a:lstStyle/>
        <a:p>
          <a:pPr rtl="0"/>
          <a:r>
            <a:rPr lang="pl-PL" smtClean="0"/>
            <a:t>BarApp</a:t>
          </a:r>
          <a:endParaRPr lang="pl-PL"/>
        </a:p>
      </dgm:t>
    </dgm:pt>
    <dgm:pt modelId="{A9D779D7-AD80-407D-9F41-DF03080DCA11}" type="parTrans" cxnId="{22CDA382-C16F-4B26-8E9E-142C41714A42}">
      <dgm:prSet/>
      <dgm:spPr/>
      <dgm:t>
        <a:bodyPr/>
        <a:lstStyle/>
        <a:p>
          <a:endParaRPr lang="pl-PL"/>
        </a:p>
      </dgm:t>
    </dgm:pt>
    <dgm:pt modelId="{254828E5-E4AB-41C9-98BF-AF002E0D8011}" type="sibTrans" cxnId="{22CDA382-C16F-4B26-8E9E-142C41714A42}">
      <dgm:prSet/>
      <dgm:spPr/>
      <dgm:t>
        <a:bodyPr/>
        <a:lstStyle/>
        <a:p>
          <a:endParaRPr lang="pl-PL"/>
        </a:p>
      </dgm:t>
    </dgm:pt>
    <dgm:pt modelId="{44B3B964-1BF3-429D-903B-3860BF4060E0}">
      <dgm:prSet/>
      <dgm:spPr/>
      <dgm:t>
        <a:bodyPr/>
        <a:lstStyle/>
        <a:p>
          <a:pPr rtl="0"/>
          <a:r>
            <a:rPr lang="pl-PL" smtClean="0"/>
            <a:t>BananaApp</a:t>
          </a:r>
          <a:endParaRPr lang="pl-PL"/>
        </a:p>
      </dgm:t>
    </dgm:pt>
    <dgm:pt modelId="{53650208-9C24-4BB5-8A1D-570FEE9B2039}" type="parTrans" cxnId="{9CA94FAD-0258-4B2B-87F2-5B98B4957061}">
      <dgm:prSet/>
      <dgm:spPr/>
      <dgm:t>
        <a:bodyPr/>
        <a:lstStyle/>
        <a:p>
          <a:endParaRPr lang="pl-PL"/>
        </a:p>
      </dgm:t>
    </dgm:pt>
    <dgm:pt modelId="{DCC5A1AD-DC52-423E-97F1-555E9DBD594C}" type="sibTrans" cxnId="{9CA94FAD-0258-4B2B-87F2-5B98B4957061}">
      <dgm:prSet/>
      <dgm:spPr/>
      <dgm:t>
        <a:bodyPr/>
        <a:lstStyle/>
        <a:p>
          <a:endParaRPr lang="pl-PL"/>
        </a:p>
      </dgm:t>
    </dgm:pt>
    <dgm:pt modelId="{5188F614-A0FA-4267-BACF-605FC39C4153}">
      <dgm:prSet/>
      <dgm:spPr/>
      <dgm:t>
        <a:bodyPr/>
        <a:lstStyle/>
        <a:p>
          <a:pPr rtl="0"/>
          <a:r>
            <a:rPr lang="pl-PL" smtClean="0"/>
            <a:t>….</a:t>
          </a:r>
          <a:endParaRPr lang="pl-PL"/>
        </a:p>
      </dgm:t>
    </dgm:pt>
    <dgm:pt modelId="{846E29E3-1F78-4805-A26B-DD438E9F9A92}" type="parTrans" cxnId="{B97CC810-A406-4C3C-8C17-84203019A22B}">
      <dgm:prSet/>
      <dgm:spPr/>
      <dgm:t>
        <a:bodyPr/>
        <a:lstStyle/>
        <a:p>
          <a:endParaRPr lang="pl-PL"/>
        </a:p>
      </dgm:t>
    </dgm:pt>
    <dgm:pt modelId="{5C23E67C-FC5F-4BAD-B180-0B53E329133D}" type="sibTrans" cxnId="{B97CC810-A406-4C3C-8C17-84203019A22B}">
      <dgm:prSet/>
      <dgm:spPr/>
      <dgm:t>
        <a:bodyPr/>
        <a:lstStyle/>
        <a:p>
          <a:endParaRPr lang="pl-PL"/>
        </a:p>
      </dgm:t>
    </dgm:pt>
    <dgm:pt modelId="{1B6476BB-DFAD-4457-B3E8-D675E10DFF79}">
      <dgm:prSet/>
      <dgm:spPr/>
      <dgm:t>
        <a:bodyPr/>
        <a:lstStyle/>
        <a:p>
          <a:pPr rtl="0"/>
          <a:r>
            <a:rPr lang="pl-PL" smtClean="0"/>
            <a:t>ZApp</a:t>
          </a:r>
          <a:endParaRPr lang="pl-PL"/>
        </a:p>
      </dgm:t>
    </dgm:pt>
    <dgm:pt modelId="{9D67ACB7-BBD4-4AB3-8CC4-6F514DE8403E}" type="parTrans" cxnId="{DE743D95-A0A3-43AD-8074-DB157F5F09B6}">
      <dgm:prSet/>
      <dgm:spPr/>
      <dgm:t>
        <a:bodyPr/>
        <a:lstStyle/>
        <a:p>
          <a:endParaRPr lang="pl-PL"/>
        </a:p>
      </dgm:t>
    </dgm:pt>
    <dgm:pt modelId="{6DE1B4DC-6B4C-4C15-AAC7-2126BF930368}" type="sibTrans" cxnId="{DE743D95-A0A3-43AD-8074-DB157F5F09B6}">
      <dgm:prSet/>
      <dgm:spPr/>
      <dgm:t>
        <a:bodyPr/>
        <a:lstStyle/>
        <a:p>
          <a:endParaRPr lang="pl-PL"/>
        </a:p>
      </dgm:t>
    </dgm:pt>
    <dgm:pt modelId="{2309194D-411A-44CA-BB93-E07BB20ED87C}" type="pres">
      <dgm:prSet presAssocID="{E486E5E4-DB35-4A61-88B9-E4259520CD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D7F9DD-9400-438A-8C82-9ED438473277}" type="pres">
      <dgm:prSet presAssocID="{E8DAB242-702E-4AA0-8AE7-A78052F40A98}" presName="hierRoot1" presStyleCnt="0">
        <dgm:presLayoutVars>
          <dgm:hierBranch val="init"/>
        </dgm:presLayoutVars>
      </dgm:prSet>
      <dgm:spPr/>
    </dgm:pt>
    <dgm:pt modelId="{C90130EE-3C4E-447A-972F-EBD287709274}" type="pres">
      <dgm:prSet presAssocID="{E8DAB242-702E-4AA0-8AE7-A78052F40A98}" presName="rootComposite1" presStyleCnt="0"/>
      <dgm:spPr/>
    </dgm:pt>
    <dgm:pt modelId="{0B8ED17E-1E9A-441E-A17B-479956FDC98D}" type="pres">
      <dgm:prSet presAssocID="{E8DAB242-702E-4AA0-8AE7-A78052F40A98}" presName="rootText1" presStyleLbl="node0" presStyleIdx="0" presStyleCnt="1">
        <dgm:presLayoutVars>
          <dgm:chPref val="3"/>
        </dgm:presLayoutVars>
      </dgm:prSet>
      <dgm:spPr/>
    </dgm:pt>
    <dgm:pt modelId="{CEB0068D-F6E6-47EB-B91C-AAE42E31CD19}" type="pres">
      <dgm:prSet presAssocID="{E8DAB242-702E-4AA0-8AE7-A78052F40A98}" presName="rootConnector1" presStyleLbl="node1" presStyleIdx="0" presStyleCnt="0"/>
      <dgm:spPr/>
    </dgm:pt>
    <dgm:pt modelId="{24F7004E-0742-436D-BA88-A3C076169DEB}" type="pres">
      <dgm:prSet presAssocID="{E8DAB242-702E-4AA0-8AE7-A78052F40A98}" presName="hierChild2" presStyleCnt="0"/>
      <dgm:spPr/>
    </dgm:pt>
    <dgm:pt modelId="{0E4923B2-F277-4AE5-9496-2174C01C743A}" type="pres">
      <dgm:prSet presAssocID="{CA78FB3B-1C80-4E0C-811B-116EE7EDC651}" presName="Name37" presStyleLbl="parChTrans1D2" presStyleIdx="0" presStyleCnt="5"/>
      <dgm:spPr/>
    </dgm:pt>
    <dgm:pt modelId="{1885A9E3-6256-4F83-AC94-3663F24901C5}" type="pres">
      <dgm:prSet presAssocID="{96E15E09-143D-4B9C-BD86-B067CE22A259}" presName="hierRoot2" presStyleCnt="0">
        <dgm:presLayoutVars>
          <dgm:hierBranch val="init"/>
        </dgm:presLayoutVars>
      </dgm:prSet>
      <dgm:spPr/>
    </dgm:pt>
    <dgm:pt modelId="{B62D2072-6C46-4CB7-AA8D-9F5FDF3A4BFB}" type="pres">
      <dgm:prSet presAssocID="{96E15E09-143D-4B9C-BD86-B067CE22A259}" presName="rootComposite" presStyleCnt="0"/>
      <dgm:spPr/>
    </dgm:pt>
    <dgm:pt modelId="{28578555-BE0E-462F-AE2F-7BFE9FB4FE98}" type="pres">
      <dgm:prSet presAssocID="{96E15E09-143D-4B9C-BD86-B067CE22A259}" presName="rootText" presStyleLbl="node2" presStyleIdx="0" presStyleCnt="5">
        <dgm:presLayoutVars>
          <dgm:chPref val="3"/>
        </dgm:presLayoutVars>
      </dgm:prSet>
      <dgm:spPr/>
    </dgm:pt>
    <dgm:pt modelId="{52B7FCD1-03EE-4D42-B8E2-C047B8D74ECF}" type="pres">
      <dgm:prSet presAssocID="{96E15E09-143D-4B9C-BD86-B067CE22A259}" presName="rootConnector" presStyleLbl="node2" presStyleIdx="0" presStyleCnt="5"/>
      <dgm:spPr/>
    </dgm:pt>
    <dgm:pt modelId="{F694728A-8B46-4A88-A300-60D39939A9C4}" type="pres">
      <dgm:prSet presAssocID="{96E15E09-143D-4B9C-BD86-B067CE22A259}" presName="hierChild4" presStyleCnt="0"/>
      <dgm:spPr/>
    </dgm:pt>
    <dgm:pt modelId="{C90DC36C-A564-4E93-9ADB-F84605DEC7D8}" type="pres">
      <dgm:prSet presAssocID="{96E15E09-143D-4B9C-BD86-B067CE22A259}" presName="hierChild5" presStyleCnt="0"/>
      <dgm:spPr/>
    </dgm:pt>
    <dgm:pt modelId="{B2F5FEB2-2969-4FEC-874E-E0FA1D7FDDEE}" type="pres">
      <dgm:prSet presAssocID="{A9D779D7-AD80-407D-9F41-DF03080DCA11}" presName="Name37" presStyleLbl="parChTrans1D2" presStyleIdx="1" presStyleCnt="5"/>
      <dgm:spPr/>
    </dgm:pt>
    <dgm:pt modelId="{77521406-3F20-4AF6-A34A-6780C071F639}" type="pres">
      <dgm:prSet presAssocID="{D9DE3DF3-EEF7-468F-81F2-A07AEC414C7E}" presName="hierRoot2" presStyleCnt="0">
        <dgm:presLayoutVars>
          <dgm:hierBranch val="init"/>
        </dgm:presLayoutVars>
      </dgm:prSet>
      <dgm:spPr/>
    </dgm:pt>
    <dgm:pt modelId="{50462B8B-28E0-4332-A484-60C0FCBA61F7}" type="pres">
      <dgm:prSet presAssocID="{D9DE3DF3-EEF7-468F-81F2-A07AEC414C7E}" presName="rootComposite" presStyleCnt="0"/>
      <dgm:spPr/>
    </dgm:pt>
    <dgm:pt modelId="{8624FEB4-9A4B-44EB-8C82-87B02FED68BF}" type="pres">
      <dgm:prSet presAssocID="{D9DE3DF3-EEF7-468F-81F2-A07AEC414C7E}" presName="rootText" presStyleLbl="node2" presStyleIdx="1" presStyleCnt="5">
        <dgm:presLayoutVars>
          <dgm:chPref val="3"/>
        </dgm:presLayoutVars>
      </dgm:prSet>
      <dgm:spPr/>
    </dgm:pt>
    <dgm:pt modelId="{D5F8353B-419B-4CBE-9E4D-F479532E111C}" type="pres">
      <dgm:prSet presAssocID="{D9DE3DF3-EEF7-468F-81F2-A07AEC414C7E}" presName="rootConnector" presStyleLbl="node2" presStyleIdx="1" presStyleCnt="5"/>
      <dgm:spPr/>
    </dgm:pt>
    <dgm:pt modelId="{53E2667E-C427-4C07-B974-49FC8333C4E6}" type="pres">
      <dgm:prSet presAssocID="{D9DE3DF3-EEF7-468F-81F2-A07AEC414C7E}" presName="hierChild4" presStyleCnt="0"/>
      <dgm:spPr/>
    </dgm:pt>
    <dgm:pt modelId="{5DCED5CF-344F-4763-A0BC-52265EA5D0CD}" type="pres">
      <dgm:prSet presAssocID="{D9DE3DF3-EEF7-468F-81F2-A07AEC414C7E}" presName="hierChild5" presStyleCnt="0"/>
      <dgm:spPr/>
    </dgm:pt>
    <dgm:pt modelId="{2B9E809E-DC62-44E1-A199-362A8D72D31B}" type="pres">
      <dgm:prSet presAssocID="{53650208-9C24-4BB5-8A1D-570FEE9B2039}" presName="Name37" presStyleLbl="parChTrans1D2" presStyleIdx="2" presStyleCnt="5"/>
      <dgm:spPr/>
    </dgm:pt>
    <dgm:pt modelId="{49B794FE-D472-4F2D-B052-952F1B5E0823}" type="pres">
      <dgm:prSet presAssocID="{44B3B964-1BF3-429D-903B-3860BF4060E0}" presName="hierRoot2" presStyleCnt="0">
        <dgm:presLayoutVars>
          <dgm:hierBranch val="init"/>
        </dgm:presLayoutVars>
      </dgm:prSet>
      <dgm:spPr/>
    </dgm:pt>
    <dgm:pt modelId="{C43DEAF7-77A1-404E-AF7C-DB6B4491828D}" type="pres">
      <dgm:prSet presAssocID="{44B3B964-1BF3-429D-903B-3860BF4060E0}" presName="rootComposite" presStyleCnt="0"/>
      <dgm:spPr/>
    </dgm:pt>
    <dgm:pt modelId="{B6181152-9092-4633-89A2-E37A7D723539}" type="pres">
      <dgm:prSet presAssocID="{44B3B964-1BF3-429D-903B-3860BF4060E0}" presName="rootText" presStyleLbl="node2" presStyleIdx="2" presStyleCnt="5">
        <dgm:presLayoutVars>
          <dgm:chPref val="3"/>
        </dgm:presLayoutVars>
      </dgm:prSet>
      <dgm:spPr/>
    </dgm:pt>
    <dgm:pt modelId="{2F94F95A-CCDC-4430-9454-2B8DD874861B}" type="pres">
      <dgm:prSet presAssocID="{44B3B964-1BF3-429D-903B-3860BF4060E0}" presName="rootConnector" presStyleLbl="node2" presStyleIdx="2" presStyleCnt="5"/>
      <dgm:spPr/>
    </dgm:pt>
    <dgm:pt modelId="{29DFC67A-919F-456A-BE8D-0EFE6C6398DF}" type="pres">
      <dgm:prSet presAssocID="{44B3B964-1BF3-429D-903B-3860BF4060E0}" presName="hierChild4" presStyleCnt="0"/>
      <dgm:spPr/>
    </dgm:pt>
    <dgm:pt modelId="{5D4912D5-5BE3-4723-B40E-B1C0E090470F}" type="pres">
      <dgm:prSet presAssocID="{44B3B964-1BF3-429D-903B-3860BF4060E0}" presName="hierChild5" presStyleCnt="0"/>
      <dgm:spPr/>
    </dgm:pt>
    <dgm:pt modelId="{3791ABEE-1A40-4F6C-9715-856DF3A36CDB}" type="pres">
      <dgm:prSet presAssocID="{846E29E3-1F78-4805-A26B-DD438E9F9A92}" presName="Name37" presStyleLbl="parChTrans1D2" presStyleIdx="3" presStyleCnt="5"/>
      <dgm:spPr/>
    </dgm:pt>
    <dgm:pt modelId="{B662ADD1-0491-45E7-85D2-EFDCDE91C076}" type="pres">
      <dgm:prSet presAssocID="{5188F614-A0FA-4267-BACF-605FC39C4153}" presName="hierRoot2" presStyleCnt="0">
        <dgm:presLayoutVars>
          <dgm:hierBranch val="init"/>
        </dgm:presLayoutVars>
      </dgm:prSet>
      <dgm:spPr/>
    </dgm:pt>
    <dgm:pt modelId="{5D23773F-F46B-465A-8F54-D7C0A0979E6D}" type="pres">
      <dgm:prSet presAssocID="{5188F614-A0FA-4267-BACF-605FC39C4153}" presName="rootComposite" presStyleCnt="0"/>
      <dgm:spPr/>
    </dgm:pt>
    <dgm:pt modelId="{2D7377C5-0B48-41A9-B680-009ADDA0417A}" type="pres">
      <dgm:prSet presAssocID="{5188F614-A0FA-4267-BACF-605FC39C4153}" presName="rootText" presStyleLbl="node2" presStyleIdx="3" presStyleCnt="5">
        <dgm:presLayoutVars>
          <dgm:chPref val="3"/>
        </dgm:presLayoutVars>
      </dgm:prSet>
      <dgm:spPr/>
    </dgm:pt>
    <dgm:pt modelId="{EFE3FFA7-0BBF-4FAF-99FD-4F1FD7D29B4B}" type="pres">
      <dgm:prSet presAssocID="{5188F614-A0FA-4267-BACF-605FC39C4153}" presName="rootConnector" presStyleLbl="node2" presStyleIdx="3" presStyleCnt="5"/>
      <dgm:spPr/>
    </dgm:pt>
    <dgm:pt modelId="{55108C21-597D-4B00-A3EC-BE671A3620E2}" type="pres">
      <dgm:prSet presAssocID="{5188F614-A0FA-4267-BACF-605FC39C4153}" presName="hierChild4" presStyleCnt="0"/>
      <dgm:spPr/>
    </dgm:pt>
    <dgm:pt modelId="{19196842-C193-4BD9-AE0E-CF88EA9AFAC6}" type="pres">
      <dgm:prSet presAssocID="{5188F614-A0FA-4267-BACF-605FC39C4153}" presName="hierChild5" presStyleCnt="0"/>
      <dgm:spPr/>
    </dgm:pt>
    <dgm:pt modelId="{F65D5FBD-C5DB-4BC0-A293-7C2B18B20438}" type="pres">
      <dgm:prSet presAssocID="{9D67ACB7-BBD4-4AB3-8CC4-6F514DE8403E}" presName="Name37" presStyleLbl="parChTrans1D2" presStyleIdx="4" presStyleCnt="5"/>
      <dgm:spPr/>
    </dgm:pt>
    <dgm:pt modelId="{F0102924-5965-48A4-82DF-531DC536F4B0}" type="pres">
      <dgm:prSet presAssocID="{1B6476BB-DFAD-4457-B3E8-D675E10DFF79}" presName="hierRoot2" presStyleCnt="0">
        <dgm:presLayoutVars>
          <dgm:hierBranch val="init"/>
        </dgm:presLayoutVars>
      </dgm:prSet>
      <dgm:spPr/>
    </dgm:pt>
    <dgm:pt modelId="{2E7CD7E6-8EEF-47FC-A8E6-7B242CE8195E}" type="pres">
      <dgm:prSet presAssocID="{1B6476BB-DFAD-4457-B3E8-D675E10DFF79}" presName="rootComposite" presStyleCnt="0"/>
      <dgm:spPr/>
    </dgm:pt>
    <dgm:pt modelId="{02EB0136-D256-4858-8661-242C6A52F0D2}" type="pres">
      <dgm:prSet presAssocID="{1B6476BB-DFAD-4457-B3E8-D675E10DFF79}" presName="rootText" presStyleLbl="node2" presStyleIdx="4" presStyleCnt="5">
        <dgm:presLayoutVars>
          <dgm:chPref val="3"/>
        </dgm:presLayoutVars>
      </dgm:prSet>
      <dgm:spPr/>
    </dgm:pt>
    <dgm:pt modelId="{0F8C69ED-6284-4826-8233-BACB8EC687CA}" type="pres">
      <dgm:prSet presAssocID="{1B6476BB-DFAD-4457-B3E8-D675E10DFF79}" presName="rootConnector" presStyleLbl="node2" presStyleIdx="4" presStyleCnt="5"/>
      <dgm:spPr/>
    </dgm:pt>
    <dgm:pt modelId="{F59535F3-DE8C-416D-830F-5130530A4CA4}" type="pres">
      <dgm:prSet presAssocID="{1B6476BB-DFAD-4457-B3E8-D675E10DFF79}" presName="hierChild4" presStyleCnt="0"/>
      <dgm:spPr/>
    </dgm:pt>
    <dgm:pt modelId="{BEF2F5C4-9870-43B1-B747-0C784B8654B0}" type="pres">
      <dgm:prSet presAssocID="{1B6476BB-DFAD-4457-B3E8-D675E10DFF79}" presName="hierChild5" presStyleCnt="0"/>
      <dgm:spPr/>
    </dgm:pt>
    <dgm:pt modelId="{0C04D359-9B7F-44D8-A163-EFFA560BFA2C}" type="pres">
      <dgm:prSet presAssocID="{E8DAB242-702E-4AA0-8AE7-A78052F40A98}" presName="hierChild3" presStyleCnt="0"/>
      <dgm:spPr/>
    </dgm:pt>
  </dgm:ptLst>
  <dgm:cxnLst>
    <dgm:cxn modelId="{E0E5FCC1-D313-4025-BACC-272EFF1BED03}" type="presOf" srcId="{E486E5E4-DB35-4A61-88B9-E4259520CDCD}" destId="{2309194D-411A-44CA-BB93-E07BB20ED87C}" srcOrd="0" destOrd="0" presId="urn:microsoft.com/office/officeart/2005/8/layout/orgChart1"/>
    <dgm:cxn modelId="{0C8011B3-91F2-4602-8DFF-7D6271746B5E}" type="presOf" srcId="{D9DE3DF3-EEF7-468F-81F2-A07AEC414C7E}" destId="{8624FEB4-9A4B-44EB-8C82-87B02FED68BF}" srcOrd="0" destOrd="0" presId="urn:microsoft.com/office/officeart/2005/8/layout/orgChart1"/>
    <dgm:cxn modelId="{D5CBA7F1-50ED-4362-8385-6A405B70FB60}" type="presOf" srcId="{96E15E09-143D-4B9C-BD86-B067CE22A259}" destId="{28578555-BE0E-462F-AE2F-7BFE9FB4FE98}" srcOrd="0" destOrd="0" presId="urn:microsoft.com/office/officeart/2005/8/layout/orgChart1"/>
    <dgm:cxn modelId="{CB8CD3FF-F957-472E-B21A-A5D6F71D3CEE}" type="presOf" srcId="{96E15E09-143D-4B9C-BD86-B067CE22A259}" destId="{52B7FCD1-03EE-4D42-B8E2-C047B8D74ECF}" srcOrd="1" destOrd="0" presId="urn:microsoft.com/office/officeart/2005/8/layout/orgChart1"/>
    <dgm:cxn modelId="{3264EAED-9400-464F-9498-2E9A18AF0070}" srcId="{E8DAB242-702E-4AA0-8AE7-A78052F40A98}" destId="{96E15E09-143D-4B9C-BD86-B067CE22A259}" srcOrd="0" destOrd="0" parTransId="{CA78FB3B-1C80-4E0C-811B-116EE7EDC651}" sibTransId="{35FC6A68-7895-4ED2-B187-4F9C8ABCFFB5}"/>
    <dgm:cxn modelId="{D99A90E9-0D37-41BB-A4C6-BD6C85BC4FBE}" type="presOf" srcId="{846E29E3-1F78-4805-A26B-DD438E9F9A92}" destId="{3791ABEE-1A40-4F6C-9715-856DF3A36CDB}" srcOrd="0" destOrd="0" presId="urn:microsoft.com/office/officeart/2005/8/layout/orgChart1"/>
    <dgm:cxn modelId="{DE743D95-A0A3-43AD-8074-DB157F5F09B6}" srcId="{E8DAB242-702E-4AA0-8AE7-A78052F40A98}" destId="{1B6476BB-DFAD-4457-B3E8-D675E10DFF79}" srcOrd="4" destOrd="0" parTransId="{9D67ACB7-BBD4-4AB3-8CC4-6F514DE8403E}" sibTransId="{6DE1B4DC-6B4C-4C15-AAC7-2126BF930368}"/>
    <dgm:cxn modelId="{0963267C-FABC-48B7-B784-16486DA3AA87}" type="presOf" srcId="{E8DAB242-702E-4AA0-8AE7-A78052F40A98}" destId="{0B8ED17E-1E9A-441E-A17B-479956FDC98D}" srcOrd="0" destOrd="0" presId="urn:microsoft.com/office/officeart/2005/8/layout/orgChart1"/>
    <dgm:cxn modelId="{32E6CDB8-773F-4871-9916-E4A22625D0DE}" type="presOf" srcId="{5188F614-A0FA-4267-BACF-605FC39C4153}" destId="{2D7377C5-0B48-41A9-B680-009ADDA0417A}" srcOrd="0" destOrd="0" presId="urn:microsoft.com/office/officeart/2005/8/layout/orgChart1"/>
    <dgm:cxn modelId="{BADD7B27-247B-4DAF-96F7-88C87800CD1F}" type="presOf" srcId="{53650208-9C24-4BB5-8A1D-570FEE9B2039}" destId="{2B9E809E-DC62-44E1-A199-362A8D72D31B}" srcOrd="0" destOrd="0" presId="urn:microsoft.com/office/officeart/2005/8/layout/orgChart1"/>
    <dgm:cxn modelId="{1B55D038-C74A-473B-9624-45CCEF773D68}" type="presOf" srcId="{5188F614-A0FA-4267-BACF-605FC39C4153}" destId="{EFE3FFA7-0BBF-4FAF-99FD-4F1FD7D29B4B}" srcOrd="1" destOrd="0" presId="urn:microsoft.com/office/officeart/2005/8/layout/orgChart1"/>
    <dgm:cxn modelId="{41251B1D-C7AC-407E-8EB7-9964AAF1E95F}" type="presOf" srcId="{D9DE3DF3-EEF7-468F-81F2-A07AEC414C7E}" destId="{D5F8353B-419B-4CBE-9E4D-F479532E111C}" srcOrd="1" destOrd="0" presId="urn:microsoft.com/office/officeart/2005/8/layout/orgChart1"/>
    <dgm:cxn modelId="{14E01AD0-DD52-48A2-83FB-57311013B540}" type="presOf" srcId="{1B6476BB-DFAD-4457-B3E8-D675E10DFF79}" destId="{0F8C69ED-6284-4826-8233-BACB8EC687CA}" srcOrd="1" destOrd="0" presId="urn:microsoft.com/office/officeart/2005/8/layout/orgChart1"/>
    <dgm:cxn modelId="{729D3EE1-7992-418E-AF35-4FD32DE009FA}" srcId="{E486E5E4-DB35-4A61-88B9-E4259520CDCD}" destId="{E8DAB242-702E-4AA0-8AE7-A78052F40A98}" srcOrd="0" destOrd="0" parTransId="{63639339-8B5D-4153-9407-FECE4DC8DB4C}" sibTransId="{F27E1DB0-E32E-4221-ACBD-B18862C0B7E2}"/>
    <dgm:cxn modelId="{9666F7D9-A914-43B7-9F5A-35401BB18D16}" type="presOf" srcId="{A9D779D7-AD80-407D-9F41-DF03080DCA11}" destId="{B2F5FEB2-2969-4FEC-874E-E0FA1D7FDDEE}" srcOrd="0" destOrd="0" presId="urn:microsoft.com/office/officeart/2005/8/layout/orgChart1"/>
    <dgm:cxn modelId="{3519A675-B4C8-424B-94A6-B3D2502682DA}" type="presOf" srcId="{E8DAB242-702E-4AA0-8AE7-A78052F40A98}" destId="{CEB0068D-F6E6-47EB-B91C-AAE42E31CD19}" srcOrd="1" destOrd="0" presId="urn:microsoft.com/office/officeart/2005/8/layout/orgChart1"/>
    <dgm:cxn modelId="{7EA2F213-954E-47A8-967F-A950D7B4317B}" type="presOf" srcId="{44B3B964-1BF3-429D-903B-3860BF4060E0}" destId="{2F94F95A-CCDC-4430-9454-2B8DD874861B}" srcOrd="1" destOrd="0" presId="urn:microsoft.com/office/officeart/2005/8/layout/orgChart1"/>
    <dgm:cxn modelId="{572EACF9-4E22-48DE-A8C5-73D968F16A7B}" type="presOf" srcId="{CA78FB3B-1C80-4E0C-811B-116EE7EDC651}" destId="{0E4923B2-F277-4AE5-9496-2174C01C743A}" srcOrd="0" destOrd="0" presId="urn:microsoft.com/office/officeart/2005/8/layout/orgChart1"/>
    <dgm:cxn modelId="{B97CC810-A406-4C3C-8C17-84203019A22B}" srcId="{E8DAB242-702E-4AA0-8AE7-A78052F40A98}" destId="{5188F614-A0FA-4267-BACF-605FC39C4153}" srcOrd="3" destOrd="0" parTransId="{846E29E3-1F78-4805-A26B-DD438E9F9A92}" sibTransId="{5C23E67C-FC5F-4BAD-B180-0B53E329133D}"/>
    <dgm:cxn modelId="{48638D1B-9DD5-4807-B1B7-28DC9F883A10}" type="presOf" srcId="{44B3B964-1BF3-429D-903B-3860BF4060E0}" destId="{B6181152-9092-4633-89A2-E37A7D723539}" srcOrd="0" destOrd="0" presId="urn:microsoft.com/office/officeart/2005/8/layout/orgChart1"/>
    <dgm:cxn modelId="{FEA390E2-29B8-44C5-95F0-521C479E7032}" type="presOf" srcId="{1B6476BB-DFAD-4457-B3E8-D675E10DFF79}" destId="{02EB0136-D256-4858-8661-242C6A52F0D2}" srcOrd="0" destOrd="0" presId="urn:microsoft.com/office/officeart/2005/8/layout/orgChart1"/>
    <dgm:cxn modelId="{FFC7B904-58BE-49AF-87C1-E9F59AD41F2D}" type="presOf" srcId="{9D67ACB7-BBD4-4AB3-8CC4-6F514DE8403E}" destId="{F65D5FBD-C5DB-4BC0-A293-7C2B18B20438}" srcOrd="0" destOrd="0" presId="urn:microsoft.com/office/officeart/2005/8/layout/orgChart1"/>
    <dgm:cxn modelId="{9CA94FAD-0258-4B2B-87F2-5B98B4957061}" srcId="{E8DAB242-702E-4AA0-8AE7-A78052F40A98}" destId="{44B3B964-1BF3-429D-903B-3860BF4060E0}" srcOrd="2" destOrd="0" parTransId="{53650208-9C24-4BB5-8A1D-570FEE9B2039}" sibTransId="{DCC5A1AD-DC52-423E-97F1-555E9DBD594C}"/>
    <dgm:cxn modelId="{22CDA382-C16F-4B26-8E9E-142C41714A42}" srcId="{E8DAB242-702E-4AA0-8AE7-A78052F40A98}" destId="{D9DE3DF3-EEF7-468F-81F2-A07AEC414C7E}" srcOrd="1" destOrd="0" parTransId="{A9D779D7-AD80-407D-9F41-DF03080DCA11}" sibTransId="{254828E5-E4AB-41C9-98BF-AF002E0D8011}"/>
    <dgm:cxn modelId="{656A5C78-2621-40C8-A3CE-0BF2BE57D6D3}" type="presParOf" srcId="{2309194D-411A-44CA-BB93-E07BB20ED87C}" destId="{54D7F9DD-9400-438A-8C82-9ED438473277}" srcOrd="0" destOrd="0" presId="urn:microsoft.com/office/officeart/2005/8/layout/orgChart1"/>
    <dgm:cxn modelId="{73DE57F8-ED30-48E8-9AE0-08E9560F7849}" type="presParOf" srcId="{54D7F9DD-9400-438A-8C82-9ED438473277}" destId="{C90130EE-3C4E-447A-972F-EBD287709274}" srcOrd="0" destOrd="0" presId="urn:microsoft.com/office/officeart/2005/8/layout/orgChart1"/>
    <dgm:cxn modelId="{EE62C0DF-92A5-49A5-ABBC-1E59F8F1E6F5}" type="presParOf" srcId="{C90130EE-3C4E-447A-972F-EBD287709274}" destId="{0B8ED17E-1E9A-441E-A17B-479956FDC98D}" srcOrd="0" destOrd="0" presId="urn:microsoft.com/office/officeart/2005/8/layout/orgChart1"/>
    <dgm:cxn modelId="{B6499617-2B77-472C-A8C7-0F514255A3A4}" type="presParOf" srcId="{C90130EE-3C4E-447A-972F-EBD287709274}" destId="{CEB0068D-F6E6-47EB-B91C-AAE42E31CD19}" srcOrd="1" destOrd="0" presId="urn:microsoft.com/office/officeart/2005/8/layout/orgChart1"/>
    <dgm:cxn modelId="{A2F18AF3-67E6-4616-9C80-9B96FDD5CEBC}" type="presParOf" srcId="{54D7F9DD-9400-438A-8C82-9ED438473277}" destId="{24F7004E-0742-436D-BA88-A3C076169DEB}" srcOrd="1" destOrd="0" presId="urn:microsoft.com/office/officeart/2005/8/layout/orgChart1"/>
    <dgm:cxn modelId="{E6941CC8-9713-4B2C-9307-5897B8FB3789}" type="presParOf" srcId="{24F7004E-0742-436D-BA88-A3C076169DEB}" destId="{0E4923B2-F277-4AE5-9496-2174C01C743A}" srcOrd="0" destOrd="0" presId="urn:microsoft.com/office/officeart/2005/8/layout/orgChart1"/>
    <dgm:cxn modelId="{24D336D3-F7BC-4332-A7A0-6AF7B588A1DB}" type="presParOf" srcId="{24F7004E-0742-436D-BA88-A3C076169DEB}" destId="{1885A9E3-6256-4F83-AC94-3663F24901C5}" srcOrd="1" destOrd="0" presId="urn:microsoft.com/office/officeart/2005/8/layout/orgChart1"/>
    <dgm:cxn modelId="{D6DC32DB-E728-4E6A-95A5-728E006B6B2C}" type="presParOf" srcId="{1885A9E3-6256-4F83-AC94-3663F24901C5}" destId="{B62D2072-6C46-4CB7-AA8D-9F5FDF3A4BFB}" srcOrd="0" destOrd="0" presId="urn:microsoft.com/office/officeart/2005/8/layout/orgChart1"/>
    <dgm:cxn modelId="{C2634461-CAF0-4913-A3BC-63ABEFF1D8E9}" type="presParOf" srcId="{B62D2072-6C46-4CB7-AA8D-9F5FDF3A4BFB}" destId="{28578555-BE0E-462F-AE2F-7BFE9FB4FE98}" srcOrd="0" destOrd="0" presId="urn:microsoft.com/office/officeart/2005/8/layout/orgChart1"/>
    <dgm:cxn modelId="{9D19EA2D-93DA-4B27-B5F3-F1919F86735C}" type="presParOf" srcId="{B62D2072-6C46-4CB7-AA8D-9F5FDF3A4BFB}" destId="{52B7FCD1-03EE-4D42-B8E2-C047B8D74ECF}" srcOrd="1" destOrd="0" presId="urn:microsoft.com/office/officeart/2005/8/layout/orgChart1"/>
    <dgm:cxn modelId="{41603707-594D-4B15-AA86-9B8226DDEC20}" type="presParOf" srcId="{1885A9E3-6256-4F83-AC94-3663F24901C5}" destId="{F694728A-8B46-4A88-A300-60D39939A9C4}" srcOrd="1" destOrd="0" presId="urn:microsoft.com/office/officeart/2005/8/layout/orgChart1"/>
    <dgm:cxn modelId="{8C16A352-03C0-4EAA-B403-ED4B917EF6F8}" type="presParOf" srcId="{1885A9E3-6256-4F83-AC94-3663F24901C5}" destId="{C90DC36C-A564-4E93-9ADB-F84605DEC7D8}" srcOrd="2" destOrd="0" presId="urn:microsoft.com/office/officeart/2005/8/layout/orgChart1"/>
    <dgm:cxn modelId="{E337371C-32E8-4C5B-BA9F-06B97CD4F022}" type="presParOf" srcId="{24F7004E-0742-436D-BA88-A3C076169DEB}" destId="{B2F5FEB2-2969-4FEC-874E-E0FA1D7FDDEE}" srcOrd="2" destOrd="0" presId="urn:microsoft.com/office/officeart/2005/8/layout/orgChart1"/>
    <dgm:cxn modelId="{89D97660-67AB-488E-9462-83588095998D}" type="presParOf" srcId="{24F7004E-0742-436D-BA88-A3C076169DEB}" destId="{77521406-3F20-4AF6-A34A-6780C071F639}" srcOrd="3" destOrd="0" presId="urn:microsoft.com/office/officeart/2005/8/layout/orgChart1"/>
    <dgm:cxn modelId="{588CD1DB-A698-4214-BD3A-A184C345C0B5}" type="presParOf" srcId="{77521406-3F20-4AF6-A34A-6780C071F639}" destId="{50462B8B-28E0-4332-A484-60C0FCBA61F7}" srcOrd="0" destOrd="0" presId="urn:microsoft.com/office/officeart/2005/8/layout/orgChart1"/>
    <dgm:cxn modelId="{FC26FFA0-DC3C-463A-AC77-D91F9CDE6ACA}" type="presParOf" srcId="{50462B8B-28E0-4332-A484-60C0FCBA61F7}" destId="{8624FEB4-9A4B-44EB-8C82-87B02FED68BF}" srcOrd="0" destOrd="0" presId="urn:microsoft.com/office/officeart/2005/8/layout/orgChart1"/>
    <dgm:cxn modelId="{9A7302DB-2B9C-421E-8041-56D198DBE36E}" type="presParOf" srcId="{50462B8B-28E0-4332-A484-60C0FCBA61F7}" destId="{D5F8353B-419B-4CBE-9E4D-F479532E111C}" srcOrd="1" destOrd="0" presId="urn:microsoft.com/office/officeart/2005/8/layout/orgChart1"/>
    <dgm:cxn modelId="{A04D976A-3F76-43A1-941E-C1560443EEA2}" type="presParOf" srcId="{77521406-3F20-4AF6-A34A-6780C071F639}" destId="{53E2667E-C427-4C07-B974-49FC8333C4E6}" srcOrd="1" destOrd="0" presId="urn:microsoft.com/office/officeart/2005/8/layout/orgChart1"/>
    <dgm:cxn modelId="{6ED084EE-CB31-4D8A-8F14-39CFC6C7E08C}" type="presParOf" srcId="{77521406-3F20-4AF6-A34A-6780C071F639}" destId="{5DCED5CF-344F-4763-A0BC-52265EA5D0CD}" srcOrd="2" destOrd="0" presId="urn:microsoft.com/office/officeart/2005/8/layout/orgChart1"/>
    <dgm:cxn modelId="{41420097-1AD2-4C54-8387-6F42F154986E}" type="presParOf" srcId="{24F7004E-0742-436D-BA88-A3C076169DEB}" destId="{2B9E809E-DC62-44E1-A199-362A8D72D31B}" srcOrd="4" destOrd="0" presId="urn:microsoft.com/office/officeart/2005/8/layout/orgChart1"/>
    <dgm:cxn modelId="{DCA65C3E-DEF2-4F44-AF53-8F9A05AF0F96}" type="presParOf" srcId="{24F7004E-0742-436D-BA88-A3C076169DEB}" destId="{49B794FE-D472-4F2D-B052-952F1B5E0823}" srcOrd="5" destOrd="0" presId="urn:microsoft.com/office/officeart/2005/8/layout/orgChart1"/>
    <dgm:cxn modelId="{D8A7260D-4FE9-49F9-89A6-B3E49B77D1F7}" type="presParOf" srcId="{49B794FE-D472-4F2D-B052-952F1B5E0823}" destId="{C43DEAF7-77A1-404E-AF7C-DB6B4491828D}" srcOrd="0" destOrd="0" presId="urn:microsoft.com/office/officeart/2005/8/layout/orgChart1"/>
    <dgm:cxn modelId="{9BF61337-CF34-4FAB-B2AB-2C1DE6D64040}" type="presParOf" srcId="{C43DEAF7-77A1-404E-AF7C-DB6B4491828D}" destId="{B6181152-9092-4633-89A2-E37A7D723539}" srcOrd="0" destOrd="0" presId="urn:microsoft.com/office/officeart/2005/8/layout/orgChart1"/>
    <dgm:cxn modelId="{55E0BE29-BAE0-410F-AA2B-AB705C7ECC12}" type="presParOf" srcId="{C43DEAF7-77A1-404E-AF7C-DB6B4491828D}" destId="{2F94F95A-CCDC-4430-9454-2B8DD874861B}" srcOrd="1" destOrd="0" presId="urn:microsoft.com/office/officeart/2005/8/layout/orgChart1"/>
    <dgm:cxn modelId="{508D192B-E2CF-4B5A-8A9D-C99FE6FB3BA2}" type="presParOf" srcId="{49B794FE-D472-4F2D-B052-952F1B5E0823}" destId="{29DFC67A-919F-456A-BE8D-0EFE6C6398DF}" srcOrd="1" destOrd="0" presId="urn:microsoft.com/office/officeart/2005/8/layout/orgChart1"/>
    <dgm:cxn modelId="{66F244C9-09C8-47A8-A1A2-676BCED9AEA1}" type="presParOf" srcId="{49B794FE-D472-4F2D-B052-952F1B5E0823}" destId="{5D4912D5-5BE3-4723-B40E-B1C0E090470F}" srcOrd="2" destOrd="0" presId="urn:microsoft.com/office/officeart/2005/8/layout/orgChart1"/>
    <dgm:cxn modelId="{438163A2-AD40-48F3-B132-3BCB780235F7}" type="presParOf" srcId="{24F7004E-0742-436D-BA88-A3C076169DEB}" destId="{3791ABEE-1A40-4F6C-9715-856DF3A36CDB}" srcOrd="6" destOrd="0" presId="urn:microsoft.com/office/officeart/2005/8/layout/orgChart1"/>
    <dgm:cxn modelId="{5976AF47-14A0-4B7D-B7D3-E3198E892FA8}" type="presParOf" srcId="{24F7004E-0742-436D-BA88-A3C076169DEB}" destId="{B662ADD1-0491-45E7-85D2-EFDCDE91C076}" srcOrd="7" destOrd="0" presId="urn:microsoft.com/office/officeart/2005/8/layout/orgChart1"/>
    <dgm:cxn modelId="{16DA4AF0-430B-499E-BFB3-60D0F3C4BCD3}" type="presParOf" srcId="{B662ADD1-0491-45E7-85D2-EFDCDE91C076}" destId="{5D23773F-F46B-465A-8F54-D7C0A0979E6D}" srcOrd="0" destOrd="0" presId="urn:microsoft.com/office/officeart/2005/8/layout/orgChart1"/>
    <dgm:cxn modelId="{76BD3548-6B9B-4809-A512-ADD6A7D82D88}" type="presParOf" srcId="{5D23773F-F46B-465A-8F54-D7C0A0979E6D}" destId="{2D7377C5-0B48-41A9-B680-009ADDA0417A}" srcOrd="0" destOrd="0" presId="urn:microsoft.com/office/officeart/2005/8/layout/orgChart1"/>
    <dgm:cxn modelId="{AB3BF072-8B66-4763-A6E3-82C49BB8E9AF}" type="presParOf" srcId="{5D23773F-F46B-465A-8F54-D7C0A0979E6D}" destId="{EFE3FFA7-0BBF-4FAF-99FD-4F1FD7D29B4B}" srcOrd="1" destOrd="0" presId="urn:microsoft.com/office/officeart/2005/8/layout/orgChart1"/>
    <dgm:cxn modelId="{C8EBEEF0-ABAA-477A-961D-571AD9C45CA3}" type="presParOf" srcId="{B662ADD1-0491-45E7-85D2-EFDCDE91C076}" destId="{55108C21-597D-4B00-A3EC-BE671A3620E2}" srcOrd="1" destOrd="0" presId="urn:microsoft.com/office/officeart/2005/8/layout/orgChart1"/>
    <dgm:cxn modelId="{9CDEA3DA-8F15-42EE-BF16-CC4537089116}" type="presParOf" srcId="{B662ADD1-0491-45E7-85D2-EFDCDE91C076}" destId="{19196842-C193-4BD9-AE0E-CF88EA9AFAC6}" srcOrd="2" destOrd="0" presId="urn:microsoft.com/office/officeart/2005/8/layout/orgChart1"/>
    <dgm:cxn modelId="{4482D6CB-EDBD-42C3-9649-60AEE893CF6F}" type="presParOf" srcId="{24F7004E-0742-436D-BA88-A3C076169DEB}" destId="{F65D5FBD-C5DB-4BC0-A293-7C2B18B20438}" srcOrd="8" destOrd="0" presId="urn:microsoft.com/office/officeart/2005/8/layout/orgChart1"/>
    <dgm:cxn modelId="{8019E443-F9E3-457E-B301-7CD12CB6188C}" type="presParOf" srcId="{24F7004E-0742-436D-BA88-A3C076169DEB}" destId="{F0102924-5965-48A4-82DF-531DC536F4B0}" srcOrd="9" destOrd="0" presId="urn:microsoft.com/office/officeart/2005/8/layout/orgChart1"/>
    <dgm:cxn modelId="{448A4A32-4D63-471F-A518-B9984A239400}" type="presParOf" srcId="{F0102924-5965-48A4-82DF-531DC536F4B0}" destId="{2E7CD7E6-8EEF-47FC-A8E6-7B242CE8195E}" srcOrd="0" destOrd="0" presId="urn:microsoft.com/office/officeart/2005/8/layout/orgChart1"/>
    <dgm:cxn modelId="{C90630B9-DF62-4905-ABE0-F24934652307}" type="presParOf" srcId="{2E7CD7E6-8EEF-47FC-A8E6-7B242CE8195E}" destId="{02EB0136-D256-4858-8661-242C6A52F0D2}" srcOrd="0" destOrd="0" presId="urn:microsoft.com/office/officeart/2005/8/layout/orgChart1"/>
    <dgm:cxn modelId="{123ECE25-EB50-452D-AE9B-408F532286CC}" type="presParOf" srcId="{2E7CD7E6-8EEF-47FC-A8E6-7B242CE8195E}" destId="{0F8C69ED-6284-4826-8233-BACB8EC687CA}" srcOrd="1" destOrd="0" presId="urn:microsoft.com/office/officeart/2005/8/layout/orgChart1"/>
    <dgm:cxn modelId="{CDB7EA86-95D3-4B47-B4B9-C09E2FB31AAE}" type="presParOf" srcId="{F0102924-5965-48A4-82DF-531DC536F4B0}" destId="{F59535F3-DE8C-416D-830F-5130530A4CA4}" srcOrd="1" destOrd="0" presId="urn:microsoft.com/office/officeart/2005/8/layout/orgChart1"/>
    <dgm:cxn modelId="{10147C66-1502-4E32-B3C4-719B1FA95D0B}" type="presParOf" srcId="{F0102924-5965-48A4-82DF-531DC536F4B0}" destId="{BEF2F5C4-9870-43B1-B747-0C784B8654B0}" srcOrd="2" destOrd="0" presId="urn:microsoft.com/office/officeart/2005/8/layout/orgChart1"/>
    <dgm:cxn modelId="{D9F01C0C-F0A6-4E36-9BC6-06503E59F5F7}" type="presParOf" srcId="{54D7F9DD-9400-438A-8C82-9ED438473277}" destId="{0C04D359-9B7F-44D8-A163-EFFA560BFA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64F0-374A-44B5-BF05-7B45E0B5FD09}">
      <dsp:nvSpPr>
        <dsp:cNvPr id="0" name=""/>
        <dsp:cNvSpPr/>
      </dsp:nvSpPr>
      <dsp:spPr>
        <a:xfrm>
          <a:off x="0" y="55741"/>
          <a:ext cx="8596668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smtClean="0"/>
            <a:t>High-level Python Web framework for rapid application development</a:t>
          </a:r>
          <a:endParaRPr lang="pl-PL" sz="3100" kern="1200"/>
        </a:p>
      </dsp:txBody>
      <dsp:txXfrm>
        <a:off x="58428" y="114169"/>
        <a:ext cx="8479812" cy="1080053"/>
      </dsp:txXfrm>
    </dsp:sp>
    <dsp:sp modelId="{D7682D50-339F-4A91-BD28-DDCFB144F544}">
      <dsp:nvSpPr>
        <dsp:cNvPr id="0" name=""/>
        <dsp:cNvSpPr/>
      </dsp:nvSpPr>
      <dsp:spPr>
        <a:xfrm>
          <a:off x="0" y="1341931"/>
          <a:ext cx="8596668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dirty="0" err="1" smtClean="0"/>
            <a:t>Code</a:t>
          </a:r>
          <a:r>
            <a:rPr lang="pl-PL" sz="3100" kern="1200" dirty="0" smtClean="0"/>
            <a:t> less, </a:t>
          </a:r>
          <a:r>
            <a:rPr lang="pl-PL" sz="3100" kern="1200" dirty="0" err="1" smtClean="0"/>
            <a:t>write</a:t>
          </a:r>
          <a:r>
            <a:rPr lang="pl-PL" sz="3100" kern="1200" dirty="0" smtClean="0"/>
            <a:t> </a:t>
          </a:r>
          <a:r>
            <a:rPr lang="pl-PL" sz="3100" kern="1200" dirty="0" err="1" smtClean="0"/>
            <a:t>more</a:t>
          </a:r>
          <a:endParaRPr lang="pl-PL" sz="3100" kern="1200" dirty="0"/>
        </a:p>
      </dsp:txBody>
      <dsp:txXfrm>
        <a:off x="58428" y="1400359"/>
        <a:ext cx="8479812" cy="1080053"/>
      </dsp:txXfrm>
    </dsp:sp>
    <dsp:sp modelId="{97F53AA4-2BFB-4FB3-9FE3-0BBC3B8E445F}">
      <dsp:nvSpPr>
        <dsp:cNvPr id="0" name=""/>
        <dsp:cNvSpPr/>
      </dsp:nvSpPr>
      <dsp:spPr>
        <a:xfrm>
          <a:off x="0" y="2628121"/>
          <a:ext cx="8596668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dirty="0" smtClean="0"/>
            <a:t>MTV</a:t>
          </a:r>
          <a:endParaRPr lang="pl-PL" sz="3100" kern="1200" dirty="0"/>
        </a:p>
      </dsp:txBody>
      <dsp:txXfrm>
        <a:off x="58428" y="2686549"/>
        <a:ext cx="8479812" cy="108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D5FBD-C5DB-4BC0-A293-7C2B18B20438}">
      <dsp:nvSpPr>
        <dsp:cNvPr id="0" name=""/>
        <dsp:cNvSpPr/>
      </dsp:nvSpPr>
      <dsp:spPr>
        <a:xfrm>
          <a:off x="4298334" y="1785849"/>
          <a:ext cx="3561709" cy="30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36"/>
              </a:lnTo>
              <a:lnTo>
                <a:pt x="3561709" y="154536"/>
              </a:lnTo>
              <a:lnTo>
                <a:pt x="3561709" y="309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1ABEE-1A40-4F6C-9715-856DF3A36CDB}">
      <dsp:nvSpPr>
        <dsp:cNvPr id="0" name=""/>
        <dsp:cNvSpPr/>
      </dsp:nvSpPr>
      <dsp:spPr>
        <a:xfrm>
          <a:off x="4298334" y="1785849"/>
          <a:ext cx="1780854" cy="30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36"/>
              </a:lnTo>
              <a:lnTo>
                <a:pt x="1780854" y="154536"/>
              </a:lnTo>
              <a:lnTo>
                <a:pt x="1780854" y="309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809E-DC62-44E1-A199-362A8D72D31B}">
      <dsp:nvSpPr>
        <dsp:cNvPr id="0" name=""/>
        <dsp:cNvSpPr/>
      </dsp:nvSpPr>
      <dsp:spPr>
        <a:xfrm>
          <a:off x="4252614" y="1785849"/>
          <a:ext cx="91440" cy="309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5FEB2-2969-4FEC-874E-E0FA1D7FDDEE}">
      <dsp:nvSpPr>
        <dsp:cNvPr id="0" name=""/>
        <dsp:cNvSpPr/>
      </dsp:nvSpPr>
      <dsp:spPr>
        <a:xfrm>
          <a:off x="2517479" y="1785849"/>
          <a:ext cx="1780854" cy="309073"/>
        </a:xfrm>
        <a:custGeom>
          <a:avLst/>
          <a:gdLst/>
          <a:ahLst/>
          <a:cxnLst/>
          <a:rect l="0" t="0" r="0" b="0"/>
          <a:pathLst>
            <a:path>
              <a:moveTo>
                <a:pt x="1780854" y="0"/>
              </a:moveTo>
              <a:lnTo>
                <a:pt x="1780854" y="154536"/>
              </a:lnTo>
              <a:lnTo>
                <a:pt x="0" y="154536"/>
              </a:lnTo>
              <a:lnTo>
                <a:pt x="0" y="309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23B2-F277-4AE5-9496-2174C01C743A}">
      <dsp:nvSpPr>
        <dsp:cNvPr id="0" name=""/>
        <dsp:cNvSpPr/>
      </dsp:nvSpPr>
      <dsp:spPr>
        <a:xfrm>
          <a:off x="736624" y="1785849"/>
          <a:ext cx="3561709" cy="309073"/>
        </a:xfrm>
        <a:custGeom>
          <a:avLst/>
          <a:gdLst/>
          <a:ahLst/>
          <a:cxnLst/>
          <a:rect l="0" t="0" r="0" b="0"/>
          <a:pathLst>
            <a:path>
              <a:moveTo>
                <a:pt x="3561709" y="0"/>
              </a:moveTo>
              <a:lnTo>
                <a:pt x="3561709" y="154536"/>
              </a:lnTo>
              <a:lnTo>
                <a:pt x="0" y="154536"/>
              </a:lnTo>
              <a:lnTo>
                <a:pt x="0" y="309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ED17E-1E9A-441E-A17B-479956FDC98D}">
      <dsp:nvSpPr>
        <dsp:cNvPr id="0" name=""/>
        <dsp:cNvSpPr/>
      </dsp:nvSpPr>
      <dsp:spPr>
        <a:xfrm>
          <a:off x="3562443" y="1049959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Project</a:t>
          </a:r>
          <a:endParaRPr lang="pl-PL" sz="2200" kern="1200"/>
        </a:p>
      </dsp:txBody>
      <dsp:txXfrm>
        <a:off x="3562443" y="1049959"/>
        <a:ext cx="1471780" cy="735890"/>
      </dsp:txXfrm>
    </dsp:sp>
    <dsp:sp modelId="{28578555-BE0E-462F-AE2F-7BFE9FB4FE98}">
      <dsp:nvSpPr>
        <dsp:cNvPr id="0" name=""/>
        <dsp:cNvSpPr/>
      </dsp:nvSpPr>
      <dsp:spPr>
        <a:xfrm>
          <a:off x="734" y="2094923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FooApp</a:t>
          </a:r>
          <a:endParaRPr lang="pl-PL" sz="2200" kern="1200"/>
        </a:p>
      </dsp:txBody>
      <dsp:txXfrm>
        <a:off x="734" y="2094923"/>
        <a:ext cx="1471780" cy="735890"/>
      </dsp:txXfrm>
    </dsp:sp>
    <dsp:sp modelId="{8624FEB4-9A4B-44EB-8C82-87B02FED68BF}">
      <dsp:nvSpPr>
        <dsp:cNvPr id="0" name=""/>
        <dsp:cNvSpPr/>
      </dsp:nvSpPr>
      <dsp:spPr>
        <a:xfrm>
          <a:off x="1781589" y="2094923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BarApp</a:t>
          </a:r>
          <a:endParaRPr lang="pl-PL" sz="2200" kern="1200"/>
        </a:p>
      </dsp:txBody>
      <dsp:txXfrm>
        <a:off x="1781589" y="2094923"/>
        <a:ext cx="1471780" cy="735890"/>
      </dsp:txXfrm>
    </dsp:sp>
    <dsp:sp modelId="{B6181152-9092-4633-89A2-E37A7D723539}">
      <dsp:nvSpPr>
        <dsp:cNvPr id="0" name=""/>
        <dsp:cNvSpPr/>
      </dsp:nvSpPr>
      <dsp:spPr>
        <a:xfrm>
          <a:off x="3562443" y="2094923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BananaApp</a:t>
          </a:r>
          <a:endParaRPr lang="pl-PL" sz="2200" kern="1200"/>
        </a:p>
      </dsp:txBody>
      <dsp:txXfrm>
        <a:off x="3562443" y="2094923"/>
        <a:ext cx="1471780" cy="735890"/>
      </dsp:txXfrm>
    </dsp:sp>
    <dsp:sp modelId="{2D7377C5-0B48-41A9-B680-009ADDA0417A}">
      <dsp:nvSpPr>
        <dsp:cNvPr id="0" name=""/>
        <dsp:cNvSpPr/>
      </dsp:nvSpPr>
      <dsp:spPr>
        <a:xfrm>
          <a:off x="5343298" y="2094923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….</a:t>
          </a:r>
          <a:endParaRPr lang="pl-PL" sz="2200" kern="1200"/>
        </a:p>
      </dsp:txBody>
      <dsp:txXfrm>
        <a:off x="5343298" y="2094923"/>
        <a:ext cx="1471780" cy="735890"/>
      </dsp:txXfrm>
    </dsp:sp>
    <dsp:sp modelId="{02EB0136-D256-4858-8661-242C6A52F0D2}">
      <dsp:nvSpPr>
        <dsp:cNvPr id="0" name=""/>
        <dsp:cNvSpPr/>
      </dsp:nvSpPr>
      <dsp:spPr>
        <a:xfrm>
          <a:off x="7124152" y="2094923"/>
          <a:ext cx="1471780" cy="735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smtClean="0"/>
            <a:t>ZApp</a:t>
          </a:r>
          <a:endParaRPr lang="pl-PL" sz="2200" kern="1200"/>
        </a:p>
      </dsp:txBody>
      <dsp:txXfrm>
        <a:off x="7124152" y="2094923"/>
        <a:ext cx="1471780" cy="73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E15F-DC44-4E0B-9EFF-C1C18B4AAB5B}" type="datetimeFigureOut">
              <a:rPr lang="pl-PL" smtClean="0"/>
              <a:t>2015-04-17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9523-97DE-4FE4-919E-9DBDCB45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1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MTV - &gt; </a:t>
            </a:r>
            <a:r>
              <a:rPr lang="pl-PL" dirty="0" err="1" smtClean="0"/>
              <a:t>Models</a:t>
            </a:r>
            <a:r>
              <a:rPr lang="pl-PL" baseline="0" dirty="0" smtClean="0"/>
              <a:t> + Templates + </a:t>
            </a:r>
            <a:r>
              <a:rPr lang="pl-PL" baseline="0" dirty="0" err="1" smtClean="0"/>
              <a:t>Views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URLS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regular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expression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9523-97DE-4FE4-919E-9DBDCB45D0C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88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Single project provides an umbrella</a:t>
            </a:r>
            <a:r>
              <a:rPr lang="en-US" baseline="0" noProof="0" dirty="0" smtClean="0"/>
              <a:t> for all underlying apps. Such app can be considered as plug &amp; play mechanism</a:t>
            </a:r>
          </a:p>
          <a:p>
            <a:r>
              <a:rPr lang="en-US" baseline="0" noProof="0" dirty="0" smtClean="0"/>
              <a:t>Project can be seen as entire website while apps are those parts which provides consecutive parts for it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9523-97DE-4FE4-919E-9DBDCB45D0C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93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Talk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Defining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fields</a:t>
            </a:r>
            <a:endParaRPr lang="pl-PL" baseline="0" dirty="0" smtClean="0"/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class</a:t>
            </a:r>
            <a:r>
              <a:rPr lang="pl-PL" baseline="0" dirty="0" smtClean="0"/>
              <a:t> Meta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How </a:t>
            </a:r>
            <a:r>
              <a:rPr lang="pl-PL" baseline="0" dirty="0" err="1" smtClean="0"/>
              <a:t>does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translates</a:t>
            </a:r>
            <a:r>
              <a:rPr lang="pl-PL" baseline="0" dirty="0" smtClean="0"/>
              <a:t> to the DB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logic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maybe</a:t>
            </a:r>
            <a:r>
              <a:rPr lang="pl-PL" baseline="0" dirty="0" smtClean="0"/>
              <a:t> ?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ForeignKey</a:t>
            </a:r>
            <a:r>
              <a:rPr lang="pl-PL" baseline="0" dirty="0" smtClean="0"/>
              <a:t> vs </a:t>
            </a:r>
            <a:r>
              <a:rPr lang="pl-PL" baseline="0" dirty="0" err="1" smtClean="0"/>
              <a:t>OneToOneField</a:t>
            </a:r>
            <a:r>
              <a:rPr lang="pl-PL" baseline="0" dirty="0" smtClean="0"/>
              <a:t> [</a:t>
            </a:r>
            <a:r>
              <a:rPr lang="pl-PL" baseline="0" dirty="0" err="1" smtClean="0"/>
              <a:t>associations</a:t>
            </a:r>
            <a:r>
              <a:rPr lang="pl-PL" baseline="0" dirty="0" smtClean="0"/>
              <a:t>]</a:t>
            </a:r>
          </a:p>
          <a:p>
            <a:pPr marL="0" indent="0">
              <a:buFontTx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9523-97DE-4FE4-919E-9DBDCB45D0C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94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err="1" smtClean="0"/>
              <a:t>Template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represents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extension</a:t>
            </a:r>
            <a:r>
              <a:rPr lang="pl-PL" baseline="0" dirty="0" smtClean="0"/>
              <a:t> of the </a:t>
            </a:r>
            <a:r>
              <a:rPr lang="pl-PL" baseline="0" dirty="0" err="1" smtClean="0"/>
              <a:t>base_site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adds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content</a:t>
            </a:r>
            <a:r>
              <a:rPr lang="pl-PL" baseline="0" dirty="0" smtClean="0"/>
              <a:t> [</a:t>
            </a:r>
            <a:r>
              <a:rPr lang="pl-PL" baseline="0" dirty="0" err="1" smtClean="0"/>
              <a:t>main</a:t>
            </a:r>
            <a:r>
              <a:rPr lang="pl-PL" baseline="0" dirty="0" smtClean="0"/>
              <a:t> div]</a:t>
            </a:r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Template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for the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/</a:t>
            </a:r>
            <a:r>
              <a:rPr lang="pl-PL" baseline="0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forms</a:t>
            </a:r>
            <a:endParaRPr lang="pl-PL" baseline="0" dirty="0" smtClean="0"/>
          </a:p>
          <a:p>
            <a:pPr marL="171450" indent="-171450">
              <a:buFontTx/>
              <a:buChar char="-"/>
            </a:pPr>
            <a:r>
              <a:rPr lang="pl-PL" baseline="0" dirty="0" err="1" smtClean="0"/>
              <a:t>Can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directly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extended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even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endParaRPr lang="pl-PL" baseline="0" dirty="0" smtClean="0"/>
          </a:p>
          <a:p>
            <a:pPr marL="171450" indent="-171450">
              <a:buFontTx/>
              <a:buChar char="-"/>
            </a:pPr>
            <a:r>
              <a:rPr lang="pl-PL" baseline="0" dirty="0" smtClean="0"/>
              <a:t>We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referencing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templates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views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9523-97DE-4FE4-919E-9DBDCB45D0C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28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Fat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baseline="0" dirty="0" smtClean="0"/>
              <a:t> / </a:t>
            </a:r>
            <a:r>
              <a:rPr lang="pl-PL" baseline="0" dirty="0" err="1" smtClean="0"/>
              <a:t>Thin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templates</a:t>
            </a:r>
            <a:r>
              <a:rPr lang="pl-PL" baseline="0" dirty="0" smtClean="0"/>
              <a:t> &lt; </a:t>
            </a:r>
            <a:r>
              <a:rPr lang="pl-PL" baseline="0" dirty="0" err="1" smtClean="0"/>
              <a:t>put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logic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model, </a:t>
            </a:r>
            <a:r>
              <a:rPr lang="pl-PL" baseline="0" dirty="0" err="1" smtClean="0"/>
              <a:t>dont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templates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</a:t>
            </a:r>
            <a:r>
              <a:rPr lang="pl-PL" baseline="0" smtClean="0"/>
              <a:t> big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9523-97DE-4FE4-919E-9DBDCB45D0C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8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pl-PL" dirty="0" err="1" smtClean="0"/>
              <a:t>Django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Small </a:t>
            </a:r>
            <a:r>
              <a:rPr lang="pl-PL" dirty="0" err="1" smtClean="0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065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Best </a:t>
            </a:r>
            <a:r>
              <a:rPr lang="pl-PL" dirty="0" err="1" smtClean="0"/>
              <a:t>practices</a:t>
            </a:r>
            <a:r>
              <a:rPr lang="pl-PL" dirty="0" smtClean="0"/>
              <a:t> ?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Decouple</a:t>
            </a:r>
            <a:r>
              <a:rPr lang="pl-PL" dirty="0" smtClean="0"/>
              <a:t> </a:t>
            </a:r>
            <a:r>
              <a:rPr lang="pl-PL" dirty="0" err="1" smtClean="0"/>
              <a:t>url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and</a:t>
            </a:r>
          </a:p>
          <a:p>
            <a:pPr lvl="1"/>
            <a:r>
              <a:rPr lang="pl-PL" dirty="0" err="1" smtClean="0"/>
              <a:t>Namespace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endParaRPr lang="pl-PL" dirty="0" smtClean="0"/>
          </a:p>
          <a:p>
            <a:pPr lvl="1"/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smtClean="0"/>
              <a:t>them</a:t>
            </a:r>
            <a:endParaRPr lang="pl-PL" dirty="0" smtClean="0"/>
          </a:p>
          <a:p>
            <a:r>
              <a:rPr lang="pl-PL" dirty="0" err="1" smtClean="0"/>
              <a:t>Seperate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scopes</a:t>
            </a:r>
            <a:r>
              <a:rPr lang="pl-PL" dirty="0" smtClean="0"/>
              <a:t> of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seperate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err="1" smtClean="0"/>
              <a:t>Fat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/ </a:t>
            </a:r>
            <a:r>
              <a:rPr lang="pl-PL" dirty="0" err="1" smtClean="0"/>
              <a:t>Thin</a:t>
            </a:r>
            <a:r>
              <a:rPr lang="pl-PL" dirty="0" smtClean="0"/>
              <a:t> </a:t>
            </a:r>
            <a:r>
              <a:rPr lang="pl-PL" dirty="0" err="1" smtClean="0"/>
              <a:t>templates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89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Django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79072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9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Structure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529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99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– </a:t>
            </a:r>
            <a:r>
              <a:rPr lang="pl-PL" dirty="0" err="1" smtClean="0"/>
              <a:t>Django</a:t>
            </a:r>
            <a:r>
              <a:rPr lang="pl-PL" dirty="0" smtClean="0"/>
              <a:t> ORM</a:t>
            </a:r>
            <a:endParaRPr lang="pl-PL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192761"/>
            <a:ext cx="6811480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models.Model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therefore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easily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accessible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therefore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models.TextField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beyond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has_details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describing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.details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 %s ]'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.word</a:t>
            </a:r>
            <a:endParaRPr kumimoji="0" lang="pl-PL" alt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Templates – </a:t>
            </a:r>
            <a:r>
              <a:rPr lang="pl-PL" dirty="0" err="1" smtClean="0"/>
              <a:t>Reusable</a:t>
            </a:r>
            <a:r>
              <a:rPr lang="pl-PL" dirty="0" smtClean="0"/>
              <a:t> </a:t>
            </a:r>
            <a:r>
              <a:rPr lang="pl-PL" dirty="0" err="1" smtClean="0"/>
              <a:t>chunks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192761"/>
            <a:ext cx="6726521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/base_site.html'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bootstrap3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bootstrap_form_errors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bootstrap_form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reset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btn-warning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endbuttons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b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pl-PL" altLang="pl-PL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pl-PL" alt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9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View</a:t>
            </a:r>
            <a:r>
              <a:rPr lang="pl-PL" dirty="0" smtClean="0"/>
              <a:t> –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logic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TodoCreateView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(CreateView):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model = Todo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success_url = reverse_lazy(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'dtodo:todo:all'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template_name =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'todo/todo-create-view.html'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form_class = TodoForm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method_decorator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(login_required)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**kwargs):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().dispatch(request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**kwargs)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get_context_data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**kwargs):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context =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().get_context_data(**kwargs)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context.update({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'buttons'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'submit'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'btn.ok'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'reset'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'btn.reset'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'cancel'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'bt.cancel'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3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URL </a:t>
            </a:r>
            <a:r>
              <a:rPr lang="pl-PL" dirty="0" err="1" smtClean="0"/>
              <a:t>Namespacing</a:t>
            </a:r>
            <a:r>
              <a:rPr lang="pl-PL" dirty="0" smtClean="0"/>
              <a:t> and </a:t>
            </a:r>
            <a:r>
              <a:rPr lang="pl-PL" dirty="0" err="1" smtClean="0"/>
              <a:t>decoupling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r'^dtodo/'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'DTodo.urls'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'dtodo'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r'^admin/'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include(admin.site.urls))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r'^accounts/'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'DTodoRegister.urls'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'accounts'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Django</a:t>
            </a:r>
            <a:r>
              <a:rPr lang="pl-PL" dirty="0" smtClean="0"/>
              <a:t> </a:t>
            </a:r>
            <a:r>
              <a:rPr lang="pl-PL" dirty="0" err="1" smtClean="0"/>
              <a:t>Admin</a:t>
            </a:r>
            <a:r>
              <a:rPr lang="pl-PL" dirty="0" smtClean="0"/>
              <a:t> – OOTB </a:t>
            </a:r>
            <a:r>
              <a:rPr lang="pl-PL" dirty="0" err="1" smtClean="0"/>
              <a:t>Admin</a:t>
            </a:r>
            <a:r>
              <a:rPr lang="pl-PL" dirty="0" smtClean="0"/>
              <a:t> Panel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766" y="2160588"/>
            <a:ext cx="673050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Django</a:t>
            </a:r>
            <a:r>
              <a:rPr lang="pl-PL" dirty="0"/>
              <a:t> </a:t>
            </a:r>
            <a:r>
              <a:rPr lang="pl-PL" dirty="0" err="1"/>
              <a:t>Admin</a:t>
            </a:r>
            <a:r>
              <a:rPr lang="pl-PL" dirty="0"/>
              <a:t> – OOTB </a:t>
            </a:r>
            <a:r>
              <a:rPr lang="pl-PL" dirty="0" err="1"/>
              <a:t>Admin</a:t>
            </a:r>
            <a:r>
              <a:rPr lang="pl-PL" dirty="0"/>
              <a:t> </a:t>
            </a:r>
            <a:r>
              <a:rPr lang="pl-PL" dirty="0" smtClean="0"/>
              <a:t>Panel - 2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592598"/>
            <a:ext cx="8454559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admin.register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TodoAdmin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AuditableAdminModel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list_filter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visibility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owned_by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un_complete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[_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TodoItemInline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get_fields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get_fields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obj.id: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[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un_complete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complete.short_description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_(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'Mark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un_complete.short_description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_(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'Mark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not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50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237</Words>
  <Application>Microsoft Office PowerPoint</Application>
  <PresentationFormat>Widescreen</PresentationFormat>
  <Paragraphs>51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Wingdings 3</vt:lpstr>
      <vt:lpstr>Facet</vt:lpstr>
      <vt:lpstr>Django</vt:lpstr>
      <vt:lpstr>What is Django</vt:lpstr>
      <vt:lpstr>Structure</vt:lpstr>
      <vt:lpstr>Model – Django ORM</vt:lpstr>
      <vt:lpstr>Templates – Reusable chunks</vt:lpstr>
      <vt:lpstr>View – Our view logic</vt:lpstr>
      <vt:lpstr>URL Namespacing and decoupling</vt:lpstr>
      <vt:lpstr>Django Admin – OOTB Admin Panel</vt:lpstr>
      <vt:lpstr>Django Admin – OOTB Admin Panel - 2</vt:lpstr>
      <vt:lpstr>Best practices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Tomasz Trębski</dc:creator>
  <cp:lastModifiedBy>Tomasz Trębski</cp:lastModifiedBy>
  <cp:revision>8</cp:revision>
  <dcterms:created xsi:type="dcterms:W3CDTF">2015-04-17T21:13:33Z</dcterms:created>
  <dcterms:modified xsi:type="dcterms:W3CDTF">2015-04-17T22:42:37Z</dcterms:modified>
</cp:coreProperties>
</file>