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3AA7-2EAE-47C4-B0F2-45323E923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Wi-Fi Fingerprinting Based on Deep Learning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217C8-B71D-4658-BD4B-BAFFF2841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Jovana Lazarevic, 1718990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0412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0806-E662-4FC6-A6D8-58D9FD95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E32F-4468-49BE-8D56-EF23DC89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between training, validation and testing data – indicates amount of data used for training, validation and testing data used in process</a:t>
            </a:r>
          </a:p>
          <a:p>
            <a:r>
              <a:rPr lang="en-US" dirty="0"/>
              <a:t>Tested values: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7, 2, 1 – default 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8, 1, 1 – used as optimal value, in combination with other parameters values</a:t>
            </a:r>
          </a:p>
          <a:p>
            <a:pPr lvl="1">
              <a:buFont typeface="+mj-lt"/>
              <a:buAutoNum type="arabicParenR"/>
            </a:pPr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9429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68A0-3219-4EE5-8429-9659406B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0D83-8CB1-4D84-9B1F-25A66B99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 hidden layers – number of layers between input and output of classifier</a:t>
            </a:r>
          </a:p>
          <a:p>
            <a:r>
              <a:rPr lang="en-US" dirty="0"/>
              <a:t>Tested values: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128, 256, 512 – default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128, 256, 512, 1024 – very low performance speed and accuracy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256, 512 – better performance and higher accuracy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256, 256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No classifier hidden layers – best performance, in combination with other parameters values – accuracy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1228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835C-52E1-455B-A0C7-9CFB80D0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7C16-A42E-4F7D-8C8E-61737BF8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 loss</a:t>
            </a:r>
          </a:p>
          <a:p>
            <a:r>
              <a:rPr lang="en-US" dirty="0"/>
              <a:t>Tested values: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Categorical </a:t>
            </a:r>
            <a:r>
              <a:rPr lang="en-US" dirty="0" err="1"/>
              <a:t>crossentropy</a:t>
            </a:r>
            <a:r>
              <a:rPr lang="en-US" dirty="0"/>
              <a:t> – accuracy 0.8851 (edit after the presentation – after running the code few more times, turns out the accuracy is around 76%, instead of marked one, which is more acceptable from my point </a:t>
            </a:r>
            <a:r>
              <a:rPr lang="en-US"/>
              <a:t>of view)</a:t>
            </a:r>
            <a:endParaRPr lang="en-US" dirty="0"/>
          </a:p>
          <a:p>
            <a:pPr lvl="1">
              <a:buFont typeface="+mj-lt"/>
              <a:buAutoNum type="arabicParenR"/>
            </a:pPr>
            <a:r>
              <a:rPr lang="en-US" dirty="0"/>
              <a:t>Binary </a:t>
            </a:r>
            <a:r>
              <a:rPr lang="en-US" dirty="0" err="1"/>
              <a:t>crossentropy</a:t>
            </a:r>
            <a:r>
              <a:rPr lang="en-US" dirty="0"/>
              <a:t> – best performance – accuracy 0.9991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1934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CA94-FE6C-470B-8E59-217003C4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E77B-8A84-4D78-BEB5-7A5F5040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parameter changes: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SAE activation – </a:t>
            </a:r>
            <a:r>
              <a:rPr lang="en-US" dirty="0" err="1"/>
              <a:t>relu</a:t>
            </a:r>
            <a:endParaRPr lang="en-US" dirty="0"/>
          </a:p>
          <a:p>
            <a:pPr lvl="1">
              <a:buFont typeface="+mj-lt"/>
              <a:buAutoNum type="arabicParenR"/>
            </a:pPr>
            <a:r>
              <a:rPr lang="en-US" dirty="0"/>
              <a:t>SAE hidden layers – 512, 128, 512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1311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0234-5DB1-471E-B989-6E375AA3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31" y="1957632"/>
            <a:ext cx="8596668" cy="33685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sz="5300" dirty="0"/>
              <a:t>Wi-Fi Fingerprinting Based on Deep Learning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Jovana Lazarevic, 1718990</a:t>
            </a:r>
            <a:br>
              <a:rPr lang="en-US" dirty="0"/>
            </a:br>
            <a:br>
              <a:rPr lang="en-US" dirty="0"/>
            </a:b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0790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CB29-DFDE-4EF8-8116-DA724C9E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7FBF-6D77-4CCC-AEF2-1BB652F3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Deep learning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764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5F1E-17D0-4BF4-BC97-394522B4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C502-1AE0-4B97-B892-38329E7E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LBS – Location Based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Trilateration – GPS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Triangulation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Fingerprinting – RSS – Received Signal Strength</a:t>
            </a:r>
          </a:p>
          <a:p>
            <a:r>
              <a:rPr lang="en-US" dirty="0"/>
              <a:t>Trilateration and triangulation – poor indoor localization, NLOS</a:t>
            </a:r>
          </a:p>
          <a:p>
            <a:r>
              <a:rPr lang="en-US" dirty="0"/>
              <a:t>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53905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3853-CFDC-4F2B-B733-299DDFC8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A826-5083-4422-91CE-66DB5430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learning</a:t>
            </a:r>
          </a:p>
          <a:p>
            <a:r>
              <a:rPr lang="en-US" dirty="0"/>
              <a:t>Multiple levels of non-linear operations</a:t>
            </a:r>
          </a:p>
          <a:p>
            <a:r>
              <a:rPr lang="en-US" dirty="0"/>
              <a:t>Deepness – maximum length of path from any input to any output</a:t>
            </a:r>
          </a:p>
          <a:p>
            <a:r>
              <a:rPr lang="en-US" dirty="0"/>
              <a:t>Search of the best parameter on parameter space</a:t>
            </a:r>
          </a:p>
          <a:p>
            <a:r>
              <a:rPr lang="en-US" dirty="0"/>
              <a:t>Deep Neuronal Network (DNN) – multi-layer neural networks with multiple hidden layers</a:t>
            </a:r>
          </a:p>
          <a:p>
            <a:r>
              <a:rPr lang="en-US" dirty="0"/>
              <a:t>Training deep models – supervised learning algorithms – learning the relationship between input and output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8160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2E20-7B87-4977-82CD-F19E29F5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06642-E422-4F38-A851-82C8B388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sets: 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Training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Validation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Test</a:t>
            </a:r>
          </a:p>
          <a:p>
            <a:r>
              <a:rPr lang="en-US" dirty="0"/>
              <a:t>Samples with inputs and expected outputs</a:t>
            </a:r>
          </a:p>
          <a:p>
            <a:r>
              <a:rPr lang="en-US" dirty="0"/>
              <a:t>Loss function – deviation of prediction from the desired values</a:t>
            </a:r>
          </a:p>
        </p:txBody>
      </p:sp>
    </p:spTree>
    <p:extLst>
      <p:ext uri="{BB962C8B-B14F-4D97-AF65-F5344CB8AC3E}">
        <p14:creationId xmlns:p14="http://schemas.microsoft.com/office/powerpoint/2010/main" val="242851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DB05-9E33-495C-BFFC-29FA5313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BE56-C3CD-4916-A067-F88EABA7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Epochs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Ratio between training, validation and testing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Classifier hidden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Classifier loss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5509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0E6-B6B3-4A56-98A8-4F05BDE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763D-AC3D-4130-A51D-8319AEBD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Dropout – changing dropout value influences accuracy due to changing of amount of data included in training process</a:t>
            </a:r>
          </a:p>
          <a:p>
            <a:r>
              <a:rPr lang="en-US" dirty="0"/>
              <a:t>Lower values produce higher accuracy, however, if the value is too low, model loses the ability to estimate the location, and accuracy drops to very low values</a:t>
            </a:r>
          </a:p>
          <a:p>
            <a:r>
              <a:rPr lang="en-US" dirty="0"/>
              <a:t>Higher values produce lower accuracy, but the model preserves ability to estimate the location</a:t>
            </a:r>
          </a:p>
          <a:p>
            <a:r>
              <a:rPr lang="en-US" dirty="0"/>
              <a:t>Tested values: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0.2 - default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0.8 – very low accuracy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0.05 – higher accuracy, loss of ability to estimate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0.115 – shown as optimal, in combination with other parameters values</a:t>
            </a:r>
          </a:p>
        </p:txBody>
      </p:sp>
    </p:spTree>
    <p:extLst>
      <p:ext uri="{BB962C8B-B14F-4D97-AF65-F5344CB8AC3E}">
        <p14:creationId xmlns:p14="http://schemas.microsoft.com/office/powerpoint/2010/main" val="332748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214B-D827-4F55-958B-B4AAE1AE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89E6-892F-477A-AF7C-6F34039B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– batch size influences both accuracy and speed of process</a:t>
            </a:r>
          </a:p>
          <a:p>
            <a:r>
              <a:rPr lang="en-US" dirty="0"/>
              <a:t>Lower batch size increases the accuracy but also slows down the process</a:t>
            </a:r>
          </a:p>
          <a:p>
            <a:r>
              <a:rPr lang="en-US" dirty="0"/>
              <a:t>Bigger batch size slightly decreases accuracy and increases the speed of the process</a:t>
            </a:r>
          </a:p>
          <a:p>
            <a:r>
              <a:rPr lang="en-US" dirty="0"/>
              <a:t>Tested values: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10 – default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1000 – very fast, but accuracy is not optimal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100 – slower than for 1000, but accuracy is not influenced too much – shown to be the best value, in combination with other parameters values</a:t>
            </a:r>
          </a:p>
          <a:p>
            <a:pPr lvl="1">
              <a:buFont typeface="+mj-lt"/>
              <a:buAutoNum type="arabicParenR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3226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18EB-1991-4EBB-AF81-B92509B3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752D-48C6-4D23-B8B7-FD1F415C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Epoch – number of epochs presents number of iterations in training process</a:t>
            </a:r>
          </a:p>
          <a:p>
            <a:r>
              <a:rPr lang="en-US" dirty="0"/>
              <a:t>Higher number of epochs should provide higher accuracy, however, after certain value, increase in accuracy level for each iteration starts to decrease, and loses the importance</a:t>
            </a:r>
          </a:p>
          <a:p>
            <a:r>
              <a:rPr lang="en-US" dirty="0"/>
              <a:t>Tested values: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20 – default 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40 – shown as unnecessary high level of iterations 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30 – shown as optimal value, in combination with other parameters values</a:t>
            </a:r>
          </a:p>
        </p:txBody>
      </p:sp>
    </p:spTree>
    <p:extLst>
      <p:ext uri="{BB962C8B-B14F-4D97-AF65-F5344CB8AC3E}">
        <p14:creationId xmlns:p14="http://schemas.microsoft.com/office/powerpoint/2010/main" val="1180466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590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Wi-Fi Fingerprinting Based on Deep Learning</vt:lpstr>
      <vt:lpstr>Content</vt:lpstr>
      <vt:lpstr>Introduction</vt:lpstr>
      <vt:lpstr>Deep learning</vt:lpstr>
      <vt:lpstr>Deep learning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Thank you!  Wi-Fi Fingerprinting Based on Deep Learning  Jovana Lazarevic, 1718990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fingerprinting indoor localization algorithm based deep learning</dc:title>
  <dc:creator>Jovana Lazarevic</dc:creator>
  <cp:lastModifiedBy>Jovana Lazarevic</cp:lastModifiedBy>
  <cp:revision>55</cp:revision>
  <dcterms:created xsi:type="dcterms:W3CDTF">2017-12-14T02:57:43Z</dcterms:created>
  <dcterms:modified xsi:type="dcterms:W3CDTF">2017-12-14T06:43:45Z</dcterms:modified>
</cp:coreProperties>
</file>