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70" r:id="rId2"/>
    <p:sldId id="258" r:id="rId3"/>
    <p:sldId id="260" r:id="rId4"/>
    <p:sldId id="271" r:id="rId5"/>
    <p:sldId id="267" r:id="rId6"/>
    <p:sldId id="263" r:id="rId7"/>
    <p:sldId id="264" r:id="rId8"/>
    <p:sldId id="27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D7DCD5-0EA4-4ADF-9008-61CBCD5C6590}" v="208" dt="2018-04-10T01:07:42.498"/>
    <p1510:client id="{CF1B5481-D6C4-4485-B5B2-6C6E83B9F496}" v="36" dt="2018-04-10T01:03:45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0221A-0A1B-49E5-B28A-1CB284EE9A79}" type="doc">
      <dgm:prSet loTypeId="urn:microsoft.com/office/officeart/2008/layout/LinedList" loCatId="list" qsTypeId="urn:microsoft.com/office/officeart/2005/8/quickstyle/simple4" qsCatId="simple" csTypeId="urn:microsoft.com/office/officeart/2005/8/colors/accent6_4" csCatId="accent6"/>
      <dgm:spPr/>
      <dgm:t>
        <a:bodyPr/>
        <a:lstStyle/>
        <a:p>
          <a:endParaRPr lang="en-US"/>
        </a:p>
      </dgm:t>
    </dgm:pt>
    <dgm:pt modelId="{551B1A30-4D3F-4872-A890-8355214AEC32}">
      <dgm:prSet/>
      <dgm:spPr/>
      <dgm:t>
        <a:bodyPr/>
        <a:lstStyle/>
        <a:p>
          <a:r>
            <a:rPr lang="es-ES"/>
            <a:t>Los componentes principales del sistema son:</a:t>
          </a:r>
          <a:endParaRPr lang="en-US"/>
        </a:p>
      </dgm:t>
    </dgm:pt>
    <dgm:pt modelId="{F5DEA889-D8FA-4626-8A98-778CCD62407F}" type="parTrans" cxnId="{68AE5F2A-D221-4A04-9981-C0612458249B}">
      <dgm:prSet/>
      <dgm:spPr/>
      <dgm:t>
        <a:bodyPr/>
        <a:lstStyle/>
        <a:p>
          <a:endParaRPr lang="en-US"/>
        </a:p>
      </dgm:t>
    </dgm:pt>
    <dgm:pt modelId="{AC032B08-D964-4363-BF8F-5947DD4D3629}" type="sibTrans" cxnId="{68AE5F2A-D221-4A04-9981-C0612458249B}">
      <dgm:prSet/>
      <dgm:spPr/>
      <dgm:t>
        <a:bodyPr/>
        <a:lstStyle/>
        <a:p>
          <a:endParaRPr lang="en-US"/>
        </a:p>
      </dgm:t>
    </dgm:pt>
    <dgm:pt modelId="{3930CB57-E04E-4886-BAD1-98127A06C38D}">
      <dgm:prSet/>
      <dgm:spPr/>
      <dgm:t>
        <a:bodyPr/>
        <a:lstStyle/>
        <a:p>
          <a:r>
            <a:rPr lang="es-ES" dirty="0"/>
            <a:t>Una aplicación móvil donde el niño podrá aprender (principalmente) frases o palabras nuevas  y acciones de uso diario.</a:t>
          </a:r>
          <a:endParaRPr lang="en-US" dirty="0"/>
        </a:p>
      </dgm:t>
    </dgm:pt>
    <dgm:pt modelId="{9E0C41A1-8D2D-48CF-9FEA-6B74AA1F01AC}" type="parTrans" cxnId="{351D4B3A-3142-4EF4-9412-1573C594BA30}">
      <dgm:prSet/>
      <dgm:spPr/>
      <dgm:t>
        <a:bodyPr/>
        <a:lstStyle/>
        <a:p>
          <a:endParaRPr lang="en-US"/>
        </a:p>
      </dgm:t>
    </dgm:pt>
    <dgm:pt modelId="{92A7357A-92C0-4D9D-A624-BD4318D8386F}" type="sibTrans" cxnId="{351D4B3A-3142-4EF4-9412-1573C594BA30}">
      <dgm:prSet/>
      <dgm:spPr/>
      <dgm:t>
        <a:bodyPr/>
        <a:lstStyle/>
        <a:p>
          <a:endParaRPr lang="en-US"/>
        </a:p>
      </dgm:t>
    </dgm:pt>
    <dgm:pt modelId="{1D15E077-B97D-436A-BCFF-9FD1CE9D19DC}">
      <dgm:prSet/>
      <dgm:spPr/>
      <dgm:t>
        <a:bodyPr/>
        <a:lstStyle/>
        <a:p>
          <a:r>
            <a:rPr lang="es-ES"/>
            <a:t>Una aplicación web donde los padres podrán consultar la configuración de la aplicación y comprar contenido adicional.</a:t>
          </a:r>
          <a:endParaRPr lang="en-US"/>
        </a:p>
      </dgm:t>
    </dgm:pt>
    <dgm:pt modelId="{D75D01E8-B1C2-4694-BC6C-55777E450FA0}" type="parTrans" cxnId="{27E3C427-6266-4625-8DDD-71DAD78037F2}">
      <dgm:prSet/>
      <dgm:spPr/>
      <dgm:t>
        <a:bodyPr/>
        <a:lstStyle/>
        <a:p>
          <a:endParaRPr lang="en-US"/>
        </a:p>
      </dgm:t>
    </dgm:pt>
    <dgm:pt modelId="{642DF1B6-B62A-4602-BB1A-D0C0304580B5}" type="sibTrans" cxnId="{27E3C427-6266-4625-8DDD-71DAD78037F2}">
      <dgm:prSet/>
      <dgm:spPr/>
      <dgm:t>
        <a:bodyPr/>
        <a:lstStyle/>
        <a:p>
          <a:endParaRPr lang="en-US"/>
        </a:p>
      </dgm:t>
    </dgm:pt>
    <dgm:pt modelId="{14AD8CD9-126F-4FD0-9493-08DA95DFB280}" type="pres">
      <dgm:prSet presAssocID="{73E0221A-0A1B-49E5-B28A-1CB284EE9A79}" presName="vert0" presStyleCnt="0">
        <dgm:presLayoutVars>
          <dgm:dir/>
          <dgm:animOne val="branch"/>
          <dgm:animLvl val="lvl"/>
        </dgm:presLayoutVars>
      </dgm:prSet>
      <dgm:spPr/>
    </dgm:pt>
    <dgm:pt modelId="{B19CD9D9-47C0-4E3B-80E8-BAADB824DCAA}" type="pres">
      <dgm:prSet presAssocID="{551B1A30-4D3F-4872-A890-8355214AEC32}" presName="thickLine" presStyleLbl="alignNode1" presStyleIdx="0" presStyleCnt="1"/>
      <dgm:spPr/>
    </dgm:pt>
    <dgm:pt modelId="{C5EBB9B4-E36D-406F-8259-640AA8D006CB}" type="pres">
      <dgm:prSet presAssocID="{551B1A30-4D3F-4872-A890-8355214AEC32}" presName="horz1" presStyleCnt="0"/>
      <dgm:spPr/>
    </dgm:pt>
    <dgm:pt modelId="{89BA71FC-5148-4CD3-AA5E-F9FA8FFB33E5}" type="pres">
      <dgm:prSet presAssocID="{551B1A30-4D3F-4872-A890-8355214AEC32}" presName="tx1" presStyleLbl="revTx" presStyleIdx="0" presStyleCnt="3"/>
      <dgm:spPr/>
    </dgm:pt>
    <dgm:pt modelId="{9CB94CEB-1C90-4115-AEB5-5DF7AFA1E777}" type="pres">
      <dgm:prSet presAssocID="{551B1A30-4D3F-4872-A890-8355214AEC32}" presName="vert1" presStyleCnt="0"/>
      <dgm:spPr/>
    </dgm:pt>
    <dgm:pt modelId="{2A649EE0-DBE7-4C2C-81E2-0144C7EE3DE3}" type="pres">
      <dgm:prSet presAssocID="{3930CB57-E04E-4886-BAD1-98127A06C38D}" presName="vertSpace2a" presStyleCnt="0"/>
      <dgm:spPr/>
    </dgm:pt>
    <dgm:pt modelId="{1009AAD3-2ADE-4BFB-8BDC-51FE3C090C59}" type="pres">
      <dgm:prSet presAssocID="{3930CB57-E04E-4886-BAD1-98127A06C38D}" presName="horz2" presStyleCnt="0"/>
      <dgm:spPr/>
    </dgm:pt>
    <dgm:pt modelId="{8F0FB71C-0A31-468B-B3C4-48F9A5C3D93A}" type="pres">
      <dgm:prSet presAssocID="{3930CB57-E04E-4886-BAD1-98127A06C38D}" presName="horzSpace2" presStyleCnt="0"/>
      <dgm:spPr/>
    </dgm:pt>
    <dgm:pt modelId="{B0EC7050-5D4B-45F5-81C1-1A8D8C27F312}" type="pres">
      <dgm:prSet presAssocID="{3930CB57-E04E-4886-BAD1-98127A06C38D}" presName="tx2" presStyleLbl="revTx" presStyleIdx="1" presStyleCnt="3"/>
      <dgm:spPr/>
    </dgm:pt>
    <dgm:pt modelId="{CC639C17-2FA2-4E8E-8296-F0BC688A1D8A}" type="pres">
      <dgm:prSet presAssocID="{3930CB57-E04E-4886-BAD1-98127A06C38D}" presName="vert2" presStyleCnt="0"/>
      <dgm:spPr/>
    </dgm:pt>
    <dgm:pt modelId="{CFF25738-2F99-49A6-B0FA-278EA19F2D35}" type="pres">
      <dgm:prSet presAssocID="{3930CB57-E04E-4886-BAD1-98127A06C38D}" presName="thinLine2b" presStyleLbl="callout" presStyleIdx="0" presStyleCnt="2"/>
      <dgm:spPr/>
    </dgm:pt>
    <dgm:pt modelId="{F501DE93-92FB-47B3-BA12-8B9E3C2E4FF7}" type="pres">
      <dgm:prSet presAssocID="{3930CB57-E04E-4886-BAD1-98127A06C38D}" presName="vertSpace2b" presStyleCnt="0"/>
      <dgm:spPr/>
    </dgm:pt>
    <dgm:pt modelId="{8E0B3F28-4785-4CC7-9CF8-A9BE240F538C}" type="pres">
      <dgm:prSet presAssocID="{1D15E077-B97D-436A-BCFF-9FD1CE9D19DC}" presName="horz2" presStyleCnt="0"/>
      <dgm:spPr/>
    </dgm:pt>
    <dgm:pt modelId="{2E79D0F0-E84D-40DF-A6DC-E886C06D194A}" type="pres">
      <dgm:prSet presAssocID="{1D15E077-B97D-436A-BCFF-9FD1CE9D19DC}" presName="horzSpace2" presStyleCnt="0"/>
      <dgm:spPr/>
    </dgm:pt>
    <dgm:pt modelId="{DF1315B8-6083-48D7-A36B-9F24D114F7C8}" type="pres">
      <dgm:prSet presAssocID="{1D15E077-B97D-436A-BCFF-9FD1CE9D19DC}" presName="tx2" presStyleLbl="revTx" presStyleIdx="2" presStyleCnt="3"/>
      <dgm:spPr/>
    </dgm:pt>
    <dgm:pt modelId="{D5788E97-830A-41E9-96C8-AD9B574653FB}" type="pres">
      <dgm:prSet presAssocID="{1D15E077-B97D-436A-BCFF-9FD1CE9D19DC}" presName="vert2" presStyleCnt="0"/>
      <dgm:spPr/>
    </dgm:pt>
    <dgm:pt modelId="{8134C15F-52FB-46D2-99F3-AF8BFF420745}" type="pres">
      <dgm:prSet presAssocID="{1D15E077-B97D-436A-BCFF-9FD1CE9D19DC}" presName="thinLine2b" presStyleLbl="callout" presStyleIdx="1" presStyleCnt="2"/>
      <dgm:spPr/>
    </dgm:pt>
    <dgm:pt modelId="{330D81A1-40FF-4413-8EF6-52216994D069}" type="pres">
      <dgm:prSet presAssocID="{1D15E077-B97D-436A-BCFF-9FD1CE9D19DC}" presName="vertSpace2b" presStyleCnt="0"/>
      <dgm:spPr/>
    </dgm:pt>
  </dgm:ptLst>
  <dgm:cxnLst>
    <dgm:cxn modelId="{D622DE26-261A-42C8-92DC-30FAEFB14E82}" type="presOf" srcId="{1D15E077-B97D-436A-BCFF-9FD1CE9D19DC}" destId="{DF1315B8-6083-48D7-A36B-9F24D114F7C8}" srcOrd="0" destOrd="0" presId="urn:microsoft.com/office/officeart/2008/layout/LinedList"/>
    <dgm:cxn modelId="{27E3C427-6266-4625-8DDD-71DAD78037F2}" srcId="{551B1A30-4D3F-4872-A890-8355214AEC32}" destId="{1D15E077-B97D-436A-BCFF-9FD1CE9D19DC}" srcOrd="1" destOrd="0" parTransId="{D75D01E8-B1C2-4694-BC6C-55777E450FA0}" sibTransId="{642DF1B6-B62A-4602-BB1A-D0C0304580B5}"/>
    <dgm:cxn modelId="{68AE5F2A-D221-4A04-9981-C0612458249B}" srcId="{73E0221A-0A1B-49E5-B28A-1CB284EE9A79}" destId="{551B1A30-4D3F-4872-A890-8355214AEC32}" srcOrd="0" destOrd="0" parTransId="{F5DEA889-D8FA-4626-8A98-778CCD62407F}" sibTransId="{AC032B08-D964-4363-BF8F-5947DD4D3629}"/>
    <dgm:cxn modelId="{351D4B3A-3142-4EF4-9412-1573C594BA30}" srcId="{551B1A30-4D3F-4872-A890-8355214AEC32}" destId="{3930CB57-E04E-4886-BAD1-98127A06C38D}" srcOrd="0" destOrd="0" parTransId="{9E0C41A1-8D2D-48CF-9FEA-6B74AA1F01AC}" sibTransId="{92A7357A-92C0-4D9D-A624-BD4318D8386F}"/>
    <dgm:cxn modelId="{C8F5E99E-2CE2-4BE1-970C-BDED9CBE52C0}" type="presOf" srcId="{551B1A30-4D3F-4872-A890-8355214AEC32}" destId="{89BA71FC-5148-4CD3-AA5E-F9FA8FFB33E5}" srcOrd="0" destOrd="0" presId="urn:microsoft.com/office/officeart/2008/layout/LinedList"/>
    <dgm:cxn modelId="{CD83B7BC-E139-4D7D-A78A-10EC50BDAB31}" type="presOf" srcId="{73E0221A-0A1B-49E5-B28A-1CB284EE9A79}" destId="{14AD8CD9-126F-4FD0-9493-08DA95DFB280}" srcOrd="0" destOrd="0" presId="urn:microsoft.com/office/officeart/2008/layout/LinedList"/>
    <dgm:cxn modelId="{FDF332C2-0FB2-456C-AEA4-8BB6630780CB}" type="presOf" srcId="{3930CB57-E04E-4886-BAD1-98127A06C38D}" destId="{B0EC7050-5D4B-45F5-81C1-1A8D8C27F312}" srcOrd="0" destOrd="0" presId="urn:microsoft.com/office/officeart/2008/layout/LinedList"/>
    <dgm:cxn modelId="{2738D7E8-7F42-46FE-975D-946D903D921D}" type="presParOf" srcId="{14AD8CD9-126F-4FD0-9493-08DA95DFB280}" destId="{B19CD9D9-47C0-4E3B-80E8-BAADB824DCAA}" srcOrd="0" destOrd="0" presId="urn:microsoft.com/office/officeart/2008/layout/LinedList"/>
    <dgm:cxn modelId="{D6FAEE25-4B4B-4235-9614-019C2A54F5B5}" type="presParOf" srcId="{14AD8CD9-126F-4FD0-9493-08DA95DFB280}" destId="{C5EBB9B4-E36D-406F-8259-640AA8D006CB}" srcOrd="1" destOrd="0" presId="urn:microsoft.com/office/officeart/2008/layout/LinedList"/>
    <dgm:cxn modelId="{AFE8BCC6-CBA3-436A-8AB4-C8A1FB71668D}" type="presParOf" srcId="{C5EBB9B4-E36D-406F-8259-640AA8D006CB}" destId="{89BA71FC-5148-4CD3-AA5E-F9FA8FFB33E5}" srcOrd="0" destOrd="0" presId="urn:microsoft.com/office/officeart/2008/layout/LinedList"/>
    <dgm:cxn modelId="{89C215B7-F5FC-43B9-9739-258AA82551FB}" type="presParOf" srcId="{C5EBB9B4-E36D-406F-8259-640AA8D006CB}" destId="{9CB94CEB-1C90-4115-AEB5-5DF7AFA1E777}" srcOrd="1" destOrd="0" presId="urn:microsoft.com/office/officeart/2008/layout/LinedList"/>
    <dgm:cxn modelId="{811E58E2-5660-4AED-987A-580C867694C8}" type="presParOf" srcId="{9CB94CEB-1C90-4115-AEB5-5DF7AFA1E777}" destId="{2A649EE0-DBE7-4C2C-81E2-0144C7EE3DE3}" srcOrd="0" destOrd="0" presId="urn:microsoft.com/office/officeart/2008/layout/LinedList"/>
    <dgm:cxn modelId="{8F272E42-5794-4888-85EA-FD8E1720CBA9}" type="presParOf" srcId="{9CB94CEB-1C90-4115-AEB5-5DF7AFA1E777}" destId="{1009AAD3-2ADE-4BFB-8BDC-51FE3C090C59}" srcOrd="1" destOrd="0" presId="urn:microsoft.com/office/officeart/2008/layout/LinedList"/>
    <dgm:cxn modelId="{4D20FCAE-25A9-4F8C-ADCB-E5CD8F17CF5B}" type="presParOf" srcId="{1009AAD3-2ADE-4BFB-8BDC-51FE3C090C59}" destId="{8F0FB71C-0A31-468B-B3C4-48F9A5C3D93A}" srcOrd="0" destOrd="0" presId="urn:microsoft.com/office/officeart/2008/layout/LinedList"/>
    <dgm:cxn modelId="{F0843FEE-44E8-41DA-8BB9-124AA550395C}" type="presParOf" srcId="{1009AAD3-2ADE-4BFB-8BDC-51FE3C090C59}" destId="{B0EC7050-5D4B-45F5-81C1-1A8D8C27F312}" srcOrd="1" destOrd="0" presId="urn:microsoft.com/office/officeart/2008/layout/LinedList"/>
    <dgm:cxn modelId="{7104960B-2253-40CF-8119-4691175A5E18}" type="presParOf" srcId="{1009AAD3-2ADE-4BFB-8BDC-51FE3C090C59}" destId="{CC639C17-2FA2-4E8E-8296-F0BC688A1D8A}" srcOrd="2" destOrd="0" presId="urn:microsoft.com/office/officeart/2008/layout/LinedList"/>
    <dgm:cxn modelId="{36370342-8717-4104-9AD6-35777EC6567F}" type="presParOf" srcId="{9CB94CEB-1C90-4115-AEB5-5DF7AFA1E777}" destId="{CFF25738-2F99-49A6-B0FA-278EA19F2D35}" srcOrd="2" destOrd="0" presId="urn:microsoft.com/office/officeart/2008/layout/LinedList"/>
    <dgm:cxn modelId="{DEFB3C00-941E-40A6-B9BD-1FEC8B0B7F77}" type="presParOf" srcId="{9CB94CEB-1C90-4115-AEB5-5DF7AFA1E777}" destId="{F501DE93-92FB-47B3-BA12-8B9E3C2E4FF7}" srcOrd="3" destOrd="0" presId="urn:microsoft.com/office/officeart/2008/layout/LinedList"/>
    <dgm:cxn modelId="{9BDC2822-2CEC-49BF-801B-8B7B27473B5B}" type="presParOf" srcId="{9CB94CEB-1C90-4115-AEB5-5DF7AFA1E777}" destId="{8E0B3F28-4785-4CC7-9CF8-A9BE240F538C}" srcOrd="4" destOrd="0" presId="urn:microsoft.com/office/officeart/2008/layout/LinedList"/>
    <dgm:cxn modelId="{32076C6F-1DEF-4353-96CF-A937BC8999E5}" type="presParOf" srcId="{8E0B3F28-4785-4CC7-9CF8-A9BE240F538C}" destId="{2E79D0F0-E84D-40DF-A6DC-E886C06D194A}" srcOrd="0" destOrd="0" presId="urn:microsoft.com/office/officeart/2008/layout/LinedList"/>
    <dgm:cxn modelId="{19BB62AA-E632-4823-819B-2649CBA41B3F}" type="presParOf" srcId="{8E0B3F28-4785-4CC7-9CF8-A9BE240F538C}" destId="{DF1315B8-6083-48D7-A36B-9F24D114F7C8}" srcOrd="1" destOrd="0" presId="urn:microsoft.com/office/officeart/2008/layout/LinedList"/>
    <dgm:cxn modelId="{01071225-CC48-4929-A974-D4BC82FECAF3}" type="presParOf" srcId="{8E0B3F28-4785-4CC7-9CF8-A9BE240F538C}" destId="{D5788E97-830A-41E9-96C8-AD9B574653FB}" srcOrd="2" destOrd="0" presId="urn:microsoft.com/office/officeart/2008/layout/LinedList"/>
    <dgm:cxn modelId="{02375C0A-39A7-4328-A843-74468E26F9C0}" type="presParOf" srcId="{9CB94CEB-1C90-4115-AEB5-5DF7AFA1E777}" destId="{8134C15F-52FB-46D2-99F3-AF8BFF420745}" srcOrd="5" destOrd="0" presId="urn:microsoft.com/office/officeart/2008/layout/LinedList"/>
    <dgm:cxn modelId="{2CF81239-0C9B-4FDB-97EE-E262D8E0DF76}" type="presParOf" srcId="{9CB94CEB-1C90-4115-AEB5-5DF7AFA1E777}" destId="{330D81A1-40FF-4413-8EF6-52216994D06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C39AFC-CD34-4AF6-A736-E57C7D007B3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FE0D60-36EF-49D8-B0B5-2978905C60EF}">
      <dgm:prSet/>
      <dgm:spPr/>
      <dgm:t>
        <a:bodyPr/>
        <a:lstStyle/>
        <a:p>
          <a:r>
            <a:rPr lang="es-ES"/>
            <a:t>Registro de Usuario</a:t>
          </a:r>
          <a:endParaRPr lang="en-US"/>
        </a:p>
      </dgm:t>
    </dgm:pt>
    <dgm:pt modelId="{317D7622-E8C1-4BE5-9ECD-3AAB87BDC82D}" type="parTrans" cxnId="{40322BEF-7BC0-4AE1-9B23-748F76A49944}">
      <dgm:prSet/>
      <dgm:spPr/>
      <dgm:t>
        <a:bodyPr/>
        <a:lstStyle/>
        <a:p>
          <a:endParaRPr lang="en-US"/>
        </a:p>
      </dgm:t>
    </dgm:pt>
    <dgm:pt modelId="{4F8D28EB-5527-4B3E-8FAC-4888E2FE4B8F}" type="sibTrans" cxnId="{40322BEF-7BC0-4AE1-9B23-748F76A4994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C1EC21E-D4BE-4C4D-874B-7C6868D9F623}">
      <dgm:prSet/>
      <dgm:spPr/>
      <dgm:t>
        <a:bodyPr/>
        <a:lstStyle/>
        <a:p>
          <a:r>
            <a:rPr lang="es-ES"/>
            <a:t>Login </a:t>
          </a:r>
          <a:endParaRPr lang="en-US"/>
        </a:p>
      </dgm:t>
    </dgm:pt>
    <dgm:pt modelId="{8575C971-6AF9-4B9D-A4FA-6BEA674EFF69}" type="parTrans" cxnId="{FA93CB71-CC6B-4DCE-856D-23636753C5DF}">
      <dgm:prSet/>
      <dgm:spPr/>
      <dgm:t>
        <a:bodyPr/>
        <a:lstStyle/>
        <a:p>
          <a:endParaRPr lang="en-US"/>
        </a:p>
      </dgm:t>
    </dgm:pt>
    <dgm:pt modelId="{57930786-5224-4721-BDB7-8B79EBCFA1D7}" type="sibTrans" cxnId="{FA93CB71-CC6B-4DCE-856D-23636753C5D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C59ACCF-AB18-43F2-A671-1F1C6B52394E}">
      <dgm:prSet/>
      <dgm:spPr/>
      <dgm:t>
        <a:bodyPr/>
        <a:lstStyle/>
        <a:p>
          <a:r>
            <a:rPr lang="es-ES"/>
            <a:t>Opcional: Login por diferentes métodos (excepto Facebook)</a:t>
          </a:r>
          <a:endParaRPr lang="en-US"/>
        </a:p>
      </dgm:t>
    </dgm:pt>
    <dgm:pt modelId="{3B2ED3AD-EEDE-4B1A-AA25-E42DA547BBDC}" type="parTrans" cxnId="{A35DEC46-F3DF-4364-9CEF-C84BD1EC0379}">
      <dgm:prSet/>
      <dgm:spPr/>
      <dgm:t>
        <a:bodyPr/>
        <a:lstStyle/>
        <a:p>
          <a:endParaRPr lang="en-US"/>
        </a:p>
      </dgm:t>
    </dgm:pt>
    <dgm:pt modelId="{DFF921F3-4A6F-4004-9F75-58D3CB958AC1}" type="sibTrans" cxnId="{A35DEC46-F3DF-4364-9CEF-C84BD1EC0379}">
      <dgm:prSet/>
      <dgm:spPr/>
      <dgm:t>
        <a:bodyPr/>
        <a:lstStyle/>
        <a:p>
          <a:endParaRPr lang="en-US"/>
        </a:p>
      </dgm:t>
    </dgm:pt>
    <dgm:pt modelId="{AE60B008-A8F3-42EF-A867-BF2E366802B9}">
      <dgm:prSet/>
      <dgm:spPr/>
      <dgm:t>
        <a:bodyPr/>
        <a:lstStyle/>
        <a:p>
          <a:r>
            <a:rPr lang="es-ES"/>
            <a:t>Configuración del Perfil</a:t>
          </a:r>
          <a:endParaRPr lang="en-US"/>
        </a:p>
      </dgm:t>
    </dgm:pt>
    <dgm:pt modelId="{645B5E1B-77F9-46C1-AD87-840D6A6ADD79}" type="parTrans" cxnId="{6D17DB3C-31F2-4661-91C4-BE83A8931285}">
      <dgm:prSet/>
      <dgm:spPr/>
      <dgm:t>
        <a:bodyPr/>
        <a:lstStyle/>
        <a:p>
          <a:endParaRPr lang="en-US"/>
        </a:p>
      </dgm:t>
    </dgm:pt>
    <dgm:pt modelId="{92E41757-DEFF-4C9A-A3C8-5249D5E1E324}" type="sibTrans" cxnId="{6D17DB3C-31F2-4661-91C4-BE83A893128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E780286-457D-4E7A-98DE-BBD79202C10A}">
      <dgm:prSet/>
      <dgm:spPr/>
      <dgm:t>
        <a:bodyPr/>
        <a:lstStyle/>
        <a:p>
          <a:r>
            <a:rPr lang="es-ES"/>
            <a:t>Compras de contenido de aprendizaje adicional.</a:t>
          </a:r>
          <a:endParaRPr lang="en-US"/>
        </a:p>
      </dgm:t>
    </dgm:pt>
    <dgm:pt modelId="{BCB51E2B-F15D-4BB1-8488-FEDFF120B90E}" type="parTrans" cxnId="{3BE6021F-AEC3-484C-BDB6-8AADD48881C0}">
      <dgm:prSet/>
      <dgm:spPr/>
      <dgm:t>
        <a:bodyPr/>
        <a:lstStyle/>
        <a:p>
          <a:endParaRPr lang="en-US"/>
        </a:p>
      </dgm:t>
    </dgm:pt>
    <dgm:pt modelId="{4CF68361-0844-4C72-93ED-C771C82F10DD}" type="sibTrans" cxnId="{3BE6021F-AEC3-484C-BDB6-8AADD48881C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437B4C11-EAC7-4CC9-AB6E-B04117759F40}" type="pres">
      <dgm:prSet presAssocID="{8FC39AFC-CD34-4AF6-A736-E57C7D007B3B}" presName="Name0" presStyleCnt="0">
        <dgm:presLayoutVars>
          <dgm:animLvl val="lvl"/>
          <dgm:resizeHandles val="exact"/>
        </dgm:presLayoutVars>
      </dgm:prSet>
      <dgm:spPr/>
    </dgm:pt>
    <dgm:pt modelId="{9553869B-4F9D-448C-9423-76855D55F509}" type="pres">
      <dgm:prSet presAssocID="{4BFE0D60-36EF-49D8-B0B5-2978905C60EF}" presName="compositeNode" presStyleCnt="0">
        <dgm:presLayoutVars>
          <dgm:bulletEnabled val="1"/>
        </dgm:presLayoutVars>
      </dgm:prSet>
      <dgm:spPr/>
    </dgm:pt>
    <dgm:pt modelId="{1DAE410C-77E5-4B1F-996E-FC468D89D066}" type="pres">
      <dgm:prSet presAssocID="{4BFE0D60-36EF-49D8-B0B5-2978905C60EF}" presName="bgRect" presStyleLbl="alignNode1" presStyleIdx="0" presStyleCnt="4"/>
      <dgm:spPr/>
    </dgm:pt>
    <dgm:pt modelId="{A9853D34-63C4-4143-A061-4B6B82B4D19F}" type="pres">
      <dgm:prSet presAssocID="{4F8D28EB-5527-4B3E-8FAC-4888E2FE4B8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FE6FBEE-B9D1-4C50-9C33-FAC021EEAB58}" type="pres">
      <dgm:prSet presAssocID="{4BFE0D60-36EF-49D8-B0B5-2978905C60EF}" presName="nodeRect" presStyleLbl="alignNode1" presStyleIdx="0" presStyleCnt="4">
        <dgm:presLayoutVars>
          <dgm:bulletEnabled val="1"/>
        </dgm:presLayoutVars>
      </dgm:prSet>
      <dgm:spPr/>
    </dgm:pt>
    <dgm:pt modelId="{093C6E55-4809-43B5-B8B4-F111DDE39EB1}" type="pres">
      <dgm:prSet presAssocID="{4F8D28EB-5527-4B3E-8FAC-4888E2FE4B8F}" presName="sibTrans" presStyleCnt="0"/>
      <dgm:spPr/>
    </dgm:pt>
    <dgm:pt modelId="{8BA5EC1F-3E8A-4DD8-9023-18490760C20F}" type="pres">
      <dgm:prSet presAssocID="{9C1EC21E-D4BE-4C4D-874B-7C6868D9F623}" presName="compositeNode" presStyleCnt="0">
        <dgm:presLayoutVars>
          <dgm:bulletEnabled val="1"/>
        </dgm:presLayoutVars>
      </dgm:prSet>
      <dgm:spPr/>
    </dgm:pt>
    <dgm:pt modelId="{82ED1010-9EF4-4152-B673-0418BF8CDD74}" type="pres">
      <dgm:prSet presAssocID="{9C1EC21E-D4BE-4C4D-874B-7C6868D9F623}" presName="bgRect" presStyleLbl="alignNode1" presStyleIdx="1" presStyleCnt="4"/>
      <dgm:spPr/>
    </dgm:pt>
    <dgm:pt modelId="{2D677020-CC72-4D94-97DF-CE24992E6C5C}" type="pres">
      <dgm:prSet presAssocID="{57930786-5224-4721-BDB7-8B79EBCFA1D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C2A1E9B-0F64-48E7-9821-9C626D7CD9E9}" type="pres">
      <dgm:prSet presAssocID="{9C1EC21E-D4BE-4C4D-874B-7C6868D9F623}" presName="nodeRect" presStyleLbl="alignNode1" presStyleIdx="1" presStyleCnt="4">
        <dgm:presLayoutVars>
          <dgm:bulletEnabled val="1"/>
        </dgm:presLayoutVars>
      </dgm:prSet>
      <dgm:spPr/>
    </dgm:pt>
    <dgm:pt modelId="{F36117C5-D790-4B66-A6F4-ADBA6CFA9B69}" type="pres">
      <dgm:prSet presAssocID="{57930786-5224-4721-BDB7-8B79EBCFA1D7}" presName="sibTrans" presStyleCnt="0"/>
      <dgm:spPr/>
    </dgm:pt>
    <dgm:pt modelId="{2F833829-A931-4246-A031-C416EC8866B4}" type="pres">
      <dgm:prSet presAssocID="{AE60B008-A8F3-42EF-A867-BF2E366802B9}" presName="compositeNode" presStyleCnt="0">
        <dgm:presLayoutVars>
          <dgm:bulletEnabled val="1"/>
        </dgm:presLayoutVars>
      </dgm:prSet>
      <dgm:spPr/>
    </dgm:pt>
    <dgm:pt modelId="{9AF23140-551B-41A5-B945-59CBB233BD0D}" type="pres">
      <dgm:prSet presAssocID="{AE60B008-A8F3-42EF-A867-BF2E366802B9}" presName="bgRect" presStyleLbl="alignNode1" presStyleIdx="2" presStyleCnt="4"/>
      <dgm:spPr/>
    </dgm:pt>
    <dgm:pt modelId="{1E783575-5C41-474F-88A3-FF5EA7C64650}" type="pres">
      <dgm:prSet presAssocID="{92E41757-DEFF-4C9A-A3C8-5249D5E1E32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40E5E17-27E4-4DC3-9306-92A7B41A84CB}" type="pres">
      <dgm:prSet presAssocID="{AE60B008-A8F3-42EF-A867-BF2E366802B9}" presName="nodeRect" presStyleLbl="alignNode1" presStyleIdx="2" presStyleCnt="4">
        <dgm:presLayoutVars>
          <dgm:bulletEnabled val="1"/>
        </dgm:presLayoutVars>
      </dgm:prSet>
      <dgm:spPr/>
    </dgm:pt>
    <dgm:pt modelId="{7BA70610-23C8-4FA1-A8C2-33473A55202B}" type="pres">
      <dgm:prSet presAssocID="{92E41757-DEFF-4C9A-A3C8-5249D5E1E324}" presName="sibTrans" presStyleCnt="0"/>
      <dgm:spPr/>
    </dgm:pt>
    <dgm:pt modelId="{B49F4D18-2B3F-4B81-80F8-6E84B9D8DCEF}" type="pres">
      <dgm:prSet presAssocID="{4E780286-457D-4E7A-98DE-BBD79202C10A}" presName="compositeNode" presStyleCnt="0">
        <dgm:presLayoutVars>
          <dgm:bulletEnabled val="1"/>
        </dgm:presLayoutVars>
      </dgm:prSet>
      <dgm:spPr/>
    </dgm:pt>
    <dgm:pt modelId="{AD3CA9D8-D80F-4180-9854-EC368B343DC6}" type="pres">
      <dgm:prSet presAssocID="{4E780286-457D-4E7A-98DE-BBD79202C10A}" presName="bgRect" presStyleLbl="alignNode1" presStyleIdx="3" presStyleCnt="4"/>
      <dgm:spPr/>
    </dgm:pt>
    <dgm:pt modelId="{8D784525-C937-4B6C-A5A3-D59129AFA228}" type="pres">
      <dgm:prSet presAssocID="{4CF68361-0844-4C72-93ED-C771C82F10D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0DDB93B-27D6-4240-AFCB-C2654F555D08}" type="pres">
      <dgm:prSet presAssocID="{4E780286-457D-4E7A-98DE-BBD79202C10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37ED200A-3CEA-4ACF-80D0-62AC7A34FCE0}" type="presOf" srcId="{AE60B008-A8F3-42EF-A867-BF2E366802B9}" destId="{F40E5E17-27E4-4DC3-9306-92A7B41A84CB}" srcOrd="1" destOrd="0" presId="urn:microsoft.com/office/officeart/2016/7/layout/LinearBlockProcessNumbered"/>
    <dgm:cxn modelId="{6EAD1015-D266-479F-8C07-5196DEE6E2BD}" type="presOf" srcId="{9C1EC21E-D4BE-4C4D-874B-7C6868D9F623}" destId="{82ED1010-9EF4-4152-B673-0418BF8CDD74}" srcOrd="0" destOrd="0" presId="urn:microsoft.com/office/officeart/2016/7/layout/LinearBlockProcessNumbered"/>
    <dgm:cxn modelId="{6291601C-6F81-4EBE-A01A-BF3AC0ECC39F}" type="presOf" srcId="{9C1EC21E-D4BE-4C4D-874B-7C6868D9F623}" destId="{DC2A1E9B-0F64-48E7-9821-9C626D7CD9E9}" srcOrd="1" destOrd="0" presId="urn:microsoft.com/office/officeart/2016/7/layout/LinearBlockProcessNumbered"/>
    <dgm:cxn modelId="{0F33B11C-B234-4810-AE65-479E07506420}" type="presOf" srcId="{AE60B008-A8F3-42EF-A867-BF2E366802B9}" destId="{9AF23140-551B-41A5-B945-59CBB233BD0D}" srcOrd="0" destOrd="0" presId="urn:microsoft.com/office/officeart/2016/7/layout/LinearBlockProcessNumbered"/>
    <dgm:cxn modelId="{3BE6021F-AEC3-484C-BDB6-8AADD48881C0}" srcId="{8FC39AFC-CD34-4AF6-A736-E57C7D007B3B}" destId="{4E780286-457D-4E7A-98DE-BBD79202C10A}" srcOrd="3" destOrd="0" parTransId="{BCB51E2B-F15D-4BB1-8488-FEDFF120B90E}" sibTransId="{4CF68361-0844-4C72-93ED-C771C82F10DD}"/>
    <dgm:cxn modelId="{E23D5926-FF43-47C9-99D4-0E64EE7EF655}" type="presOf" srcId="{4BFE0D60-36EF-49D8-B0B5-2978905C60EF}" destId="{1FE6FBEE-B9D1-4C50-9C33-FAC021EEAB58}" srcOrd="1" destOrd="0" presId="urn:microsoft.com/office/officeart/2016/7/layout/LinearBlockProcessNumbered"/>
    <dgm:cxn modelId="{576E1237-7E6A-47C9-B79F-02BFBB79A112}" type="presOf" srcId="{4CF68361-0844-4C72-93ED-C771C82F10DD}" destId="{8D784525-C937-4B6C-A5A3-D59129AFA228}" srcOrd="0" destOrd="0" presId="urn:microsoft.com/office/officeart/2016/7/layout/LinearBlockProcessNumbered"/>
    <dgm:cxn modelId="{6D17DB3C-31F2-4661-91C4-BE83A8931285}" srcId="{8FC39AFC-CD34-4AF6-A736-E57C7D007B3B}" destId="{AE60B008-A8F3-42EF-A867-BF2E366802B9}" srcOrd="2" destOrd="0" parTransId="{645B5E1B-77F9-46C1-AD87-840D6A6ADD79}" sibTransId="{92E41757-DEFF-4C9A-A3C8-5249D5E1E324}"/>
    <dgm:cxn modelId="{A35DEC46-F3DF-4364-9CEF-C84BD1EC0379}" srcId="{9C1EC21E-D4BE-4C4D-874B-7C6868D9F623}" destId="{7C59ACCF-AB18-43F2-A671-1F1C6B52394E}" srcOrd="0" destOrd="0" parTransId="{3B2ED3AD-EEDE-4B1A-AA25-E42DA547BBDC}" sibTransId="{DFF921F3-4A6F-4004-9F75-58D3CB958AC1}"/>
    <dgm:cxn modelId="{84799B68-4570-4B30-9283-2B53C4F82C27}" type="presOf" srcId="{4E780286-457D-4E7A-98DE-BBD79202C10A}" destId="{AD3CA9D8-D80F-4180-9854-EC368B343DC6}" srcOrd="0" destOrd="0" presId="urn:microsoft.com/office/officeart/2016/7/layout/LinearBlockProcessNumbered"/>
    <dgm:cxn modelId="{47B3BF6E-C9B5-4931-9DAF-006C98A5468E}" type="presOf" srcId="{4F8D28EB-5527-4B3E-8FAC-4888E2FE4B8F}" destId="{A9853D34-63C4-4143-A061-4B6B82B4D19F}" srcOrd="0" destOrd="0" presId="urn:microsoft.com/office/officeart/2016/7/layout/LinearBlockProcessNumbered"/>
    <dgm:cxn modelId="{FA93CB71-CC6B-4DCE-856D-23636753C5DF}" srcId="{8FC39AFC-CD34-4AF6-A736-E57C7D007B3B}" destId="{9C1EC21E-D4BE-4C4D-874B-7C6868D9F623}" srcOrd="1" destOrd="0" parTransId="{8575C971-6AF9-4B9D-A4FA-6BEA674EFF69}" sibTransId="{57930786-5224-4721-BDB7-8B79EBCFA1D7}"/>
    <dgm:cxn modelId="{D54DC4B4-FDE4-42BB-B6A6-31AB3B6E9F8C}" type="presOf" srcId="{57930786-5224-4721-BDB7-8B79EBCFA1D7}" destId="{2D677020-CC72-4D94-97DF-CE24992E6C5C}" srcOrd="0" destOrd="0" presId="urn:microsoft.com/office/officeart/2016/7/layout/LinearBlockProcessNumbered"/>
    <dgm:cxn modelId="{A450DECA-70AE-4F16-BE7D-4A6931DDA07C}" type="presOf" srcId="{8FC39AFC-CD34-4AF6-A736-E57C7D007B3B}" destId="{437B4C11-EAC7-4CC9-AB6E-B04117759F40}" srcOrd="0" destOrd="0" presId="urn:microsoft.com/office/officeart/2016/7/layout/LinearBlockProcessNumbered"/>
    <dgm:cxn modelId="{98523ADA-3DF4-46C2-A7C3-071BE5A68178}" type="presOf" srcId="{4BFE0D60-36EF-49D8-B0B5-2978905C60EF}" destId="{1DAE410C-77E5-4B1F-996E-FC468D89D066}" srcOrd="0" destOrd="0" presId="urn:microsoft.com/office/officeart/2016/7/layout/LinearBlockProcessNumbered"/>
    <dgm:cxn modelId="{273602E6-1F2F-4BDC-961B-587743FF28C7}" type="presOf" srcId="{7C59ACCF-AB18-43F2-A671-1F1C6B52394E}" destId="{DC2A1E9B-0F64-48E7-9821-9C626D7CD9E9}" srcOrd="0" destOrd="1" presId="urn:microsoft.com/office/officeart/2016/7/layout/LinearBlockProcessNumbered"/>
    <dgm:cxn modelId="{00B7E6EB-5C89-40CD-94EB-0355A0035D70}" type="presOf" srcId="{4E780286-457D-4E7A-98DE-BBD79202C10A}" destId="{60DDB93B-27D6-4240-AFCB-C2654F555D08}" srcOrd="1" destOrd="0" presId="urn:microsoft.com/office/officeart/2016/7/layout/LinearBlockProcessNumbered"/>
    <dgm:cxn modelId="{40322BEF-7BC0-4AE1-9B23-748F76A49944}" srcId="{8FC39AFC-CD34-4AF6-A736-E57C7D007B3B}" destId="{4BFE0D60-36EF-49D8-B0B5-2978905C60EF}" srcOrd="0" destOrd="0" parTransId="{317D7622-E8C1-4BE5-9ECD-3AAB87BDC82D}" sibTransId="{4F8D28EB-5527-4B3E-8FAC-4888E2FE4B8F}"/>
    <dgm:cxn modelId="{56450AFF-C4DF-4C29-BF9D-EDFDB9736F7C}" type="presOf" srcId="{92E41757-DEFF-4C9A-A3C8-5249D5E1E324}" destId="{1E783575-5C41-474F-88A3-FF5EA7C64650}" srcOrd="0" destOrd="0" presId="urn:microsoft.com/office/officeart/2016/7/layout/LinearBlockProcessNumbered"/>
    <dgm:cxn modelId="{BAC92C95-D432-45A8-B404-DEF5AD85165B}" type="presParOf" srcId="{437B4C11-EAC7-4CC9-AB6E-B04117759F40}" destId="{9553869B-4F9D-448C-9423-76855D55F509}" srcOrd="0" destOrd="0" presId="urn:microsoft.com/office/officeart/2016/7/layout/LinearBlockProcessNumbered"/>
    <dgm:cxn modelId="{B606FDA0-6C13-43F1-A65B-B79AEC7EAFCA}" type="presParOf" srcId="{9553869B-4F9D-448C-9423-76855D55F509}" destId="{1DAE410C-77E5-4B1F-996E-FC468D89D066}" srcOrd="0" destOrd="0" presId="urn:microsoft.com/office/officeart/2016/7/layout/LinearBlockProcessNumbered"/>
    <dgm:cxn modelId="{DE29337C-A3D4-46BC-BB26-3A7F6741D563}" type="presParOf" srcId="{9553869B-4F9D-448C-9423-76855D55F509}" destId="{A9853D34-63C4-4143-A061-4B6B82B4D19F}" srcOrd="1" destOrd="0" presId="urn:microsoft.com/office/officeart/2016/7/layout/LinearBlockProcessNumbered"/>
    <dgm:cxn modelId="{F640EFC4-B111-479D-87B8-26A32CFE382E}" type="presParOf" srcId="{9553869B-4F9D-448C-9423-76855D55F509}" destId="{1FE6FBEE-B9D1-4C50-9C33-FAC021EEAB58}" srcOrd="2" destOrd="0" presId="urn:microsoft.com/office/officeart/2016/7/layout/LinearBlockProcessNumbered"/>
    <dgm:cxn modelId="{6566AB51-3813-43A0-9BE1-8E41EBF370C5}" type="presParOf" srcId="{437B4C11-EAC7-4CC9-AB6E-B04117759F40}" destId="{093C6E55-4809-43B5-B8B4-F111DDE39EB1}" srcOrd="1" destOrd="0" presId="urn:microsoft.com/office/officeart/2016/7/layout/LinearBlockProcessNumbered"/>
    <dgm:cxn modelId="{BC675B6E-7648-4085-9C9D-919641998A77}" type="presParOf" srcId="{437B4C11-EAC7-4CC9-AB6E-B04117759F40}" destId="{8BA5EC1F-3E8A-4DD8-9023-18490760C20F}" srcOrd="2" destOrd="0" presId="urn:microsoft.com/office/officeart/2016/7/layout/LinearBlockProcessNumbered"/>
    <dgm:cxn modelId="{FE7B8BA1-6C7F-4E1C-8A0C-A2B4A03222E9}" type="presParOf" srcId="{8BA5EC1F-3E8A-4DD8-9023-18490760C20F}" destId="{82ED1010-9EF4-4152-B673-0418BF8CDD74}" srcOrd="0" destOrd="0" presId="urn:microsoft.com/office/officeart/2016/7/layout/LinearBlockProcessNumbered"/>
    <dgm:cxn modelId="{0855A8D2-27F2-43DD-AE2E-6AF632CD78B3}" type="presParOf" srcId="{8BA5EC1F-3E8A-4DD8-9023-18490760C20F}" destId="{2D677020-CC72-4D94-97DF-CE24992E6C5C}" srcOrd="1" destOrd="0" presId="urn:microsoft.com/office/officeart/2016/7/layout/LinearBlockProcessNumbered"/>
    <dgm:cxn modelId="{ADC3B146-9918-4454-AD69-F7404B294C54}" type="presParOf" srcId="{8BA5EC1F-3E8A-4DD8-9023-18490760C20F}" destId="{DC2A1E9B-0F64-48E7-9821-9C626D7CD9E9}" srcOrd="2" destOrd="0" presId="urn:microsoft.com/office/officeart/2016/7/layout/LinearBlockProcessNumbered"/>
    <dgm:cxn modelId="{54879897-946E-49D6-8A76-EDC91F506EDA}" type="presParOf" srcId="{437B4C11-EAC7-4CC9-AB6E-B04117759F40}" destId="{F36117C5-D790-4B66-A6F4-ADBA6CFA9B69}" srcOrd="3" destOrd="0" presId="urn:microsoft.com/office/officeart/2016/7/layout/LinearBlockProcessNumbered"/>
    <dgm:cxn modelId="{B59B6796-F645-4B6D-9380-C9CA78E3EF84}" type="presParOf" srcId="{437B4C11-EAC7-4CC9-AB6E-B04117759F40}" destId="{2F833829-A931-4246-A031-C416EC8866B4}" srcOrd="4" destOrd="0" presId="urn:microsoft.com/office/officeart/2016/7/layout/LinearBlockProcessNumbered"/>
    <dgm:cxn modelId="{9E6F1B46-9C4B-47C7-B23C-2D6D1B5B6547}" type="presParOf" srcId="{2F833829-A931-4246-A031-C416EC8866B4}" destId="{9AF23140-551B-41A5-B945-59CBB233BD0D}" srcOrd="0" destOrd="0" presId="urn:microsoft.com/office/officeart/2016/7/layout/LinearBlockProcessNumbered"/>
    <dgm:cxn modelId="{C9100469-CD8F-418E-A587-CD57FA0767D2}" type="presParOf" srcId="{2F833829-A931-4246-A031-C416EC8866B4}" destId="{1E783575-5C41-474F-88A3-FF5EA7C64650}" srcOrd="1" destOrd="0" presId="urn:microsoft.com/office/officeart/2016/7/layout/LinearBlockProcessNumbered"/>
    <dgm:cxn modelId="{C2D8093B-7BF5-4989-958B-C8088FEE8476}" type="presParOf" srcId="{2F833829-A931-4246-A031-C416EC8866B4}" destId="{F40E5E17-27E4-4DC3-9306-92A7B41A84CB}" srcOrd="2" destOrd="0" presId="urn:microsoft.com/office/officeart/2016/7/layout/LinearBlockProcessNumbered"/>
    <dgm:cxn modelId="{A0C76FE6-BBC9-459C-A4D6-AD92C03FB019}" type="presParOf" srcId="{437B4C11-EAC7-4CC9-AB6E-B04117759F40}" destId="{7BA70610-23C8-4FA1-A8C2-33473A55202B}" srcOrd="5" destOrd="0" presId="urn:microsoft.com/office/officeart/2016/7/layout/LinearBlockProcessNumbered"/>
    <dgm:cxn modelId="{765B97F8-BC9F-46A0-BA11-570C71E6D237}" type="presParOf" srcId="{437B4C11-EAC7-4CC9-AB6E-B04117759F40}" destId="{B49F4D18-2B3F-4B81-80F8-6E84B9D8DCEF}" srcOrd="6" destOrd="0" presId="urn:microsoft.com/office/officeart/2016/7/layout/LinearBlockProcessNumbered"/>
    <dgm:cxn modelId="{15D89986-9656-4068-9926-E8DD69D8E0D7}" type="presParOf" srcId="{B49F4D18-2B3F-4B81-80F8-6E84B9D8DCEF}" destId="{AD3CA9D8-D80F-4180-9854-EC368B343DC6}" srcOrd="0" destOrd="0" presId="urn:microsoft.com/office/officeart/2016/7/layout/LinearBlockProcessNumbered"/>
    <dgm:cxn modelId="{FD5CD776-3121-4EE4-8870-B2D99F3E94FD}" type="presParOf" srcId="{B49F4D18-2B3F-4B81-80F8-6E84B9D8DCEF}" destId="{8D784525-C937-4B6C-A5A3-D59129AFA228}" srcOrd="1" destOrd="0" presId="urn:microsoft.com/office/officeart/2016/7/layout/LinearBlockProcessNumbered"/>
    <dgm:cxn modelId="{F256450F-8FD1-435B-BBE2-460FC95169C7}" type="presParOf" srcId="{B49F4D18-2B3F-4B81-80F8-6E84B9D8DCEF}" destId="{60DDB93B-27D6-4240-AFCB-C2654F555D0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653144-275A-47F9-A1F9-65E4940C67FF}" type="doc">
      <dgm:prSet loTypeId="urn:microsoft.com/office/officeart/2008/layout/LinedList" loCatId="list" qsTypeId="urn:microsoft.com/office/officeart/2005/8/quickstyle/simple3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F9FC35D1-4437-4551-9D19-52C0A876D8DF}">
      <dgm:prSet/>
      <dgm:spPr/>
      <dgm:t>
        <a:bodyPr/>
        <a:lstStyle/>
        <a:p>
          <a:r>
            <a:rPr lang="es-ES"/>
            <a:t>La aplicación móvil contara con un diseño sencillo y practico. Hará énfasis en función sobre forma pero sin descuidar la estética. </a:t>
          </a:r>
          <a:endParaRPr lang="en-US"/>
        </a:p>
      </dgm:t>
    </dgm:pt>
    <dgm:pt modelId="{B5839677-ECE0-491B-9090-A756F1F50C11}" type="parTrans" cxnId="{44B620CF-A368-48FF-A5EF-3A893B216244}">
      <dgm:prSet/>
      <dgm:spPr/>
      <dgm:t>
        <a:bodyPr/>
        <a:lstStyle/>
        <a:p>
          <a:endParaRPr lang="en-US"/>
        </a:p>
      </dgm:t>
    </dgm:pt>
    <dgm:pt modelId="{79C3141E-2BB6-4BCB-87A8-16AFE34E297F}" type="sibTrans" cxnId="{44B620CF-A368-48FF-A5EF-3A893B216244}">
      <dgm:prSet/>
      <dgm:spPr/>
      <dgm:t>
        <a:bodyPr/>
        <a:lstStyle/>
        <a:p>
          <a:endParaRPr lang="en-US"/>
        </a:p>
      </dgm:t>
    </dgm:pt>
    <dgm:pt modelId="{3791B0C1-F41B-4258-84DF-104AA7F5FB5D}">
      <dgm:prSet/>
      <dgm:spPr/>
      <dgm:t>
        <a:bodyPr/>
        <a:lstStyle/>
        <a:p>
          <a:r>
            <a:rPr lang="es-ES"/>
            <a:t>La aplicación móvil incorporara elementos audiovisuales (text-to-speech, pictogramas) que permitan hacer relaciones entre imágenes y su sonido.</a:t>
          </a:r>
          <a:endParaRPr lang="en-US"/>
        </a:p>
      </dgm:t>
    </dgm:pt>
    <dgm:pt modelId="{E88DE369-C009-4DD5-9EFA-A2F6343D542C}" type="parTrans" cxnId="{C6FFEF1E-5600-4F30-A1CA-D9BF3CA78796}">
      <dgm:prSet/>
      <dgm:spPr/>
      <dgm:t>
        <a:bodyPr/>
        <a:lstStyle/>
        <a:p>
          <a:endParaRPr lang="en-US"/>
        </a:p>
      </dgm:t>
    </dgm:pt>
    <dgm:pt modelId="{E0548173-9C69-4A70-9C9F-02EEA245A90C}" type="sibTrans" cxnId="{C6FFEF1E-5600-4F30-A1CA-D9BF3CA78796}">
      <dgm:prSet/>
      <dgm:spPr/>
      <dgm:t>
        <a:bodyPr/>
        <a:lstStyle/>
        <a:p>
          <a:endParaRPr lang="en-US"/>
        </a:p>
      </dgm:t>
    </dgm:pt>
    <dgm:pt modelId="{EA46E38E-3A28-4F2B-B525-8EAFFB6FA7A2}">
      <dgm:prSet/>
      <dgm:spPr/>
      <dgm:t>
        <a:bodyPr/>
        <a:lstStyle/>
        <a:p>
          <a:r>
            <a:rPr lang="es-ES"/>
            <a:t>La aplicación móvil no tendrá opciones para compras electrónicas, toda compra será manejada en la página web. </a:t>
          </a:r>
          <a:endParaRPr lang="en-US"/>
        </a:p>
      </dgm:t>
    </dgm:pt>
    <dgm:pt modelId="{F5E2DA47-07E2-4AF0-86AE-1F8650D7110B}" type="parTrans" cxnId="{5C30C5EB-3F62-4F65-BB3A-381255A12B87}">
      <dgm:prSet/>
      <dgm:spPr/>
      <dgm:t>
        <a:bodyPr/>
        <a:lstStyle/>
        <a:p>
          <a:endParaRPr lang="en-US"/>
        </a:p>
      </dgm:t>
    </dgm:pt>
    <dgm:pt modelId="{6EE21FDC-D8C1-49A3-9718-F9C2C8E37460}" type="sibTrans" cxnId="{5C30C5EB-3F62-4F65-BB3A-381255A12B87}">
      <dgm:prSet/>
      <dgm:spPr/>
      <dgm:t>
        <a:bodyPr/>
        <a:lstStyle/>
        <a:p>
          <a:endParaRPr lang="en-US"/>
        </a:p>
      </dgm:t>
    </dgm:pt>
    <dgm:pt modelId="{7DED6E86-BBB7-4BE2-AE84-58D4E7B53F2E}">
      <dgm:prSet/>
      <dgm:spPr/>
      <dgm:t>
        <a:bodyPr/>
        <a:lstStyle/>
        <a:p>
          <a:r>
            <a:rPr lang="es-ES"/>
            <a:t>La página web deberá tener un diseño responsivo adaptable para diferentes dispositivos.</a:t>
          </a:r>
          <a:endParaRPr lang="en-US"/>
        </a:p>
      </dgm:t>
    </dgm:pt>
    <dgm:pt modelId="{A1B6FEC7-99CE-42CE-A6AD-73C856A33077}" type="parTrans" cxnId="{4471D74D-72B9-4393-9635-908F79519D71}">
      <dgm:prSet/>
      <dgm:spPr/>
      <dgm:t>
        <a:bodyPr/>
        <a:lstStyle/>
        <a:p>
          <a:endParaRPr lang="en-US"/>
        </a:p>
      </dgm:t>
    </dgm:pt>
    <dgm:pt modelId="{B3838753-5BC8-4541-8797-6F36F2CC84A0}" type="sibTrans" cxnId="{4471D74D-72B9-4393-9635-908F79519D71}">
      <dgm:prSet/>
      <dgm:spPr/>
      <dgm:t>
        <a:bodyPr/>
        <a:lstStyle/>
        <a:p>
          <a:endParaRPr lang="en-US"/>
        </a:p>
      </dgm:t>
    </dgm:pt>
    <dgm:pt modelId="{4BD708F4-6059-494A-A91D-F28531F5BF3E}">
      <dgm:prSet/>
      <dgm:spPr/>
      <dgm:t>
        <a:bodyPr/>
        <a:lstStyle/>
        <a:p>
          <a:r>
            <a:rPr lang="es-ES"/>
            <a:t>La aplicación móvil no tendrá publicidad ni elementos que distraigan al usuario en su uso diario. </a:t>
          </a:r>
          <a:endParaRPr lang="en-US"/>
        </a:p>
      </dgm:t>
    </dgm:pt>
    <dgm:pt modelId="{612B5858-A532-45CF-982B-776C1CCEAB8D}" type="parTrans" cxnId="{00EA83DB-2533-4C3B-934B-D7960E4C4498}">
      <dgm:prSet/>
      <dgm:spPr/>
      <dgm:t>
        <a:bodyPr/>
        <a:lstStyle/>
        <a:p>
          <a:endParaRPr lang="en-US"/>
        </a:p>
      </dgm:t>
    </dgm:pt>
    <dgm:pt modelId="{E49CA78F-CC9E-4F0A-9778-35F1A434BEB2}" type="sibTrans" cxnId="{00EA83DB-2533-4C3B-934B-D7960E4C4498}">
      <dgm:prSet/>
      <dgm:spPr/>
      <dgm:t>
        <a:bodyPr/>
        <a:lstStyle/>
        <a:p>
          <a:endParaRPr lang="en-US"/>
        </a:p>
      </dgm:t>
    </dgm:pt>
    <dgm:pt modelId="{B0D1119E-B458-42D8-873D-547A7EE2F7D0}">
      <dgm:prSet/>
      <dgm:spPr/>
      <dgm:t>
        <a:bodyPr/>
        <a:lstStyle/>
        <a:p>
          <a:r>
            <a:rPr lang="es-ES"/>
            <a:t>La aplicación web y móvil utilizará Material Design.</a:t>
          </a:r>
          <a:endParaRPr lang="en-US"/>
        </a:p>
      </dgm:t>
    </dgm:pt>
    <dgm:pt modelId="{5202A4D1-D87F-4ED9-BA5A-46AA38B48830}" type="parTrans" cxnId="{84C9FF31-FAAA-4FE3-B382-AE4C94FB3D9A}">
      <dgm:prSet/>
      <dgm:spPr/>
      <dgm:t>
        <a:bodyPr/>
        <a:lstStyle/>
        <a:p>
          <a:endParaRPr lang="en-US"/>
        </a:p>
      </dgm:t>
    </dgm:pt>
    <dgm:pt modelId="{907336C5-8965-4993-AF17-AF9BACE2398D}" type="sibTrans" cxnId="{84C9FF31-FAAA-4FE3-B382-AE4C94FB3D9A}">
      <dgm:prSet/>
      <dgm:spPr/>
      <dgm:t>
        <a:bodyPr/>
        <a:lstStyle/>
        <a:p>
          <a:endParaRPr lang="en-US"/>
        </a:p>
      </dgm:t>
    </dgm:pt>
    <dgm:pt modelId="{C0F14C31-CE97-4E57-B94E-07FC4BC8039D}" type="pres">
      <dgm:prSet presAssocID="{B2653144-275A-47F9-A1F9-65E4940C67FF}" presName="vert0" presStyleCnt="0">
        <dgm:presLayoutVars>
          <dgm:dir/>
          <dgm:animOne val="branch"/>
          <dgm:animLvl val="lvl"/>
        </dgm:presLayoutVars>
      </dgm:prSet>
      <dgm:spPr/>
    </dgm:pt>
    <dgm:pt modelId="{67EA897D-C76A-44A8-B760-D8A792401EC3}" type="pres">
      <dgm:prSet presAssocID="{F9FC35D1-4437-4551-9D19-52C0A876D8DF}" presName="thickLine" presStyleLbl="alignNode1" presStyleIdx="0" presStyleCnt="6"/>
      <dgm:spPr/>
    </dgm:pt>
    <dgm:pt modelId="{ADF3EC41-128D-4331-B1DF-BAEBBBEC2294}" type="pres">
      <dgm:prSet presAssocID="{F9FC35D1-4437-4551-9D19-52C0A876D8DF}" presName="horz1" presStyleCnt="0"/>
      <dgm:spPr/>
    </dgm:pt>
    <dgm:pt modelId="{5171AB7C-15C6-4A3D-B14F-125AF453AB30}" type="pres">
      <dgm:prSet presAssocID="{F9FC35D1-4437-4551-9D19-52C0A876D8DF}" presName="tx1" presStyleLbl="revTx" presStyleIdx="0" presStyleCnt="6"/>
      <dgm:spPr/>
    </dgm:pt>
    <dgm:pt modelId="{DF1B02FF-DE86-4528-B1FB-7958251908E4}" type="pres">
      <dgm:prSet presAssocID="{F9FC35D1-4437-4551-9D19-52C0A876D8DF}" presName="vert1" presStyleCnt="0"/>
      <dgm:spPr/>
    </dgm:pt>
    <dgm:pt modelId="{CAC4748D-0698-41A0-BC86-6AD867115F9F}" type="pres">
      <dgm:prSet presAssocID="{3791B0C1-F41B-4258-84DF-104AA7F5FB5D}" presName="thickLine" presStyleLbl="alignNode1" presStyleIdx="1" presStyleCnt="6"/>
      <dgm:spPr/>
    </dgm:pt>
    <dgm:pt modelId="{83A3364B-1379-495A-8B1B-5F9FD674F366}" type="pres">
      <dgm:prSet presAssocID="{3791B0C1-F41B-4258-84DF-104AA7F5FB5D}" presName="horz1" presStyleCnt="0"/>
      <dgm:spPr/>
    </dgm:pt>
    <dgm:pt modelId="{6CD76EC9-E40B-4626-BB13-3644C168298A}" type="pres">
      <dgm:prSet presAssocID="{3791B0C1-F41B-4258-84DF-104AA7F5FB5D}" presName="tx1" presStyleLbl="revTx" presStyleIdx="1" presStyleCnt="6"/>
      <dgm:spPr/>
    </dgm:pt>
    <dgm:pt modelId="{C667A596-AA13-40A3-A463-A91F4196C68C}" type="pres">
      <dgm:prSet presAssocID="{3791B0C1-F41B-4258-84DF-104AA7F5FB5D}" presName="vert1" presStyleCnt="0"/>
      <dgm:spPr/>
    </dgm:pt>
    <dgm:pt modelId="{262F1C06-9BB8-47C2-9046-A34CCE3A3952}" type="pres">
      <dgm:prSet presAssocID="{EA46E38E-3A28-4F2B-B525-8EAFFB6FA7A2}" presName="thickLine" presStyleLbl="alignNode1" presStyleIdx="2" presStyleCnt="6"/>
      <dgm:spPr/>
    </dgm:pt>
    <dgm:pt modelId="{D9DBC1D4-9A79-42E8-9AE1-ECCE30F06CD3}" type="pres">
      <dgm:prSet presAssocID="{EA46E38E-3A28-4F2B-B525-8EAFFB6FA7A2}" presName="horz1" presStyleCnt="0"/>
      <dgm:spPr/>
    </dgm:pt>
    <dgm:pt modelId="{F52AF883-61E3-42C8-B1E7-1B84316E23DE}" type="pres">
      <dgm:prSet presAssocID="{EA46E38E-3A28-4F2B-B525-8EAFFB6FA7A2}" presName="tx1" presStyleLbl="revTx" presStyleIdx="2" presStyleCnt="6"/>
      <dgm:spPr/>
    </dgm:pt>
    <dgm:pt modelId="{F426EEC8-DE39-469E-82F5-A334187E8D4A}" type="pres">
      <dgm:prSet presAssocID="{EA46E38E-3A28-4F2B-B525-8EAFFB6FA7A2}" presName="vert1" presStyleCnt="0"/>
      <dgm:spPr/>
    </dgm:pt>
    <dgm:pt modelId="{8A2EC88A-D0A1-4361-8DC9-4E9D43D0964B}" type="pres">
      <dgm:prSet presAssocID="{7DED6E86-BBB7-4BE2-AE84-58D4E7B53F2E}" presName="thickLine" presStyleLbl="alignNode1" presStyleIdx="3" presStyleCnt="6"/>
      <dgm:spPr/>
    </dgm:pt>
    <dgm:pt modelId="{EE15AD17-2A50-4A6E-B726-272E9F4B295C}" type="pres">
      <dgm:prSet presAssocID="{7DED6E86-BBB7-4BE2-AE84-58D4E7B53F2E}" presName="horz1" presStyleCnt="0"/>
      <dgm:spPr/>
    </dgm:pt>
    <dgm:pt modelId="{CDDAC958-D7EB-450F-8E36-84A0C758FB50}" type="pres">
      <dgm:prSet presAssocID="{7DED6E86-BBB7-4BE2-AE84-58D4E7B53F2E}" presName="tx1" presStyleLbl="revTx" presStyleIdx="3" presStyleCnt="6"/>
      <dgm:spPr/>
    </dgm:pt>
    <dgm:pt modelId="{11036593-6A60-4391-A47C-3CAC0E8A1E28}" type="pres">
      <dgm:prSet presAssocID="{7DED6E86-BBB7-4BE2-AE84-58D4E7B53F2E}" presName="vert1" presStyleCnt="0"/>
      <dgm:spPr/>
    </dgm:pt>
    <dgm:pt modelId="{A2C273D5-AE97-440E-9BFA-1E72E5175BCC}" type="pres">
      <dgm:prSet presAssocID="{4BD708F4-6059-494A-A91D-F28531F5BF3E}" presName="thickLine" presStyleLbl="alignNode1" presStyleIdx="4" presStyleCnt="6"/>
      <dgm:spPr/>
    </dgm:pt>
    <dgm:pt modelId="{696C0B1D-DA37-40EB-9FEF-A95E57550A73}" type="pres">
      <dgm:prSet presAssocID="{4BD708F4-6059-494A-A91D-F28531F5BF3E}" presName="horz1" presStyleCnt="0"/>
      <dgm:spPr/>
    </dgm:pt>
    <dgm:pt modelId="{82B63E25-B714-41B2-9C9E-90F7D330555E}" type="pres">
      <dgm:prSet presAssocID="{4BD708F4-6059-494A-A91D-F28531F5BF3E}" presName="tx1" presStyleLbl="revTx" presStyleIdx="4" presStyleCnt="6"/>
      <dgm:spPr/>
    </dgm:pt>
    <dgm:pt modelId="{9F99629C-BFD7-4FC4-9C08-DBEBF3AB3F5D}" type="pres">
      <dgm:prSet presAssocID="{4BD708F4-6059-494A-A91D-F28531F5BF3E}" presName="vert1" presStyleCnt="0"/>
      <dgm:spPr/>
    </dgm:pt>
    <dgm:pt modelId="{A5423A3D-3E4E-4FE2-8FC2-219B0E5C91C7}" type="pres">
      <dgm:prSet presAssocID="{B0D1119E-B458-42D8-873D-547A7EE2F7D0}" presName="thickLine" presStyleLbl="alignNode1" presStyleIdx="5" presStyleCnt="6"/>
      <dgm:spPr/>
    </dgm:pt>
    <dgm:pt modelId="{F9A1B0E0-A6E8-4E5E-895F-78ED90E82AA1}" type="pres">
      <dgm:prSet presAssocID="{B0D1119E-B458-42D8-873D-547A7EE2F7D0}" presName="horz1" presStyleCnt="0"/>
      <dgm:spPr/>
    </dgm:pt>
    <dgm:pt modelId="{8AA3E233-1D08-4D88-B466-FD1D294CFBB7}" type="pres">
      <dgm:prSet presAssocID="{B0D1119E-B458-42D8-873D-547A7EE2F7D0}" presName="tx1" presStyleLbl="revTx" presStyleIdx="5" presStyleCnt="6"/>
      <dgm:spPr/>
    </dgm:pt>
    <dgm:pt modelId="{5D920936-5847-4D51-BE8F-8ECED74DD9D7}" type="pres">
      <dgm:prSet presAssocID="{B0D1119E-B458-42D8-873D-547A7EE2F7D0}" presName="vert1" presStyleCnt="0"/>
      <dgm:spPr/>
    </dgm:pt>
  </dgm:ptLst>
  <dgm:cxnLst>
    <dgm:cxn modelId="{C6FFEF1E-5600-4F30-A1CA-D9BF3CA78796}" srcId="{B2653144-275A-47F9-A1F9-65E4940C67FF}" destId="{3791B0C1-F41B-4258-84DF-104AA7F5FB5D}" srcOrd="1" destOrd="0" parTransId="{E88DE369-C009-4DD5-9EFA-A2F6343D542C}" sibTransId="{E0548173-9C69-4A70-9C9F-02EEA245A90C}"/>
    <dgm:cxn modelId="{84C9FF31-FAAA-4FE3-B382-AE4C94FB3D9A}" srcId="{B2653144-275A-47F9-A1F9-65E4940C67FF}" destId="{B0D1119E-B458-42D8-873D-547A7EE2F7D0}" srcOrd="5" destOrd="0" parTransId="{5202A4D1-D87F-4ED9-BA5A-46AA38B48830}" sibTransId="{907336C5-8965-4993-AF17-AF9BACE2398D}"/>
    <dgm:cxn modelId="{13B65E47-E1F0-4A0C-A170-42B6A6B65EF1}" type="presOf" srcId="{EA46E38E-3A28-4F2B-B525-8EAFFB6FA7A2}" destId="{F52AF883-61E3-42C8-B1E7-1B84316E23DE}" srcOrd="0" destOrd="0" presId="urn:microsoft.com/office/officeart/2008/layout/LinedList"/>
    <dgm:cxn modelId="{C20F2E48-65DA-4637-93B6-A62FE37FE24B}" type="presOf" srcId="{B0D1119E-B458-42D8-873D-547A7EE2F7D0}" destId="{8AA3E233-1D08-4D88-B466-FD1D294CFBB7}" srcOrd="0" destOrd="0" presId="urn:microsoft.com/office/officeart/2008/layout/LinedList"/>
    <dgm:cxn modelId="{7D39404A-7480-47D6-8155-8CC51595388F}" type="presOf" srcId="{F9FC35D1-4437-4551-9D19-52C0A876D8DF}" destId="{5171AB7C-15C6-4A3D-B14F-125AF453AB30}" srcOrd="0" destOrd="0" presId="urn:microsoft.com/office/officeart/2008/layout/LinedList"/>
    <dgm:cxn modelId="{4471D74D-72B9-4393-9635-908F79519D71}" srcId="{B2653144-275A-47F9-A1F9-65E4940C67FF}" destId="{7DED6E86-BBB7-4BE2-AE84-58D4E7B53F2E}" srcOrd="3" destOrd="0" parTransId="{A1B6FEC7-99CE-42CE-A6AD-73C856A33077}" sibTransId="{B3838753-5BC8-4541-8797-6F36F2CC84A0}"/>
    <dgm:cxn modelId="{28001B9B-0A61-41D4-B096-A1D75A30B26B}" type="presOf" srcId="{3791B0C1-F41B-4258-84DF-104AA7F5FB5D}" destId="{6CD76EC9-E40B-4626-BB13-3644C168298A}" srcOrd="0" destOrd="0" presId="urn:microsoft.com/office/officeart/2008/layout/LinedList"/>
    <dgm:cxn modelId="{EC8466AE-13DD-4FBC-B261-9FB2B0942710}" type="presOf" srcId="{7DED6E86-BBB7-4BE2-AE84-58D4E7B53F2E}" destId="{CDDAC958-D7EB-450F-8E36-84A0C758FB50}" srcOrd="0" destOrd="0" presId="urn:microsoft.com/office/officeart/2008/layout/LinedList"/>
    <dgm:cxn modelId="{969FA5CB-3ABD-4CB1-8C31-9C966162ECE1}" type="presOf" srcId="{4BD708F4-6059-494A-A91D-F28531F5BF3E}" destId="{82B63E25-B714-41B2-9C9E-90F7D330555E}" srcOrd="0" destOrd="0" presId="urn:microsoft.com/office/officeart/2008/layout/LinedList"/>
    <dgm:cxn modelId="{44B620CF-A368-48FF-A5EF-3A893B216244}" srcId="{B2653144-275A-47F9-A1F9-65E4940C67FF}" destId="{F9FC35D1-4437-4551-9D19-52C0A876D8DF}" srcOrd="0" destOrd="0" parTransId="{B5839677-ECE0-491B-9090-A756F1F50C11}" sibTransId="{79C3141E-2BB6-4BCB-87A8-16AFE34E297F}"/>
    <dgm:cxn modelId="{00EA83DB-2533-4C3B-934B-D7960E4C4498}" srcId="{B2653144-275A-47F9-A1F9-65E4940C67FF}" destId="{4BD708F4-6059-494A-A91D-F28531F5BF3E}" srcOrd="4" destOrd="0" parTransId="{612B5858-A532-45CF-982B-776C1CCEAB8D}" sibTransId="{E49CA78F-CC9E-4F0A-9778-35F1A434BEB2}"/>
    <dgm:cxn modelId="{5C30C5EB-3F62-4F65-BB3A-381255A12B87}" srcId="{B2653144-275A-47F9-A1F9-65E4940C67FF}" destId="{EA46E38E-3A28-4F2B-B525-8EAFFB6FA7A2}" srcOrd="2" destOrd="0" parTransId="{F5E2DA47-07E2-4AF0-86AE-1F8650D7110B}" sibTransId="{6EE21FDC-D8C1-49A3-9718-F9C2C8E37460}"/>
    <dgm:cxn modelId="{2E1EE3EF-62C2-4B6A-9AE6-8B722A22A004}" type="presOf" srcId="{B2653144-275A-47F9-A1F9-65E4940C67FF}" destId="{C0F14C31-CE97-4E57-B94E-07FC4BC8039D}" srcOrd="0" destOrd="0" presId="urn:microsoft.com/office/officeart/2008/layout/LinedList"/>
    <dgm:cxn modelId="{2A74D5C0-0E9F-4B20-BBAB-AF85954AB566}" type="presParOf" srcId="{C0F14C31-CE97-4E57-B94E-07FC4BC8039D}" destId="{67EA897D-C76A-44A8-B760-D8A792401EC3}" srcOrd="0" destOrd="0" presId="urn:microsoft.com/office/officeart/2008/layout/LinedList"/>
    <dgm:cxn modelId="{EAB3F75B-8AD7-46EE-83FF-B3823A4D20D3}" type="presParOf" srcId="{C0F14C31-CE97-4E57-B94E-07FC4BC8039D}" destId="{ADF3EC41-128D-4331-B1DF-BAEBBBEC2294}" srcOrd="1" destOrd="0" presId="urn:microsoft.com/office/officeart/2008/layout/LinedList"/>
    <dgm:cxn modelId="{3DA39775-B5CA-483F-A479-92CB1BE479C4}" type="presParOf" srcId="{ADF3EC41-128D-4331-B1DF-BAEBBBEC2294}" destId="{5171AB7C-15C6-4A3D-B14F-125AF453AB30}" srcOrd="0" destOrd="0" presId="urn:microsoft.com/office/officeart/2008/layout/LinedList"/>
    <dgm:cxn modelId="{72FEF12C-1F7C-4CD5-9917-14808320E52A}" type="presParOf" srcId="{ADF3EC41-128D-4331-B1DF-BAEBBBEC2294}" destId="{DF1B02FF-DE86-4528-B1FB-7958251908E4}" srcOrd="1" destOrd="0" presId="urn:microsoft.com/office/officeart/2008/layout/LinedList"/>
    <dgm:cxn modelId="{870E7799-631E-437C-BCA0-E2C83BAF9E83}" type="presParOf" srcId="{C0F14C31-CE97-4E57-B94E-07FC4BC8039D}" destId="{CAC4748D-0698-41A0-BC86-6AD867115F9F}" srcOrd="2" destOrd="0" presId="urn:microsoft.com/office/officeart/2008/layout/LinedList"/>
    <dgm:cxn modelId="{E22DA0F3-2762-4F83-8776-61BBF128FB69}" type="presParOf" srcId="{C0F14C31-CE97-4E57-B94E-07FC4BC8039D}" destId="{83A3364B-1379-495A-8B1B-5F9FD674F366}" srcOrd="3" destOrd="0" presId="urn:microsoft.com/office/officeart/2008/layout/LinedList"/>
    <dgm:cxn modelId="{EB7F1EE0-7913-4D41-A028-D7BFDB228216}" type="presParOf" srcId="{83A3364B-1379-495A-8B1B-5F9FD674F366}" destId="{6CD76EC9-E40B-4626-BB13-3644C168298A}" srcOrd="0" destOrd="0" presId="urn:microsoft.com/office/officeart/2008/layout/LinedList"/>
    <dgm:cxn modelId="{42B2ACDC-B16B-42AF-BC18-FF60F84DAECD}" type="presParOf" srcId="{83A3364B-1379-495A-8B1B-5F9FD674F366}" destId="{C667A596-AA13-40A3-A463-A91F4196C68C}" srcOrd="1" destOrd="0" presId="urn:microsoft.com/office/officeart/2008/layout/LinedList"/>
    <dgm:cxn modelId="{6B272FC6-BD3C-4CED-B49E-5DA000236472}" type="presParOf" srcId="{C0F14C31-CE97-4E57-B94E-07FC4BC8039D}" destId="{262F1C06-9BB8-47C2-9046-A34CCE3A3952}" srcOrd="4" destOrd="0" presId="urn:microsoft.com/office/officeart/2008/layout/LinedList"/>
    <dgm:cxn modelId="{67D4A826-CB95-4A95-B01B-A184D7F2327A}" type="presParOf" srcId="{C0F14C31-CE97-4E57-B94E-07FC4BC8039D}" destId="{D9DBC1D4-9A79-42E8-9AE1-ECCE30F06CD3}" srcOrd="5" destOrd="0" presId="urn:microsoft.com/office/officeart/2008/layout/LinedList"/>
    <dgm:cxn modelId="{AF808EB1-88A7-4D2C-99EB-4F2376CA1296}" type="presParOf" srcId="{D9DBC1D4-9A79-42E8-9AE1-ECCE30F06CD3}" destId="{F52AF883-61E3-42C8-B1E7-1B84316E23DE}" srcOrd="0" destOrd="0" presId="urn:microsoft.com/office/officeart/2008/layout/LinedList"/>
    <dgm:cxn modelId="{2A1EBC8E-8D1C-42C2-9821-44FDF4F2B1E4}" type="presParOf" srcId="{D9DBC1D4-9A79-42E8-9AE1-ECCE30F06CD3}" destId="{F426EEC8-DE39-469E-82F5-A334187E8D4A}" srcOrd="1" destOrd="0" presId="urn:microsoft.com/office/officeart/2008/layout/LinedList"/>
    <dgm:cxn modelId="{93023C2B-510A-4107-837F-9C3F36353127}" type="presParOf" srcId="{C0F14C31-CE97-4E57-B94E-07FC4BC8039D}" destId="{8A2EC88A-D0A1-4361-8DC9-4E9D43D0964B}" srcOrd="6" destOrd="0" presId="urn:microsoft.com/office/officeart/2008/layout/LinedList"/>
    <dgm:cxn modelId="{20FF4DD3-11F5-4AC0-AA65-2F2865A48E05}" type="presParOf" srcId="{C0F14C31-CE97-4E57-B94E-07FC4BC8039D}" destId="{EE15AD17-2A50-4A6E-B726-272E9F4B295C}" srcOrd="7" destOrd="0" presId="urn:microsoft.com/office/officeart/2008/layout/LinedList"/>
    <dgm:cxn modelId="{31A6C793-21F7-41A1-896D-E3EAE5B5BAF1}" type="presParOf" srcId="{EE15AD17-2A50-4A6E-B726-272E9F4B295C}" destId="{CDDAC958-D7EB-450F-8E36-84A0C758FB50}" srcOrd="0" destOrd="0" presId="urn:microsoft.com/office/officeart/2008/layout/LinedList"/>
    <dgm:cxn modelId="{6CAE28E4-2837-4CEE-BDD8-D3795E9533E0}" type="presParOf" srcId="{EE15AD17-2A50-4A6E-B726-272E9F4B295C}" destId="{11036593-6A60-4391-A47C-3CAC0E8A1E28}" srcOrd="1" destOrd="0" presId="urn:microsoft.com/office/officeart/2008/layout/LinedList"/>
    <dgm:cxn modelId="{66963BA8-BF40-49DA-B8DC-37ED25FADF6A}" type="presParOf" srcId="{C0F14C31-CE97-4E57-B94E-07FC4BC8039D}" destId="{A2C273D5-AE97-440E-9BFA-1E72E5175BCC}" srcOrd="8" destOrd="0" presId="urn:microsoft.com/office/officeart/2008/layout/LinedList"/>
    <dgm:cxn modelId="{4B71AF65-6ED9-40B2-B472-7FC703DCFD53}" type="presParOf" srcId="{C0F14C31-CE97-4E57-B94E-07FC4BC8039D}" destId="{696C0B1D-DA37-40EB-9FEF-A95E57550A73}" srcOrd="9" destOrd="0" presId="urn:microsoft.com/office/officeart/2008/layout/LinedList"/>
    <dgm:cxn modelId="{8887A11C-F145-4DAE-AF12-BF707360C925}" type="presParOf" srcId="{696C0B1D-DA37-40EB-9FEF-A95E57550A73}" destId="{82B63E25-B714-41B2-9C9E-90F7D330555E}" srcOrd="0" destOrd="0" presId="urn:microsoft.com/office/officeart/2008/layout/LinedList"/>
    <dgm:cxn modelId="{2E394612-CCCD-4422-91FC-CC8375159DD0}" type="presParOf" srcId="{696C0B1D-DA37-40EB-9FEF-A95E57550A73}" destId="{9F99629C-BFD7-4FC4-9C08-DBEBF3AB3F5D}" srcOrd="1" destOrd="0" presId="urn:microsoft.com/office/officeart/2008/layout/LinedList"/>
    <dgm:cxn modelId="{90327385-6793-44E9-A086-8437A5290B88}" type="presParOf" srcId="{C0F14C31-CE97-4E57-B94E-07FC4BC8039D}" destId="{A5423A3D-3E4E-4FE2-8FC2-219B0E5C91C7}" srcOrd="10" destOrd="0" presId="urn:microsoft.com/office/officeart/2008/layout/LinedList"/>
    <dgm:cxn modelId="{E108104F-658B-4C11-B64B-E992C3CE6585}" type="presParOf" srcId="{C0F14C31-CE97-4E57-B94E-07FC4BC8039D}" destId="{F9A1B0E0-A6E8-4E5E-895F-78ED90E82AA1}" srcOrd="11" destOrd="0" presId="urn:microsoft.com/office/officeart/2008/layout/LinedList"/>
    <dgm:cxn modelId="{B14475FD-BE56-4AA2-AF1B-8C193AECE76C}" type="presParOf" srcId="{F9A1B0E0-A6E8-4E5E-895F-78ED90E82AA1}" destId="{8AA3E233-1D08-4D88-B466-FD1D294CFBB7}" srcOrd="0" destOrd="0" presId="urn:microsoft.com/office/officeart/2008/layout/LinedList"/>
    <dgm:cxn modelId="{4E7F91A6-65C7-4ABF-94BD-B15A2CCA05A7}" type="presParOf" srcId="{F9A1B0E0-A6E8-4E5E-895F-78ED90E82AA1}" destId="{5D920936-5847-4D51-BE8F-8ECED74DD9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3BB8A1-27CE-4B37-9B47-DAFC306CB623}" type="doc">
      <dgm:prSet loTypeId="urn:microsoft.com/office/officeart/2008/layout/LinedList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EDD1CE43-9C0A-4F51-885F-F43413C83604}">
      <dgm:prSet/>
      <dgm:spPr/>
      <dgm:t>
        <a:bodyPr/>
        <a:lstStyle/>
        <a:p>
          <a:r>
            <a:rPr lang="es-ES"/>
            <a:t>Palabras y Frases sectorizadas por país.</a:t>
          </a:r>
          <a:endParaRPr lang="en-US"/>
        </a:p>
      </dgm:t>
    </dgm:pt>
    <dgm:pt modelId="{A4458498-C5A6-442A-B2AF-63FE6DDEB752}" type="parTrans" cxnId="{51004C00-283E-47A1-82C8-7B2316946C8F}">
      <dgm:prSet/>
      <dgm:spPr/>
      <dgm:t>
        <a:bodyPr/>
        <a:lstStyle/>
        <a:p>
          <a:endParaRPr lang="en-US"/>
        </a:p>
      </dgm:t>
    </dgm:pt>
    <dgm:pt modelId="{1B5F69A9-069B-46F0-949F-3F1C07CD2594}" type="sibTrans" cxnId="{51004C00-283E-47A1-82C8-7B2316946C8F}">
      <dgm:prSet/>
      <dgm:spPr/>
      <dgm:t>
        <a:bodyPr/>
        <a:lstStyle/>
        <a:p>
          <a:endParaRPr lang="en-US"/>
        </a:p>
      </dgm:t>
    </dgm:pt>
    <dgm:pt modelId="{FC1C3A1F-CB28-4B65-8958-CEFE6637B472}">
      <dgm:prSet/>
      <dgm:spPr/>
      <dgm:t>
        <a:bodyPr/>
        <a:lstStyle/>
        <a:p>
          <a:r>
            <a:rPr lang="es-ES" dirty="0"/>
            <a:t>Permitir comprar contenido adicional con niveles intermedios y avanzados para el usuario final (niño con autismo)</a:t>
          </a:r>
          <a:endParaRPr lang="en-US" dirty="0"/>
        </a:p>
      </dgm:t>
    </dgm:pt>
    <dgm:pt modelId="{6939BE5C-4CC5-4C71-86F9-EEC7E8DECE91}" type="parTrans" cxnId="{DCB08317-7A83-4F84-B408-AAB8CD6C9254}">
      <dgm:prSet/>
      <dgm:spPr/>
      <dgm:t>
        <a:bodyPr/>
        <a:lstStyle/>
        <a:p>
          <a:endParaRPr lang="en-US"/>
        </a:p>
      </dgm:t>
    </dgm:pt>
    <dgm:pt modelId="{AC1AD339-D0F8-4132-985B-523B9A704E06}" type="sibTrans" cxnId="{DCB08317-7A83-4F84-B408-AAB8CD6C9254}">
      <dgm:prSet/>
      <dgm:spPr/>
      <dgm:t>
        <a:bodyPr/>
        <a:lstStyle/>
        <a:p>
          <a:endParaRPr lang="en-US"/>
        </a:p>
      </dgm:t>
    </dgm:pt>
    <dgm:pt modelId="{7E63C164-2DBA-45B6-A388-7D87C66F310B}">
      <dgm:prSet/>
      <dgm:spPr/>
      <dgm:t>
        <a:bodyPr/>
        <a:lstStyle/>
        <a:p>
          <a:r>
            <a:rPr lang="es-ES"/>
            <a:t>Nuevo nivel para aprender acciones diarias: Avanzado.</a:t>
          </a:r>
          <a:endParaRPr lang="en-US"/>
        </a:p>
      </dgm:t>
    </dgm:pt>
    <dgm:pt modelId="{99307FD3-699B-49E6-9930-4F7D398EF469}" type="parTrans" cxnId="{E38ECB92-487E-466F-9407-A6870CA61420}">
      <dgm:prSet/>
      <dgm:spPr/>
      <dgm:t>
        <a:bodyPr/>
        <a:lstStyle/>
        <a:p>
          <a:endParaRPr lang="en-US"/>
        </a:p>
      </dgm:t>
    </dgm:pt>
    <dgm:pt modelId="{4B12DC51-424E-4916-8145-74F5ABDA8A39}" type="sibTrans" cxnId="{E38ECB92-487E-466F-9407-A6870CA61420}">
      <dgm:prSet/>
      <dgm:spPr/>
      <dgm:t>
        <a:bodyPr/>
        <a:lstStyle/>
        <a:p>
          <a:endParaRPr lang="en-US"/>
        </a:p>
      </dgm:t>
    </dgm:pt>
    <dgm:pt modelId="{A2451901-B124-41C7-8967-BD99D6244339}">
      <dgm:prSet/>
      <dgm:spPr/>
      <dgm:t>
        <a:bodyPr/>
        <a:lstStyle/>
        <a:p>
          <a:r>
            <a:rPr lang="es-ES" dirty="0"/>
            <a:t>Personalización de la secuencias de aprendizaje por usuario </a:t>
          </a:r>
          <a:endParaRPr lang="en-US" dirty="0"/>
        </a:p>
      </dgm:t>
    </dgm:pt>
    <dgm:pt modelId="{E83B5672-64C3-4FDD-A36A-1A0DA3D4CBDC}" type="parTrans" cxnId="{8F3D3C11-817D-456C-87F5-D6F86E67E981}">
      <dgm:prSet/>
      <dgm:spPr/>
      <dgm:t>
        <a:bodyPr/>
        <a:lstStyle/>
        <a:p>
          <a:endParaRPr lang="en-US"/>
        </a:p>
      </dgm:t>
    </dgm:pt>
    <dgm:pt modelId="{CD370E29-43E0-4251-BF03-8A4943BDE62D}" type="sibTrans" cxnId="{8F3D3C11-817D-456C-87F5-D6F86E67E981}">
      <dgm:prSet/>
      <dgm:spPr/>
      <dgm:t>
        <a:bodyPr/>
        <a:lstStyle/>
        <a:p>
          <a:endParaRPr lang="en-US"/>
        </a:p>
      </dgm:t>
    </dgm:pt>
    <dgm:pt modelId="{D91ACEB1-AA4B-47CB-AE83-CEEF51F30B97}">
      <dgm:prSet/>
      <dgm:spPr/>
      <dgm:t>
        <a:bodyPr/>
        <a:lstStyle/>
        <a:p>
          <a:r>
            <a:rPr lang="es-ES"/>
            <a:t>Integración con diferentes procesadores de pago.</a:t>
          </a:r>
          <a:endParaRPr lang="en-US"/>
        </a:p>
      </dgm:t>
    </dgm:pt>
    <dgm:pt modelId="{ED7A9215-6C83-44A1-9779-330DFC192154}" type="parTrans" cxnId="{3EF324E6-CC74-40EA-97C9-585E29680071}">
      <dgm:prSet/>
      <dgm:spPr/>
      <dgm:t>
        <a:bodyPr/>
        <a:lstStyle/>
        <a:p>
          <a:endParaRPr lang="en-US"/>
        </a:p>
      </dgm:t>
    </dgm:pt>
    <dgm:pt modelId="{6C82A28B-860D-4E46-A15B-C49D3F47B0ED}" type="sibTrans" cxnId="{3EF324E6-CC74-40EA-97C9-585E29680071}">
      <dgm:prSet/>
      <dgm:spPr/>
      <dgm:t>
        <a:bodyPr/>
        <a:lstStyle/>
        <a:p>
          <a:endParaRPr lang="en-US"/>
        </a:p>
      </dgm:t>
    </dgm:pt>
    <dgm:pt modelId="{2845EF8E-1F7F-4D94-95E7-05A222B81E44}" type="pres">
      <dgm:prSet presAssocID="{213BB8A1-27CE-4B37-9B47-DAFC306CB623}" presName="vert0" presStyleCnt="0">
        <dgm:presLayoutVars>
          <dgm:dir/>
          <dgm:animOne val="branch"/>
          <dgm:animLvl val="lvl"/>
        </dgm:presLayoutVars>
      </dgm:prSet>
      <dgm:spPr/>
    </dgm:pt>
    <dgm:pt modelId="{6819C60A-B20F-40D6-8D1E-C5940445D251}" type="pres">
      <dgm:prSet presAssocID="{EDD1CE43-9C0A-4F51-885F-F43413C83604}" presName="thickLine" presStyleLbl="alignNode1" presStyleIdx="0" presStyleCnt="5"/>
      <dgm:spPr/>
    </dgm:pt>
    <dgm:pt modelId="{9D74680F-3960-4CAB-B5F9-2302534A8789}" type="pres">
      <dgm:prSet presAssocID="{EDD1CE43-9C0A-4F51-885F-F43413C83604}" presName="horz1" presStyleCnt="0"/>
      <dgm:spPr/>
    </dgm:pt>
    <dgm:pt modelId="{C58AF6D1-427A-4013-A72B-EF4FF800689A}" type="pres">
      <dgm:prSet presAssocID="{EDD1CE43-9C0A-4F51-885F-F43413C83604}" presName="tx1" presStyleLbl="revTx" presStyleIdx="0" presStyleCnt="5"/>
      <dgm:spPr/>
    </dgm:pt>
    <dgm:pt modelId="{E15950D9-81F4-41A8-92E1-409C9CB28819}" type="pres">
      <dgm:prSet presAssocID="{EDD1CE43-9C0A-4F51-885F-F43413C83604}" presName="vert1" presStyleCnt="0"/>
      <dgm:spPr/>
    </dgm:pt>
    <dgm:pt modelId="{065F0400-8074-442C-9518-23F5FE7147C8}" type="pres">
      <dgm:prSet presAssocID="{FC1C3A1F-CB28-4B65-8958-CEFE6637B472}" presName="thickLine" presStyleLbl="alignNode1" presStyleIdx="1" presStyleCnt="5"/>
      <dgm:spPr/>
    </dgm:pt>
    <dgm:pt modelId="{C2CAC390-1233-41E0-B496-DA87EFC32CE2}" type="pres">
      <dgm:prSet presAssocID="{FC1C3A1F-CB28-4B65-8958-CEFE6637B472}" presName="horz1" presStyleCnt="0"/>
      <dgm:spPr/>
    </dgm:pt>
    <dgm:pt modelId="{044C9CF8-DE55-4D47-B564-A019F094676A}" type="pres">
      <dgm:prSet presAssocID="{FC1C3A1F-CB28-4B65-8958-CEFE6637B472}" presName="tx1" presStyleLbl="revTx" presStyleIdx="1" presStyleCnt="5"/>
      <dgm:spPr/>
    </dgm:pt>
    <dgm:pt modelId="{9169A230-255C-49B4-ACFD-09612A8079E3}" type="pres">
      <dgm:prSet presAssocID="{FC1C3A1F-CB28-4B65-8958-CEFE6637B472}" presName="vert1" presStyleCnt="0"/>
      <dgm:spPr/>
    </dgm:pt>
    <dgm:pt modelId="{F14DB4F8-4441-4317-8E26-71D82C270BE2}" type="pres">
      <dgm:prSet presAssocID="{7E63C164-2DBA-45B6-A388-7D87C66F310B}" presName="thickLine" presStyleLbl="alignNode1" presStyleIdx="2" presStyleCnt="5"/>
      <dgm:spPr/>
    </dgm:pt>
    <dgm:pt modelId="{9A5EE27A-D84C-4002-9FEB-2087A1EBEC9E}" type="pres">
      <dgm:prSet presAssocID="{7E63C164-2DBA-45B6-A388-7D87C66F310B}" presName="horz1" presStyleCnt="0"/>
      <dgm:spPr/>
    </dgm:pt>
    <dgm:pt modelId="{014D3EC0-F803-446E-AF47-AD2E536A9C6E}" type="pres">
      <dgm:prSet presAssocID="{7E63C164-2DBA-45B6-A388-7D87C66F310B}" presName="tx1" presStyleLbl="revTx" presStyleIdx="2" presStyleCnt="5"/>
      <dgm:spPr/>
    </dgm:pt>
    <dgm:pt modelId="{85A0AC29-C144-43BF-A173-CE10AE899DB2}" type="pres">
      <dgm:prSet presAssocID="{7E63C164-2DBA-45B6-A388-7D87C66F310B}" presName="vert1" presStyleCnt="0"/>
      <dgm:spPr/>
    </dgm:pt>
    <dgm:pt modelId="{D74DD69E-8DC4-4CCB-9E37-5E8CE676EAA4}" type="pres">
      <dgm:prSet presAssocID="{A2451901-B124-41C7-8967-BD99D6244339}" presName="thickLine" presStyleLbl="alignNode1" presStyleIdx="3" presStyleCnt="5"/>
      <dgm:spPr/>
    </dgm:pt>
    <dgm:pt modelId="{A7A04A02-7328-4F76-BC2B-B07EC36FC96C}" type="pres">
      <dgm:prSet presAssocID="{A2451901-B124-41C7-8967-BD99D6244339}" presName="horz1" presStyleCnt="0"/>
      <dgm:spPr/>
    </dgm:pt>
    <dgm:pt modelId="{B4F0AE1C-3ED0-470F-A971-83482CE512CF}" type="pres">
      <dgm:prSet presAssocID="{A2451901-B124-41C7-8967-BD99D6244339}" presName="tx1" presStyleLbl="revTx" presStyleIdx="3" presStyleCnt="5"/>
      <dgm:spPr/>
    </dgm:pt>
    <dgm:pt modelId="{AC241393-1860-4126-989E-0ECA99CA2B72}" type="pres">
      <dgm:prSet presAssocID="{A2451901-B124-41C7-8967-BD99D6244339}" presName="vert1" presStyleCnt="0"/>
      <dgm:spPr/>
    </dgm:pt>
    <dgm:pt modelId="{3708203E-7C3F-49FB-B01B-051D5F3A21EA}" type="pres">
      <dgm:prSet presAssocID="{D91ACEB1-AA4B-47CB-AE83-CEEF51F30B97}" presName="thickLine" presStyleLbl="alignNode1" presStyleIdx="4" presStyleCnt="5"/>
      <dgm:spPr/>
    </dgm:pt>
    <dgm:pt modelId="{DAF5BF03-28BD-4CA8-A106-2F6B3B1D1BE3}" type="pres">
      <dgm:prSet presAssocID="{D91ACEB1-AA4B-47CB-AE83-CEEF51F30B97}" presName="horz1" presStyleCnt="0"/>
      <dgm:spPr/>
    </dgm:pt>
    <dgm:pt modelId="{F4E52CA8-8276-4B73-BBA1-77D7BEB16990}" type="pres">
      <dgm:prSet presAssocID="{D91ACEB1-AA4B-47CB-AE83-CEEF51F30B97}" presName="tx1" presStyleLbl="revTx" presStyleIdx="4" presStyleCnt="5"/>
      <dgm:spPr/>
    </dgm:pt>
    <dgm:pt modelId="{F6751BAD-B7A3-489F-8BF4-01805A2954D5}" type="pres">
      <dgm:prSet presAssocID="{D91ACEB1-AA4B-47CB-AE83-CEEF51F30B97}" presName="vert1" presStyleCnt="0"/>
      <dgm:spPr/>
    </dgm:pt>
  </dgm:ptLst>
  <dgm:cxnLst>
    <dgm:cxn modelId="{51004C00-283E-47A1-82C8-7B2316946C8F}" srcId="{213BB8A1-27CE-4B37-9B47-DAFC306CB623}" destId="{EDD1CE43-9C0A-4F51-885F-F43413C83604}" srcOrd="0" destOrd="0" parTransId="{A4458498-C5A6-442A-B2AF-63FE6DDEB752}" sibTransId="{1B5F69A9-069B-46F0-949F-3F1C07CD2594}"/>
    <dgm:cxn modelId="{53379200-075B-4B8E-82AF-CED36F549E66}" type="presOf" srcId="{D91ACEB1-AA4B-47CB-AE83-CEEF51F30B97}" destId="{F4E52CA8-8276-4B73-BBA1-77D7BEB16990}" srcOrd="0" destOrd="0" presId="urn:microsoft.com/office/officeart/2008/layout/LinedList"/>
    <dgm:cxn modelId="{B9B2F80F-2CA4-4272-8593-4025FD184DB8}" type="presOf" srcId="{7E63C164-2DBA-45B6-A388-7D87C66F310B}" destId="{014D3EC0-F803-446E-AF47-AD2E536A9C6E}" srcOrd="0" destOrd="0" presId="urn:microsoft.com/office/officeart/2008/layout/LinedList"/>
    <dgm:cxn modelId="{8F3D3C11-817D-456C-87F5-D6F86E67E981}" srcId="{213BB8A1-27CE-4B37-9B47-DAFC306CB623}" destId="{A2451901-B124-41C7-8967-BD99D6244339}" srcOrd="3" destOrd="0" parTransId="{E83B5672-64C3-4FDD-A36A-1A0DA3D4CBDC}" sibTransId="{CD370E29-43E0-4251-BF03-8A4943BDE62D}"/>
    <dgm:cxn modelId="{DCB08317-7A83-4F84-B408-AAB8CD6C9254}" srcId="{213BB8A1-27CE-4B37-9B47-DAFC306CB623}" destId="{FC1C3A1F-CB28-4B65-8958-CEFE6637B472}" srcOrd="1" destOrd="0" parTransId="{6939BE5C-4CC5-4C71-86F9-EEC7E8DECE91}" sibTransId="{AC1AD339-D0F8-4132-985B-523B9A704E06}"/>
    <dgm:cxn modelId="{B42D287B-862B-41E0-BAD7-BA939B4BD40A}" type="presOf" srcId="{A2451901-B124-41C7-8967-BD99D6244339}" destId="{B4F0AE1C-3ED0-470F-A971-83482CE512CF}" srcOrd="0" destOrd="0" presId="urn:microsoft.com/office/officeart/2008/layout/LinedList"/>
    <dgm:cxn modelId="{E38ECB92-487E-466F-9407-A6870CA61420}" srcId="{213BB8A1-27CE-4B37-9B47-DAFC306CB623}" destId="{7E63C164-2DBA-45B6-A388-7D87C66F310B}" srcOrd="2" destOrd="0" parTransId="{99307FD3-699B-49E6-9930-4F7D398EF469}" sibTransId="{4B12DC51-424E-4916-8145-74F5ABDA8A39}"/>
    <dgm:cxn modelId="{32D018A3-0521-4FB3-9B15-FFF9603BA983}" type="presOf" srcId="{213BB8A1-27CE-4B37-9B47-DAFC306CB623}" destId="{2845EF8E-1F7F-4D94-95E7-05A222B81E44}" srcOrd="0" destOrd="0" presId="urn:microsoft.com/office/officeart/2008/layout/LinedList"/>
    <dgm:cxn modelId="{3EF324E6-CC74-40EA-97C9-585E29680071}" srcId="{213BB8A1-27CE-4B37-9B47-DAFC306CB623}" destId="{D91ACEB1-AA4B-47CB-AE83-CEEF51F30B97}" srcOrd="4" destOrd="0" parTransId="{ED7A9215-6C83-44A1-9779-330DFC192154}" sibTransId="{6C82A28B-860D-4E46-A15B-C49D3F47B0ED}"/>
    <dgm:cxn modelId="{A3D721F8-E898-4827-A212-D882DA541C91}" type="presOf" srcId="{EDD1CE43-9C0A-4F51-885F-F43413C83604}" destId="{C58AF6D1-427A-4013-A72B-EF4FF800689A}" srcOrd="0" destOrd="0" presId="urn:microsoft.com/office/officeart/2008/layout/LinedList"/>
    <dgm:cxn modelId="{B65179FB-C609-47F6-97B5-7AB568B86BE0}" type="presOf" srcId="{FC1C3A1F-CB28-4B65-8958-CEFE6637B472}" destId="{044C9CF8-DE55-4D47-B564-A019F094676A}" srcOrd="0" destOrd="0" presId="urn:microsoft.com/office/officeart/2008/layout/LinedList"/>
    <dgm:cxn modelId="{D520F13C-D23F-4C31-A7ED-37DED1EAA4C3}" type="presParOf" srcId="{2845EF8E-1F7F-4D94-95E7-05A222B81E44}" destId="{6819C60A-B20F-40D6-8D1E-C5940445D251}" srcOrd="0" destOrd="0" presId="urn:microsoft.com/office/officeart/2008/layout/LinedList"/>
    <dgm:cxn modelId="{0DE026B9-DFFA-4CDD-AFE8-3615FF67834F}" type="presParOf" srcId="{2845EF8E-1F7F-4D94-95E7-05A222B81E44}" destId="{9D74680F-3960-4CAB-B5F9-2302534A8789}" srcOrd="1" destOrd="0" presId="urn:microsoft.com/office/officeart/2008/layout/LinedList"/>
    <dgm:cxn modelId="{3F83CB4B-4C5E-4992-95E4-ADA2B7054425}" type="presParOf" srcId="{9D74680F-3960-4CAB-B5F9-2302534A8789}" destId="{C58AF6D1-427A-4013-A72B-EF4FF800689A}" srcOrd="0" destOrd="0" presId="urn:microsoft.com/office/officeart/2008/layout/LinedList"/>
    <dgm:cxn modelId="{105AE66A-665A-419C-A7DE-97A6552F763F}" type="presParOf" srcId="{9D74680F-3960-4CAB-B5F9-2302534A8789}" destId="{E15950D9-81F4-41A8-92E1-409C9CB28819}" srcOrd="1" destOrd="0" presId="urn:microsoft.com/office/officeart/2008/layout/LinedList"/>
    <dgm:cxn modelId="{BF1869BC-DFC7-40DB-8E68-6427A1543683}" type="presParOf" srcId="{2845EF8E-1F7F-4D94-95E7-05A222B81E44}" destId="{065F0400-8074-442C-9518-23F5FE7147C8}" srcOrd="2" destOrd="0" presId="urn:microsoft.com/office/officeart/2008/layout/LinedList"/>
    <dgm:cxn modelId="{FD1BBF97-7690-47AE-97F9-C8E7473911D1}" type="presParOf" srcId="{2845EF8E-1F7F-4D94-95E7-05A222B81E44}" destId="{C2CAC390-1233-41E0-B496-DA87EFC32CE2}" srcOrd="3" destOrd="0" presId="urn:microsoft.com/office/officeart/2008/layout/LinedList"/>
    <dgm:cxn modelId="{5761DAB5-B293-4D88-94A2-39F97CB7C826}" type="presParOf" srcId="{C2CAC390-1233-41E0-B496-DA87EFC32CE2}" destId="{044C9CF8-DE55-4D47-B564-A019F094676A}" srcOrd="0" destOrd="0" presId="urn:microsoft.com/office/officeart/2008/layout/LinedList"/>
    <dgm:cxn modelId="{388F0493-9B76-456F-96DE-024025DD5DD0}" type="presParOf" srcId="{C2CAC390-1233-41E0-B496-DA87EFC32CE2}" destId="{9169A230-255C-49B4-ACFD-09612A8079E3}" srcOrd="1" destOrd="0" presId="urn:microsoft.com/office/officeart/2008/layout/LinedList"/>
    <dgm:cxn modelId="{EA135A49-E32A-4B84-A5CD-9282D7498B04}" type="presParOf" srcId="{2845EF8E-1F7F-4D94-95E7-05A222B81E44}" destId="{F14DB4F8-4441-4317-8E26-71D82C270BE2}" srcOrd="4" destOrd="0" presId="urn:microsoft.com/office/officeart/2008/layout/LinedList"/>
    <dgm:cxn modelId="{9A48D80C-7AD2-4098-8309-A17A8C1422BA}" type="presParOf" srcId="{2845EF8E-1F7F-4D94-95E7-05A222B81E44}" destId="{9A5EE27A-D84C-4002-9FEB-2087A1EBEC9E}" srcOrd="5" destOrd="0" presId="urn:microsoft.com/office/officeart/2008/layout/LinedList"/>
    <dgm:cxn modelId="{14E5D08E-BA9D-41BF-B64D-999D0E986BBB}" type="presParOf" srcId="{9A5EE27A-D84C-4002-9FEB-2087A1EBEC9E}" destId="{014D3EC0-F803-446E-AF47-AD2E536A9C6E}" srcOrd="0" destOrd="0" presId="urn:microsoft.com/office/officeart/2008/layout/LinedList"/>
    <dgm:cxn modelId="{B0BE5564-5A50-48CE-AD40-6CBA0B2614CE}" type="presParOf" srcId="{9A5EE27A-D84C-4002-9FEB-2087A1EBEC9E}" destId="{85A0AC29-C144-43BF-A173-CE10AE899DB2}" srcOrd="1" destOrd="0" presId="urn:microsoft.com/office/officeart/2008/layout/LinedList"/>
    <dgm:cxn modelId="{89A6CE0F-51C5-4052-9846-316C76214804}" type="presParOf" srcId="{2845EF8E-1F7F-4D94-95E7-05A222B81E44}" destId="{D74DD69E-8DC4-4CCB-9E37-5E8CE676EAA4}" srcOrd="6" destOrd="0" presId="urn:microsoft.com/office/officeart/2008/layout/LinedList"/>
    <dgm:cxn modelId="{382EBB8B-F1D6-48B2-A302-43EC6E07C2D5}" type="presParOf" srcId="{2845EF8E-1F7F-4D94-95E7-05A222B81E44}" destId="{A7A04A02-7328-4F76-BC2B-B07EC36FC96C}" srcOrd="7" destOrd="0" presId="urn:microsoft.com/office/officeart/2008/layout/LinedList"/>
    <dgm:cxn modelId="{F7E94554-3A21-493B-966D-7EC69D65D63E}" type="presParOf" srcId="{A7A04A02-7328-4F76-BC2B-B07EC36FC96C}" destId="{B4F0AE1C-3ED0-470F-A971-83482CE512CF}" srcOrd="0" destOrd="0" presId="urn:microsoft.com/office/officeart/2008/layout/LinedList"/>
    <dgm:cxn modelId="{DD928F65-618D-46DD-8A77-77805927C9DE}" type="presParOf" srcId="{A7A04A02-7328-4F76-BC2B-B07EC36FC96C}" destId="{AC241393-1860-4126-989E-0ECA99CA2B72}" srcOrd="1" destOrd="0" presId="urn:microsoft.com/office/officeart/2008/layout/LinedList"/>
    <dgm:cxn modelId="{1D20BAC1-3BAE-4488-9309-FA4D824FB0DC}" type="presParOf" srcId="{2845EF8E-1F7F-4D94-95E7-05A222B81E44}" destId="{3708203E-7C3F-49FB-B01B-051D5F3A21EA}" srcOrd="8" destOrd="0" presId="urn:microsoft.com/office/officeart/2008/layout/LinedList"/>
    <dgm:cxn modelId="{074BD0DD-FBDB-49E4-9A9E-E00C3A547B2C}" type="presParOf" srcId="{2845EF8E-1F7F-4D94-95E7-05A222B81E44}" destId="{DAF5BF03-28BD-4CA8-A106-2F6B3B1D1BE3}" srcOrd="9" destOrd="0" presId="urn:microsoft.com/office/officeart/2008/layout/LinedList"/>
    <dgm:cxn modelId="{A276A45C-F957-4B8C-87D9-76D812CB34BE}" type="presParOf" srcId="{DAF5BF03-28BD-4CA8-A106-2F6B3B1D1BE3}" destId="{F4E52CA8-8276-4B73-BBA1-77D7BEB16990}" srcOrd="0" destOrd="0" presId="urn:microsoft.com/office/officeart/2008/layout/LinedList"/>
    <dgm:cxn modelId="{3018BD13-99D8-4DC6-83B9-0213AF87A465}" type="presParOf" srcId="{DAF5BF03-28BD-4CA8-A106-2F6B3B1D1BE3}" destId="{F6751BAD-B7A3-489F-8BF4-01805A2954D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CD9D9-47C0-4E3B-80E8-BAADB824DCAA}">
      <dsp:nvSpPr>
        <dsp:cNvPr id="0" name=""/>
        <dsp:cNvSpPr/>
      </dsp:nvSpPr>
      <dsp:spPr>
        <a:xfrm>
          <a:off x="0" y="0"/>
          <a:ext cx="7104549" cy="0"/>
        </a:xfrm>
        <a:prstGeom prst="lin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BA71FC-5148-4CD3-AA5E-F9FA8FFB33E5}">
      <dsp:nvSpPr>
        <dsp:cNvPr id="0" name=""/>
        <dsp:cNvSpPr/>
      </dsp:nvSpPr>
      <dsp:spPr>
        <a:xfrm>
          <a:off x="0" y="0"/>
          <a:ext cx="1420909" cy="533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Los componentes principales del sistema son:</a:t>
          </a:r>
          <a:endParaRPr lang="en-US" sz="1700" kern="1200"/>
        </a:p>
      </dsp:txBody>
      <dsp:txXfrm>
        <a:off x="0" y="0"/>
        <a:ext cx="1420909" cy="5330952"/>
      </dsp:txXfrm>
    </dsp:sp>
    <dsp:sp modelId="{B0EC7050-5D4B-45F5-81C1-1A8D8C27F312}">
      <dsp:nvSpPr>
        <dsp:cNvPr id="0" name=""/>
        <dsp:cNvSpPr/>
      </dsp:nvSpPr>
      <dsp:spPr>
        <a:xfrm>
          <a:off x="1527478" y="123902"/>
          <a:ext cx="5577070" cy="2478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Una aplicación móvil donde el niño podrá aprender (principalmente) frases o palabras nuevas  y acciones de uso diario.</a:t>
          </a:r>
          <a:endParaRPr lang="en-US" sz="3200" kern="1200" dirty="0"/>
        </a:p>
      </dsp:txBody>
      <dsp:txXfrm>
        <a:off x="1527478" y="123902"/>
        <a:ext cx="5577070" cy="2478059"/>
      </dsp:txXfrm>
    </dsp:sp>
    <dsp:sp modelId="{CFF25738-2F99-49A6-B0FA-278EA19F2D35}">
      <dsp:nvSpPr>
        <dsp:cNvPr id="0" name=""/>
        <dsp:cNvSpPr/>
      </dsp:nvSpPr>
      <dsp:spPr>
        <a:xfrm>
          <a:off x="1420909" y="2601962"/>
          <a:ext cx="568363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1315B8-6083-48D7-A36B-9F24D114F7C8}">
      <dsp:nvSpPr>
        <dsp:cNvPr id="0" name=""/>
        <dsp:cNvSpPr/>
      </dsp:nvSpPr>
      <dsp:spPr>
        <a:xfrm>
          <a:off x="1527478" y="2725865"/>
          <a:ext cx="5577070" cy="2478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Una aplicación web donde los padres podrán consultar la configuración de la aplicación y comprar contenido adicional.</a:t>
          </a:r>
          <a:endParaRPr lang="en-US" sz="3200" kern="1200"/>
        </a:p>
      </dsp:txBody>
      <dsp:txXfrm>
        <a:off x="1527478" y="2725865"/>
        <a:ext cx="5577070" cy="2478059"/>
      </dsp:txXfrm>
    </dsp:sp>
    <dsp:sp modelId="{8134C15F-52FB-46D2-99F3-AF8BFF420745}">
      <dsp:nvSpPr>
        <dsp:cNvPr id="0" name=""/>
        <dsp:cNvSpPr/>
      </dsp:nvSpPr>
      <dsp:spPr>
        <a:xfrm>
          <a:off x="1420909" y="5203925"/>
          <a:ext cx="568363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E410C-77E5-4B1F-996E-FC468D89D066}">
      <dsp:nvSpPr>
        <dsp:cNvPr id="0" name=""/>
        <dsp:cNvSpPr/>
      </dsp:nvSpPr>
      <dsp:spPr>
        <a:xfrm>
          <a:off x="200" y="147678"/>
          <a:ext cx="2422490" cy="2906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288" tIns="0" rIns="23928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Registro de Usuario</a:t>
          </a:r>
          <a:endParaRPr lang="en-US" sz="2200" kern="1200"/>
        </a:p>
      </dsp:txBody>
      <dsp:txXfrm>
        <a:off x="200" y="1310474"/>
        <a:ext cx="2422490" cy="1744192"/>
      </dsp:txXfrm>
    </dsp:sp>
    <dsp:sp modelId="{A9853D34-63C4-4143-A061-4B6B82B4D19F}">
      <dsp:nvSpPr>
        <dsp:cNvPr id="0" name=""/>
        <dsp:cNvSpPr/>
      </dsp:nvSpPr>
      <dsp:spPr>
        <a:xfrm>
          <a:off x="200" y="147678"/>
          <a:ext cx="2422490" cy="11627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288" tIns="165100" rIns="23928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</a:p>
      </dsp:txBody>
      <dsp:txXfrm>
        <a:off x="200" y="147678"/>
        <a:ext cx="2422490" cy="1162795"/>
      </dsp:txXfrm>
    </dsp:sp>
    <dsp:sp modelId="{82ED1010-9EF4-4152-B673-0418BF8CDD74}">
      <dsp:nvSpPr>
        <dsp:cNvPr id="0" name=""/>
        <dsp:cNvSpPr/>
      </dsp:nvSpPr>
      <dsp:spPr>
        <a:xfrm>
          <a:off x="2616490" y="147678"/>
          <a:ext cx="2422490" cy="2906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288" tIns="0" rIns="23928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Login 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/>
            <a:t>Opcional: Login por diferentes métodos (excepto Facebook)</a:t>
          </a:r>
          <a:endParaRPr lang="en-US" sz="1700" kern="1200"/>
        </a:p>
      </dsp:txBody>
      <dsp:txXfrm>
        <a:off x="2616490" y="1310474"/>
        <a:ext cx="2422490" cy="1744192"/>
      </dsp:txXfrm>
    </dsp:sp>
    <dsp:sp modelId="{2D677020-CC72-4D94-97DF-CE24992E6C5C}">
      <dsp:nvSpPr>
        <dsp:cNvPr id="0" name=""/>
        <dsp:cNvSpPr/>
      </dsp:nvSpPr>
      <dsp:spPr>
        <a:xfrm>
          <a:off x="2616490" y="147678"/>
          <a:ext cx="2422490" cy="11627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288" tIns="165100" rIns="23928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</a:p>
      </dsp:txBody>
      <dsp:txXfrm>
        <a:off x="2616490" y="147678"/>
        <a:ext cx="2422490" cy="1162795"/>
      </dsp:txXfrm>
    </dsp:sp>
    <dsp:sp modelId="{9AF23140-551B-41A5-B945-59CBB233BD0D}">
      <dsp:nvSpPr>
        <dsp:cNvPr id="0" name=""/>
        <dsp:cNvSpPr/>
      </dsp:nvSpPr>
      <dsp:spPr>
        <a:xfrm>
          <a:off x="5232779" y="147678"/>
          <a:ext cx="2422490" cy="2906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288" tIns="0" rIns="23928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Configuración del Perfil</a:t>
          </a:r>
          <a:endParaRPr lang="en-US" sz="2200" kern="1200"/>
        </a:p>
      </dsp:txBody>
      <dsp:txXfrm>
        <a:off x="5232779" y="1310474"/>
        <a:ext cx="2422490" cy="1744192"/>
      </dsp:txXfrm>
    </dsp:sp>
    <dsp:sp modelId="{1E783575-5C41-474F-88A3-FF5EA7C64650}">
      <dsp:nvSpPr>
        <dsp:cNvPr id="0" name=""/>
        <dsp:cNvSpPr/>
      </dsp:nvSpPr>
      <dsp:spPr>
        <a:xfrm>
          <a:off x="5232779" y="147678"/>
          <a:ext cx="2422490" cy="11627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288" tIns="165100" rIns="23928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</a:p>
      </dsp:txBody>
      <dsp:txXfrm>
        <a:off x="5232779" y="147678"/>
        <a:ext cx="2422490" cy="1162795"/>
      </dsp:txXfrm>
    </dsp:sp>
    <dsp:sp modelId="{AD3CA9D8-D80F-4180-9854-EC368B343DC6}">
      <dsp:nvSpPr>
        <dsp:cNvPr id="0" name=""/>
        <dsp:cNvSpPr/>
      </dsp:nvSpPr>
      <dsp:spPr>
        <a:xfrm>
          <a:off x="7849069" y="147678"/>
          <a:ext cx="2422490" cy="29069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288" tIns="0" rIns="23928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Compras de contenido de aprendizaje adicional.</a:t>
          </a:r>
          <a:endParaRPr lang="en-US" sz="2200" kern="1200"/>
        </a:p>
      </dsp:txBody>
      <dsp:txXfrm>
        <a:off x="7849069" y="1310474"/>
        <a:ext cx="2422490" cy="1744192"/>
      </dsp:txXfrm>
    </dsp:sp>
    <dsp:sp modelId="{8D784525-C937-4B6C-A5A3-D59129AFA228}">
      <dsp:nvSpPr>
        <dsp:cNvPr id="0" name=""/>
        <dsp:cNvSpPr/>
      </dsp:nvSpPr>
      <dsp:spPr>
        <a:xfrm>
          <a:off x="7849069" y="147678"/>
          <a:ext cx="2422490" cy="1162795"/>
        </a:xfrm>
        <a:prstGeom prst="rect">
          <a:avLst/>
        </a:prstGeom>
        <a:noFill/>
        <a:ln w="1079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288" tIns="165100" rIns="239288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04</a:t>
          </a:r>
        </a:p>
      </dsp:txBody>
      <dsp:txXfrm>
        <a:off x="7849069" y="147678"/>
        <a:ext cx="2422490" cy="1162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A897D-C76A-44A8-B760-D8A792401EC3}">
      <dsp:nvSpPr>
        <dsp:cNvPr id="0" name=""/>
        <dsp:cNvSpPr/>
      </dsp:nvSpPr>
      <dsp:spPr>
        <a:xfrm>
          <a:off x="0" y="2461"/>
          <a:ext cx="7293610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71AB7C-15C6-4A3D-B14F-125AF453AB30}">
      <dsp:nvSpPr>
        <dsp:cNvPr id="0" name=""/>
        <dsp:cNvSpPr/>
      </dsp:nvSpPr>
      <dsp:spPr>
        <a:xfrm>
          <a:off x="0" y="2461"/>
          <a:ext cx="7293610" cy="83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aplicación móvil contara con un diseño sencillo y practico. Hará énfasis en función sobre forma pero sin descuidar la estética. </a:t>
          </a:r>
          <a:endParaRPr lang="en-US" sz="1800" kern="1200"/>
        </a:p>
      </dsp:txBody>
      <dsp:txXfrm>
        <a:off x="0" y="2461"/>
        <a:ext cx="7293610" cy="839484"/>
      </dsp:txXfrm>
    </dsp:sp>
    <dsp:sp modelId="{CAC4748D-0698-41A0-BC86-6AD867115F9F}">
      <dsp:nvSpPr>
        <dsp:cNvPr id="0" name=""/>
        <dsp:cNvSpPr/>
      </dsp:nvSpPr>
      <dsp:spPr>
        <a:xfrm>
          <a:off x="0" y="841946"/>
          <a:ext cx="7293610" cy="0"/>
        </a:xfrm>
        <a:prstGeom prst="line">
          <a:avLst/>
        </a:prstGeom>
        <a:solidFill>
          <a:schemeClr val="accent3">
            <a:shade val="80000"/>
            <a:hueOff val="-17018"/>
            <a:satOff val="-1248"/>
            <a:lumOff val="5303"/>
            <a:alphaOff val="0"/>
          </a:schemeClr>
        </a:solidFill>
        <a:ln w="9525" cap="flat" cmpd="sng" algn="ctr">
          <a:solidFill>
            <a:schemeClr val="accent3">
              <a:shade val="80000"/>
              <a:hueOff val="-17018"/>
              <a:satOff val="-1248"/>
              <a:lumOff val="53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D76EC9-E40B-4626-BB13-3644C168298A}">
      <dsp:nvSpPr>
        <dsp:cNvPr id="0" name=""/>
        <dsp:cNvSpPr/>
      </dsp:nvSpPr>
      <dsp:spPr>
        <a:xfrm>
          <a:off x="0" y="841946"/>
          <a:ext cx="7293610" cy="83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aplicación móvil incorporara elementos audiovisuales (text-to-speech, pictogramas) que permitan hacer relaciones entre imágenes y su sonido.</a:t>
          </a:r>
          <a:endParaRPr lang="en-US" sz="1800" kern="1200"/>
        </a:p>
      </dsp:txBody>
      <dsp:txXfrm>
        <a:off x="0" y="841946"/>
        <a:ext cx="7293610" cy="839484"/>
      </dsp:txXfrm>
    </dsp:sp>
    <dsp:sp modelId="{262F1C06-9BB8-47C2-9046-A34CCE3A3952}">
      <dsp:nvSpPr>
        <dsp:cNvPr id="0" name=""/>
        <dsp:cNvSpPr/>
      </dsp:nvSpPr>
      <dsp:spPr>
        <a:xfrm>
          <a:off x="0" y="1681430"/>
          <a:ext cx="7293610" cy="0"/>
        </a:xfrm>
        <a:prstGeom prst="line">
          <a:avLst/>
        </a:prstGeom>
        <a:solidFill>
          <a:schemeClr val="accent3">
            <a:shade val="80000"/>
            <a:hueOff val="-34036"/>
            <a:satOff val="-2496"/>
            <a:lumOff val="10605"/>
            <a:alphaOff val="0"/>
          </a:schemeClr>
        </a:solidFill>
        <a:ln w="9525" cap="flat" cmpd="sng" algn="ctr">
          <a:solidFill>
            <a:schemeClr val="accent3">
              <a:shade val="80000"/>
              <a:hueOff val="-34036"/>
              <a:satOff val="-2496"/>
              <a:lumOff val="106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52AF883-61E3-42C8-B1E7-1B84316E23DE}">
      <dsp:nvSpPr>
        <dsp:cNvPr id="0" name=""/>
        <dsp:cNvSpPr/>
      </dsp:nvSpPr>
      <dsp:spPr>
        <a:xfrm>
          <a:off x="0" y="1681430"/>
          <a:ext cx="7293610" cy="83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aplicación móvil no tendrá opciones para compras electrónicas, toda compra será manejada en la página web. </a:t>
          </a:r>
          <a:endParaRPr lang="en-US" sz="1800" kern="1200"/>
        </a:p>
      </dsp:txBody>
      <dsp:txXfrm>
        <a:off x="0" y="1681430"/>
        <a:ext cx="7293610" cy="839484"/>
      </dsp:txXfrm>
    </dsp:sp>
    <dsp:sp modelId="{8A2EC88A-D0A1-4361-8DC9-4E9D43D0964B}">
      <dsp:nvSpPr>
        <dsp:cNvPr id="0" name=""/>
        <dsp:cNvSpPr/>
      </dsp:nvSpPr>
      <dsp:spPr>
        <a:xfrm>
          <a:off x="0" y="2520914"/>
          <a:ext cx="7293610" cy="0"/>
        </a:xfrm>
        <a:prstGeom prst="line">
          <a:avLst/>
        </a:prstGeom>
        <a:solidFill>
          <a:schemeClr val="accent3">
            <a:shade val="80000"/>
            <a:hueOff val="-51054"/>
            <a:satOff val="-3744"/>
            <a:lumOff val="15908"/>
            <a:alphaOff val="0"/>
          </a:schemeClr>
        </a:solidFill>
        <a:ln w="9525" cap="flat" cmpd="sng" algn="ctr">
          <a:solidFill>
            <a:schemeClr val="accent3">
              <a:shade val="80000"/>
              <a:hueOff val="-51054"/>
              <a:satOff val="-3744"/>
              <a:lumOff val="159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DDAC958-D7EB-450F-8E36-84A0C758FB50}">
      <dsp:nvSpPr>
        <dsp:cNvPr id="0" name=""/>
        <dsp:cNvSpPr/>
      </dsp:nvSpPr>
      <dsp:spPr>
        <a:xfrm>
          <a:off x="0" y="2520914"/>
          <a:ext cx="7293610" cy="83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página web deberá tener un diseño responsivo adaptable para diferentes dispositivos.</a:t>
          </a:r>
          <a:endParaRPr lang="en-US" sz="1800" kern="1200"/>
        </a:p>
      </dsp:txBody>
      <dsp:txXfrm>
        <a:off x="0" y="2520914"/>
        <a:ext cx="7293610" cy="839484"/>
      </dsp:txXfrm>
    </dsp:sp>
    <dsp:sp modelId="{A2C273D5-AE97-440E-9BFA-1E72E5175BCC}">
      <dsp:nvSpPr>
        <dsp:cNvPr id="0" name=""/>
        <dsp:cNvSpPr/>
      </dsp:nvSpPr>
      <dsp:spPr>
        <a:xfrm>
          <a:off x="0" y="3360398"/>
          <a:ext cx="7293610" cy="0"/>
        </a:xfrm>
        <a:prstGeom prst="line">
          <a:avLst/>
        </a:prstGeom>
        <a:solidFill>
          <a:schemeClr val="accent3">
            <a:shade val="80000"/>
            <a:hueOff val="-68072"/>
            <a:satOff val="-4992"/>
            <a:lumOff val="21210"/>
            <a:alphaOff val="0"/>
          </a:schemeClr>
        </a:solidFill>
        <a:ln w="9525" cap="flat" cmpd="sng" algn="ctr">
          <a:solidFill>
            <a:schemeClr val="accent3">
              <a:shade val="80000"/>
              <a:hueOff val="-68072"/>
              <a:satOff val="-4992"/>
              <a:lumOff val="212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2B63E25-B714-41B2-9C9E-90F7D330555E}">
      <dsp:nvSpPr>
        <dsp:cNvPr id="0" name=""/>
        <dsp:cNvSpPr/>
      </dsp:nvSpPr>
      <dsp:spPr>
        <a:xfrm>
          <a:off x="0" y="3360398"/>
          <a:ext cx="7293610" cy="83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aplicación móvil no tendrá publicidad ni elementos que distraigan al usuario en su uso diario. </a:t>
          </a:r>
          <a:endParaRPr lang="en-US" sz="1800" kern="1200"/>
        </a:p>
      </dsp:txBody>
      <dsp:txXfrm>
        <a:off x="0" y="3360398"/>
        <a:ext cx="7293610" cy="839484"/>
      </dsp:txXfrm>
    </dsp:sp>
    <dsp:sp modelId="{A5423A3D-3E4E-4FE2-8FC2-219B0E5C91C7}">
      <dsp:nvSpPr>
        <dsp:cNvPr id="0" name=""/>
        <dsp:cNvSpPr/>
      </dsp:nvSpPr>
      <dsp:spPr>
        <a:xfrm>
          <a:off x="0" y="4199882"/>
          <a:ext cx="7293610" cy="0"/>
        </a:xfrm>
        <a:prstGeom prst="line">
          <a:avLst/>
        </a:prstGeom>
        <a:solidFill>
          <a:schemeClr val="accent3">
            <a:shade val="80000"/>
            <a:hueOff val="-85090"/>
            <a:satOff val="-6240"/>
            <a:lumOff val="26513"/>
            <a:alphaOff val="0"/>
          </a:schemeClr>
        </a:solidFill>
        <a:ln w="9525" cap="flat" cmpd="sng" algn="ctr">
          <a:solidFill>
            <a:schemeClr val="accent3">
              <a:shade val="80000"/>
              <a:hueOff val="-85090"/>
              <a:satOff val="-6240"/>
              <a:lumOff val="265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A3E233-1D08-4D88-B466-FD1D294CFBB7}">
      <dsp:nvSpPr>
        <dsp:cNvPr id="0" name=""/>
        <dsp:cNvSpPr/>
      </dsp:nvSpPr>
      <dsp:spPr>
        <a:xfrm>
          <a:off x="0" y="4199882"/>
          <a:ext cx="7293610" cy="83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La aplicación web y móvil utilizará Material Design.</a:t>
          </a:r>
          <a:endParaRPr lang="en-US" sz="1800" kern="1200"/>
        </a:p>
      </dsp:txBody>
      <dsp:txXfrm>
        <a:off x="0" y="4199882"/>
        <a:ext cx="7293610" cy="839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9C60A-B20F-40D6-8D1E-C5940445D251}">
      <dsp:nvSpPr>
        <dsp:cNvPr id="0" name=""/>
        <dsp:cNvSpPr/>
      </dsp:nvSpPr>
      <dsp:spPr>
        <a:xfrm>
          <a:off x="0" y="650"/>
          <a:ext cx="7104549" cy="0"/>
        </a:xfrm>
        <a:prstGeom prst="lin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8AF6D1-427A-4013-A72B-EF4FF800689A}">
      <dsp:nvSpPr>
        <dsp:cNvPr id="0" name=""/>
        <dsp:cNvSpPr/>
      </dsp:nvSpPr>
      <dsp:spPr>
        <a:xfrm>
          <a:off x="0" y="650"/>
          <a:ext cx="7104549" cy="106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Palabras y Frases sectorizadas por país.</a:t>
          </a:r>
          <a:endParaRPr lang="en-US" sz="2100" kern="1200"/>
        </a:p>
      </dsp:txBody>
      <dsp:txXfrm>
        <a:off x="0" y="650"/>
        <a:ext cx="7104549" cy="1065930"/>
      </dsp:txXfrm>
    </dsp:sp>
    <dsp:sp modelId="{065F0400-8074-442C-9518-23F5FE7147C8}">
      <dsp:nvSpPr>
        <dsp:cNvPr id="0" name=""/>
        <dsp:cNvSpPr/>
      </dsp:nvSpPr>
      <dsp:spPr>
        <a:xfrm>
          <a:off x="0" y="1066580"/>
          <a:ext cx="7104549" cy="0"/>
        </a:xfrm>
        <a:prstGeom prst="line">
          <a:avLst/>
        </a:prstGeom>
        <a:solidFill>
          <a:schemeClr val="accent1">
            <a:shade val="50000"/>
            <a:hueOff val="34898"/>
            <a:satOff val="-170"/>
            <a:lumOff val="15660"/>
            <a:alphaOff val="0"/>
          </a:schemeClr>
        </a:solidFill>
        <a:ln w="9525" cap="flat" cmpd="sng" algn="ctr">
          <a:solidFill>
            <a:schemeClr val="accent1">
              <a:shade val="50000"/>
              <a:hueOff val="34898"/>
              <a:satOff val="-170"/>
              <a:lumOff val="156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4C9CF8-DE55-4D47-B564-A019F094676A}">
      <dsp:nvSpPr>
        <dsp:cNvPr id="0" name=""/>
        <dsp:cNvSpPr/>
      </dsp:nvSpPr>
      <dsp:spPr>
        <a:xfrm>
          <a:off x="0" y="1066580"/>
          <a:ext cx="7104549" cy="106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Permitir comprar contenido adicional con niveles intermedios y avanzados para el usuario final (niño con autismo)</a:t>
          </a:r>
          <a:endParaRPr lang="en-US" sz="2100" kern="1200" dirty="0"/>
        </a:p>
      </dsp:txBody>
      <dsp:txXfrm>
        <a:off x="0" y="1066580"/>
        <a:ext cx="7104549" cy="1065930"/>
      </dsp:txXfrm>
    </dsp:sp>
    <dsp:sp modelId="{F14DB4F8-4441-4317-8E26-71D82C270BE2}">
      <dsp:nvSpPr>
        <dsp:cNvPr id="0" name=""/>
        <dsp:cNvSpPr/>
      </dsp:nvSpPr>
      <dsp:spPr>
        <a:xfrm>
          <a:off x="0" y="2132510"/>
          <a:ext cx="7104549" cy="0"/>
        </a:xfrm>
        <a:prstGeom prst="line">
          <a:avLst/>
        </a:prstGeom>
        <a:solidFill>
          <a:schemeClr val="accent1">
            <a:shade val="50000"/>
            <a:hueOff val="69796"/>
            <a:satOff val="-339"/>
            <a:lumOff val="31320"/>
            <a:alphaOff val="0"/>
          </a:schemeClr>
        </a:solidFill>
        <a:ln w="9525" cap="flat" cmpd="sng" algn="ctr">
          <a:solidFill>
            <a:schemeClr val="accent1">
              <a:shade val="50000"/>
              <a:hueOff val="69796"/>
              <a:satOff val="-339"/>
              <a:lumOff val="313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4D3EC0-F803-446E-AF47-AD2E536A9C6E}">
      <dsp:nvSpPr>
        <dsp:cNvPr id="0" name=""/>
        <dsp:cNvSpPr/>
      </dsp:nvSpPr>
      <dsp:spPr>
        <a:xfrm>
          <a:off x="0" y="2132510"/>
          <a:ext cx="7104549" cy="106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Nuevo nivel para aprender acciones diarias: Avanzado.</a:t>
          </a:r>
          <a:endParaRPr lang="en-US" sz="2100" kern="1200"/>
        </a:p>
      </dsp:txBody>
      <dsp:txXfrm>
        <a:off x="0" y="2132510"/>
        <a:ext cx="7104549" cy="1065930"/>
      </dsp:txXfrm>
    </dsp:sp>
    <dsp:sp modelId="{D74DD69E-8DC4-4CCB-9E37-5E8CE676EAA4}">
      <dsp:nvSpPr>
        <dsp:cNvPr id="0" name=""/>
        <dsp:cNvSpPr/>
      </dsp:nvSpPr>
      <dsp:spPr>
        <a:xfrm>
          <a:off x="0" y="3198441"/>
          <a:ext cx="7104549" cy="0"/>
        </a:xfrm>
        <a:prstGeom prst="line">
          <a:avLst/>
        </a:prstGeom>
        <a:solidFill>
          <a:schemeClr val="accent1">
            <a:shade val="50000"/>
            <a:hueOff val="69796"/>
            <a:satOff val="-339"/>
            <a:lumOff val="31320"/>
            <a:alphaOff val="0"/>
          </a:schemeClr>
        </a:solidFill>
        <a:ln w="9525" cap="flat" cmpd="sng" algn="ctr">
          <a:solidFill>
            <a:schemeClr val="accent1">
              <a:shade val="50000"/>
              <a:hueOff val="69796"/>
              <a:satOff val="-339"/>
              <a:lumOff val="313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F0AE1C-3ED0-470F-A971-83482CE512CF}">
      <dsp:nvSpPr>
        <dsp:cNvPr id="0" name=""/>
        <dsp:cNvSpPr/>
      </dsp:nvSpPr>
      <dsp:spPr>
        <a:xfrm>
          <a:off x="0" y="3198441"/>
          <a:ext cx="7104549" cy="106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Personalización de la secuencias de aprendizaje por usuario </a:t>
          </a:r>
          <a:endParaRPr lang="en-US" sz="2100" kern="1200" dirty="0"/>
        </a:p>
      </dsp:txBody>
      <dsp:txXfrm>
        <a:off x="0" y="3198441"/>
        <a:ext cx="7104549" cy="1065930"/>
      </dsp:txXfrm>
    </dsp:sp>
    <dsp:sp modelId="{3708203E-7C3F-49FB-B01B-051D5F3A21EA}">
      <dsp:nvSpPr>
        <dsp:cNvPr id="0" name=""/>
        <dsp:cNvSpPr/>
      </dsp:nvSpPr>
      <dsp:spPr>
        <a:xfrm>
          <a:off x="0" y="4264371"/>
          <a:ext cx="7104549" cy="0"/>
        </a:xfrm>
        <a:prstGeom prst="line">
          <a:avLst/>
        </a:prstGeom>
        <a:solidFill>
          <a:schemeClr val="accent1">
            <a:shade val="50000"/>
            <a:hueOff val="34898"/>
            <a:satOff val="-170"/>
            <a:lumOff val="15660"/>
            <a:alphaOff val="0"/>
          </a:schemeClr>
        </a:solidFill>
        <a:ln w="9525" cap="flat" cmpd="sng" algn="ctr">
          <a:solidFill>
            <a:schemeClr val="accent1">
              <a:shade val="50000"/>
              <a:hueOff val="34898"/>
              <a:satOff val="-170"/>
              <a:lumOff val="156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E52CA8-8276-4B73-BBA1-77D7BEB16990}">
      <dsp:nvSpPr>
        <dsp:cNvPr id="0" name=""/>
        <dsp:cNvSpPr/>
      </dsp:nvSpPr>
      <dsp:spPr>
        <a:xfrm>
          <a:off x="0" y="4264371"/>
          <a:ext cx="7104549" cy="106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Integración con diferentes procesadores de pago.</a:t>
          </a:r>
          <a:endParaRPr lang="en-US" sz="2100" kern="1200"/>
        </a:p>
      </dsp:txBody>
      <dsp:txXfrm>
        <a:off x="0" y="4264371"/>
        <a:ext cx="7104549" cy="106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68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510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4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4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30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84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02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4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748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65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73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84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7">
            <a:extLst>
              <a:ext uri="{FF2B5EF4-FFF2-40B4-BE49-F238E27FC236}">
                <a16:creationId xmlns:a16="http://schemas.microsoft.com/office/drawing/2014/main" id="{FD87B9B4-9010-42D1-85F6-D06089B74D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82DD801B-2672-4E03-B1B5-43918A6692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C4A07-3EBE-40B1-A953-C8353EB9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pPr algn="ctr"/>
            <a:r>
              <a:rPr lang="es-ES" sz="3200"/>
              <a:t>Desarrollo de una Aplicación Móvil para la Ayuda de Niños con Autismo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B91DC-5380-44AC-A812-5D6D95A94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5666792"/>
            <a:ext cx="10180696" cy="542592"/>
          </a:xfrm>
        </p:spPr>
        <p:txBody>
          <a:bodyPr>
            <a:normAutofit/>
          </a:bodyPr>
          <a:lstStyle/>
          <a:p>
            <a:pPr algn="ctr"/>
            <a:r>
              <a:rPr lang="es-ES"/>
              <a:t>Presentado por: Aldair de Gracia, Kevin Aparicio, Ricardo Rubio y Víctor Pineda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823E39-61E9-4C75-887D-C00F78438A82}"/>
              </a:ext>
            </a:extLst>
          </p:cNvPr>
          <p:cNvSpPr txBox="1"/>
          <p:nvPr/>
        </p:nvSpPr>
        <p:spPr>
          <a:xfrm>
            <a:off x="1798865" y="1581150"/>
            <a:ext cx="8077199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7200" b="1" i="1" err="1">
                <a:latin typeface="Segoe UI Light"/>
                <a:cs typeface="Segoe UI Light"/>
              </a:rPr>
              <a:t>Auti</a:t>
            </a:r>
            <a:r>
              <a:rPr lang="es-ES" sz="7200" b="1" err="1">
                <a:solidFill>
                  <a:srgbClr val="92D050"/>
                </a:solidFill>
                <a:latin typeface="Segoe UI"/>
                <a:cs typeface="Segoe UI"/>
              </a:rPr>
              <a:t>Yoda</a:t>
            </a:r>
          </a:p>
        </p:txBody>
      </p:sp>
    </p:spTree>
    <p:extLst>
      <p:ext uri="{BB962C8B-B14F-4D97-AF65-F5344CB8AC3E}">
        <p14:creationId xmlns:p14="http://schemas.microsoft.com/office/powerpoint/2010/main" val="87084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312DB-CCB2-44D9-80D8-312030FF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Alcance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DF2A08D-D7CD-4290-8ACD-A06DD3F86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176468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26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A9BAD-7CDE-4A74-81C9-DB1B8818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Funciones – App Móvil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2C0A60-283B-4386-9F96-825D6FF0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18" charset="2"/>
              <a:buChar char="ü"/>
            </a:pPr>
            <a:r>
              <a:rPr lang="es-ES"/>
              <a:t>Registro de Usuario</a:t>
            </a:r>
          </a:p>
          <a:p>
            <a:pPr>
              <a:buFont typeface="Wingdings" pitchFamily="18" charset="2"/>
              <a:buChar char="ü"/>
            </a:pPr>
            <a:r>
              <a:rPr lang="es-ES" err="1"/>
              <a:t>Login</a:t>
            </a:r>
            <a:r>
              <a:rPr lang="es-ES"/>
              <a:t> </a:t>
            </a:r>
            <a:endParaRPr lang="en-US"/>
          </a:p>
          <a:p>
            <a:pPr lvl="1">
              <a:spcBef>
                <a:spcPts val="200"/>
              </a:spcBef>
              <a:spcAft>
                <a:spcPts val="200"/>
              </a:spcAft>
              <a:buFont typeface="Arial" pitchFamily="18" charset="2"/>
              <a:buChar char="•"/>
            </a:pPr>
            <a:r>
              <a:rPr lang="es-ES" sz="2000"/>
              <a:t>Opcional: </a:t>
            </a:r>
            <a:r>
              <a:rPr lang="es-ES" sz="2000" err="1"/>
              <a:t>login</a:t>
            </a:r>
            <a:r>
              <a:rPr lang="es-ES" sz="2000"/>
              <a:t> por diferentes métodos (excepto Facebook)</a:t>
            </a:r>
          </a:p>
          <a:p>
            <a:pPr>
              <a:buFont typeface="Wingdings" pitchFamily="18" charset="2"/>
              <a:buChar char="ü"/>
            </a:pPr>
            <a:r>
              <a:rPr lang="es-ES"/>
              <a:t>Configuración de Perfil</a:t>
            </a:r>
          </a:p>
          <a:p>
            <a:pPr>
              <a:buFont typeface="Wingdings" pitchFamily="18" charset="2"/>
              <a:buChar char="ü"/>
            </a:pPr>
            <a:r>
              <a:rPr lang="es-ES"/>
              <a:t>Sección de prácticas de acciones por pictogramas</a:t>
            </a:r>
          </a:p>
          <a:p>
            <a:pPr>
              <a:buFont typeface="Wingdings" pitchFamily="18" charset="2"/>
              <a:buChar char="ü"/>
            </a:pPr>
            <a:r>
              <a:rPr lang="es-ES"/>
              <a:t>Sección </a:t>
            </a:r>
            <a:r>
              <a:rPr lang="es-ES" err="1"/>
              <a:t>text-to-speech</a:t>
            </a:r>
            <a:r>
              <a:rPr lang="es-ES"/>
              <a:t> de frases y palabras</a:t>
            </a:r>
          </a:p>
          <a:p>
            <a:pPr>
              <a:buFont typeface="Wingdings" pitchFamily="18" charset="2"/>
              <a:buChar char="ü"/>
            </a:pPr>
            <a:r>
              <a:rPr lang="es-ES"/>
              <a:t>Sincronización automática del perfil establecido por el padre (para guardar el avance y configuración)</a:t>
            </a:r>
          </a:p>
          <a:p>
            <a:pPr>
              <a:buFont typeface="Wingdings" pitchFamily="18" charset="2"/>
              <a:buChar char="ü"/>
            </a:pPr>
            <a:r>
              <a:rPr lang="es-ES"/>
              <a:t>Mapa con lugares de interés</a:t>
            </a:r>
          </a:p>
          <a:p>
            <a:pPr>
              <a:buFont typeface="Wingdings" pitchFamily="18" charset="2"/>
              <a:buChar char="ü"/>
            </a:pPr>
            <a:endParaRPr lang="es-ES"/>
          </a:p>
          <a:p>
            <a:pPr>
              <a:buFont typeface="Wingdings" pitchFamily="18" charset="2"/>
              <a:buChar char="ü"/>
            </a:pPr>
            <a:endParaRPr lang="es-ES"/>
          </a:p>
          <a:p>
            <a:pPr>
              <a:buFont typeface="Wingdings" pitchFamily="18" charset="2"/>
              <a:buChar char="ü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3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522A69-BD28-4FAB-BC21-12F304DB5E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9AAA3-D906-4243-B467-80BFE82B9D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22D39C-20FF-4FBF-AB70-EBD7CDDA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es-ES" sz="4400"/>
              <a:t>Funciones Aplicación Web para Padres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B23872CF-BB61-41C2-B15A-6A98AD5FA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009875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6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C34168A-5EF9-4D3B-8340-62769BFDAE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F9CE7E-17C1-4726-8CAE-3CF424CB27A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2856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46596-C397-4ADF-8DBA-FDAA55928A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295B9-8A81-454C-8D1A-AF73B114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775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s-ES" sz="3300" dirty="0"/>
              <a:t>Requerimientos de Diseño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4A9BF6D-2429-4CB7-A953-146C95478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073757"/>
              </p:ext>
            </p:extLst>
          </p:nvPr>
        </p:nvGraphicFramePr>
        <p:xfrm>
          <a:off x="866647" y="933854"/>
          <a:ext cx="7293610" cy="504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0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00CD1-38B1-4590-B8F6-EE46AF6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Delimitaciones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4B681-308E-4A96-B6F1-0167C0232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fase inicial de implementación del sistema será realizada dentro la provincia de Chiriquí.</a:t>
            </a:r>
          </a:p>
          <a:p>
            <a:pPr algn="just"/>
            <a:r>
              <a:rPr lang="es-ES" dirty="0"/>
              <a:t>El prototipo de la aplicación contará únicamente con el nivel básico.</a:t>
            </a:r>
          </a:p>
          <a:p>
            <a:pPr algn="just"/>
            <a:r>
              <a:rPr lang="es-ES" dirty="0"/>
              <a:t>El prototipo de la aplicación contará únicamente con términos de la jerga panameña, evitando frases de uso en otros países.</a:t>
            </a:r>
          </a:p>
          <a:p>
            <a:pPr algn="just"/>
            <a:r>
              <a:rPr lang="es-ES" dirty="0"/>
              <a:t>Versión mínima de Android: </a:t>
            </a:r>
            <a:r>
              <a:rPr lang="es-ES" dirty="0" err="1"/>
              <a:t>Lollipop</a:t>
            </a:r>
            <a:r>
              <a:rPr lang="es-ES" dirty="0"/>
              <a:t> 5.1.</a:t>
            </a:r>
          </a:p>
          <a:p>
            <a:pPr algn="just"/>
            <a:r>
              <a:rPr lang="es-ES" dirty="0"/>
              <a:t>Solo se cubrirá una aplicación móvil (web) y una app nativa en Android. </a:t>
            </a:r>
          </a:p>
          <a:p>
            <a:pPr algn="just"/>
            <a:r>
              <a:rPr lang="es-ES" dirty="0"/>
              <a:t>La app móvil no estará disponible en el app store.</a:t>
            </a:r>
          </a:p>
        </p:txBody>
      </p:sp>
    </p:spTree>
    <p:extLst>
      <p:ext uri="{BB962C8B-B14F-4D97-AF65-F5344CB8AC3E}">
        <p14:creationId xmlns:p14="http://schemas.microsoft.com/office/powerpoint/2010/main" val="320533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23F7A-6DAA-48E2-832A-4E5A2F91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s-ES" sz="3300" dirty="0"/>
              <a:t>Requerimientos a Futuro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71D73E0-CC44-4CAB-9454-28284237D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754621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61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377F140-3064-4C77-B643-1D753B05E5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4A24EF-E694-462B-AA80-0C99D61F6CA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0A9CA88-93EB-4DC0-A00D-64E6AB7A088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84C1AD-30A9-4EF6-A8E1-7484242EF80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A6B964B-0D01-482E-A823-E56E5C83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574" y="1185883"/>
            <a:ext cx="3458249" cy="9856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86E571C-8A2B-4F37-B155-9C5DF0ACAF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n 10">
            <a:extLst>
              <a:ext uri="{FF2B5EF4-FFF2-40B4-BE49-F238E27FC236}">
                <a16:creationId xmlns:a16="http://schemas.microsoft.com/office/drawing/2014/main" id="{9841B2AF-2013-457B-98A4-74F5F75AD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74" y="4670247"/>
            <a:ext cx="3458249" cy="1789643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AACD4BA3-F6EA-4F45-90A9-464D21BD9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74" y="2561758"/>
            <a:ext cx="3458249" cy="17291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2EB2FC-4801-42B1-8FF7-840DE77F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298448"/>
            <a:ext cx="6068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Tecnologías</a:t>
            </a:r>
          </a:p>
        </p:txBody>
      </p:sp>
    </p:spTree>
    <p:extLst>
      <p:ext uri="{BB962C8B-B14F-4D97-AF65-F5344CB8AC3E}">
        <p14:creationId xmlns:p14="http://schemas.microsoft.com/office/powerpoint/2010/main" val="885936648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286</Words>
  <Application>Microsoft Office PowerPoint</Application>
  <PresentationFormat>Panorámica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Corbel</vt:lpstr>
      <vt:lpstr>Segoe UI</vt:lpstr>
      <vt:lpstr>Segoe UI Light</vt:lpstr>
      <vt:lpstr>Wingdings</vt:lpstr>
      <vt:lpstr>Wingdings 2</vt:lpstr>
      <vt:lpstr>Marco</vt:lpstr>
      <vt:lpstr>Desarrollo de una Aplicación Móvil para la Ayuda de Niños con Autismo</vt:lpstr>
      <vt:lpstr>Alcance</vt:lpstr>
      <vt:lpstr>Funciones – App Móvil</vt:lpstr>
      <vt:lpstr>Funciones Aplicación Web para Padres</vt:lpstr>
      <vt:lpstr>Requerimientos de Diseño</vt:lpstr>
      <vt:lpstr>Delimitaciones</vt:lpstr>
      <vt:lpstr>Requerimientos a Futuro</vt:lpstr>
      <vt:lpstr>Tecnologías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Aplicación Móvil para la Ayuda de Niños con Autismo</dc:title>
  <cp:lastModifiedBy>Ricardo Gil Rubio Grajales</cp:lastModifiedBy>
  <cp:revision>16</cp:revision>
  <dcterms:modified xsi:type="dcterms:W3CDTF">2018-04-10T02:43:33Z</dcterms:modified>
</cp:coreProperties>
</file>