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</p:sldMasterIdLst>
  <p:notesMasterIdLst>
    <p:notesMasterId r:id="rId9"/>
  </p:notesMasterIdLst>
  <p:sldIdLst>
    <p:sldId id="256" r:id="rId2"/>
    <p:sldId id="257" r:id="rId3"/>
    <p:sldId id="258" r:id="rId4"/>
    <p:sldId id="265" r:id="rId5"/>
    <p:sldId id="304" r:id="rId6"/>
    <p:sldId id="276" r:id="rId7"/>
    <p:sldId id="305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4F838F-5222-412F-ADE6-6B95896BA5A8}">
  <a:tblStyle styleId="{1C4F838F-5222-412F-ADE6-6B95896BA5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45839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" name="Google Shape;2666;g82406fbf1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7" name="Google Shape;2667;g82406fbf1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1215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g8b16c45367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3" name="Google Shape;2673;g8b16c45367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087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g8b16c45367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9" name="Google Shape;2679;g8b16c45367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875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2" name="Google Shape;2792;g9352c7bac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3" name="Google Shape;2793;g9352c7bac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943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g8c3ec858e0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5" name="Google Shape;3105;g8c3ec858e0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341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720000" y="1337425"/>
            <a:ext cx="7704000" cy="14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mpt"/>
              <a:buNone/>
              <a:defRPr sz="42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mpt"/>
              <a:buNone/>
              <a:defRPr sz="42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mpt"/>
              <a:buNone/>
              <a:defRPr sz="42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mpt"/>
              <a:buNone/>
              <a:defRPr sz="42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mpt"/>
              <a:buNone/>
              <a:defRPr sz="42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mpt"/>
              <a:buNone/>
              <a:defRPr sz="42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mpt"/>
              <a:buNone/>
              <a:defRPr sz="42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mpt"/>
              <a:buNone/>
              <a:defRPr sz="42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mpt"/>
              <a:buNone/>
              <a:defRPr sz="42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9925" y="3369175"/>
            <a:ext cx="77040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anum Gothic"/>
              <a:buNone/>
              <a:defRPr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anum Gothic"/>
              <a:buNone/>
              <a:defRPr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anum Gothic"/>
              <a:buNone/>
              <a:defRPr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anum Gothic"/>
              <a:buNone/>
              <a:defRPr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anum Gothic"/>
              <a:buNone/>
              <a:defRPr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anum Gothic"/>
              <a:buNone/>
              <a:defRPr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anum Gothic"/>
              <a:buNone/>
              <a:defRPr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anum Gothic"/>
              <a:buNone/>
              <a:defRPr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anum Gothic"/>
              <a:buNone/>
              <a:defRPr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69311" y="1961"/>
            <a:ext cx="891300" cy="89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760000" y="1717350"/>
            <a:ext cx="411900" cy="2013600"/>
          </a:xfrm>
          <a:prstGeom prst="rect">
            <a:avLst/>
          </a:prstGeom>
          <a:solidFill>
            <a:srgbClr val="FF80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597717" y="-126386"/>
            <a:ext cx="610500" cy="610500"/>
          </a:xfrm>
          <a:prstGeom prst="ellipse">
            <a:avLst/>
          </a:prstGeom>
          <a:solidFill>
            <a:srgbClr val="FECA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76525" y="292875"/>
            <a:ext cx="479700" cy="2041500"/>
          </a:xfrm>
          <a:prstGeom prst="rect">
            <a:avLst/>
          </a:prstGeom>
          <a:solidFill>
            <a:srgbClr val="FF80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7836251" y="130001"/>
            <a:ext cx="1178063" cy="506262"/>
            <a:chOff x="2763825" y="835375"/>
            <a:chExt cx="1423125" cy="611575"/>
          </a:xfrm>
        </p:grpSpPr>
        <p:sp>
          <p:nvSpPr>
            <p:cNvPr id="16" name="Google Shape;16;p2"/>
            <p:cNvSpPr/>
            <p:nvPr/>
          </p:nvSpPr>
          <p:spPr>
            <a:xfrm>
              <a:off x="2763825" y="835375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138375" y="835375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951100" y="835375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25650" y="835375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12925" y="835375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887475" y="835375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700200" y="835375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74750" y="835375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763825" y="997675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138375" y="997675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951100" y="997675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325650" y="997675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512925" y="997675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887475" y="997675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700200" y="997675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074750" y="997675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763825" y="1172450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138375" y="1172450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951100" y="1172450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25650" y="1172450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12925" y="1172450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887475" y="1172450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700200" y="1172450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074750" y="1172450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63825" y="1334750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38375" y="1334750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951100" y="1334750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325650" y="1334750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12925" y="1334750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887475" y="1334750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700200" y="1334750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074750" y="1334750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7734554" y="4526217"/>
            <a:ext cx="1457100" cy="1457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FF9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2"/>
          <p:cNvGrpSpPr/>
          <p:nvPr/>
        </p:nvGrpSpPr>
        <p:grpSpPr>
          <a:xfrm>
            <a:off x="8186462" y="4259748"/>
            <a:ext cx="552801" cy="506672"/>
            <a:chOff x="3887475" y="1172450"/>
            <a:chExt cx="299475" cy="274500"/>
          </a:xfrm>
        </p:grpSpPr>
        <p:sp>
          <p:nvSpPr>
            <p:cNvPr id="50" name="Google Shape;50;p2"/>
            <p:cNvSpPr/>
            <p:nvPr/>
          </p:nvSpPr>
          <p:spPr>
            <a:xfrm>
              <a:off x="3887475" y="1172450"/>
              <a:ext cx="112200" cy="112200"/>
            </a:xfrm>
            <a:prstGeom prst="ellipse">
              <a:avLst/>
            </a:prstGeom>
            <a:solidFill>
              <a:srgbClr val="FEC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074750" y="1172450"/>
              <a:ext cx="112200" cy="112200"/>
            </a:xfrm>
            <a:prstGeom prst="ellipse">
              <a:avLst/>
            </a:prstGeom>
            <a:solidFill>
              <a:srgbClr val="FEC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887475" y="1334750"/>
              <a:ext cx="112200" cy="112200"/>
            </a:xfrm>
            <a:prstGeom prst="ellipse">
              <a:avLst/>
            </a:prstGeom>
            <a:solidFill>
              <a:srgbClr val="FEC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074750" y="1334750"/>
              <a:ext cx="112200" cy="112200"/>
            </a:xfrm>
            <a:prstGeom prst="ellipse">
              <a:avLst/>
            </a:prstGeom>
            <a:solidFill>
              <a:srgbClr val="FEC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2"/>
          <p:cNvSpPr/>
          <p:nvPr/>
        </p:nvSpPr>
        <p:spPr>
          <a:xfrm>
            <a:off x="240306" y="368526"/>
            <a:ext cx="479700" cy="2041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2"/>
          <p:cNvGrpSpPr/>
          <p:nvPr/>
        </p:nvGrpSpPr>
        <p:grpSpPr>
          <a:xfrm>
            <a:off x="80813" y="86073"/>
            <a:ext cx="823524" cy="746550"/>
            <a:chOff x="2763825" y="835375"/>
            <a:chExt cx="674025" cy="611575"/>
          </a:xfrm>
        </p:grpSpPr>
        <p:sp>
          <p:nvSpPr>
            <p:cNvPr id="56" name="Google Shape;56;p2"/>
            <p:cNvSpPr/>
            <p:nvPr/>
          </p:nvSpPr>
          <p:spPr>
            <a:xfrm>
              <a:off x="2763825" y="835375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138375" y="835375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951100" y="835375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25650" y="835375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763825" y="997675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138375" y="997675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951100" y="997675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763825" y="1172450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951100" y="1172450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763825" y="1334750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2"/>
          <p:cNvSpPr/>
          <p:nvPr/>
        </p:nvSpPr>
        <p:spPr>
          <a:xfrm>
            <a:off x="7656350" y="4456239"/>
            <a:ext cx="1457100" cy="1457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2494850" y="4730167"/>
            <a:ext cx="2620500" cy="782700"/>
          </a:xfrm>
          <a:prstGeom prst="rect">
            <a:avLst/>
          </a:prstGeom>
          <a:solidFill>
            <a:srgbClr val="FECA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2634574" y="4669974"/>
            <a:ext cx="2620500" cy="782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2"/>
          <p:cNvGrpSpPr/>
          <p:nvPr/>
        </p:nvGrpSpPr>
        <p:grpSpPr>
          <a:xfrm rot="-5400000">
            <a:off x="5410675" y="4045071"/>
            <a:ext cx="444837" cy="2032184"/>
            <a:chOff x="6848475" y="1952750"/>
            <a:chExt cx="731400" cy="2104800"/>
          </a:xfrm>
        </p:grpSpPr>
        <p:sp>
          <p:nvSpPr>
            <p:cNvPr id="70" name="Google Shape;70;p2"/>
            <p:cNvSpPr/>
            <p:nvPr/>
          </p:nvSpPr>
          <p:spPr>
            <a:xfrm>
              <a:off x="6848475" y="1952750"/>
              <a:ext cx="83700" cy="2104800"/>
            </a:xfrm>
            <a:prstGeom prst="rect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010400" y="1952750"/>
              <a:ext cx="83700" cy="2104800"/>
            </a:xfrm>
            <a:prstGeom prst="rect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172325" y="1952750"/>
              <a:ext cx="83700" cy="2104800"/>
            </a:xfrm>
            <a:prstGeom prst="rect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334250" y="1952750"/>
              <a:ext cx="83700" cy="2104800"/>
            </a:xfrm>
            <a:prstGeom prst="rect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96175" y="1952750"/>
              <a:ext cx="83700" cy="2104800"/>
            </a:xfrm>
            <a:prstGeom prst="rect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 rot="-5400000">
            <a:off x="4367006" y="-596334"/>
            <a:ext cx="432070" cy="2088271"/>
            <a:chOff x="6142475" y="2187300"/>
            <a:chExt cx="101375" cy="489825"/>
          </a:xfrm>
        </p:grpSpPr>
        <p:sp>
          <p:nvSpPr>
            <p:cNvPr id="76" name="Google Shape;76;p2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142475" y="2667200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142475" y="26141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42475" y="256082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180"/>
                  </a:cubicBezTo>
                  <a:cubicBezTo>
                    <a:pt x="1" y="295"/>
                    <a:pt x="94" y="389"/>
                    <a:pt x="210" y="389"/>
                  </a:cubicBezTo>
                  <a:cubicBezTo>
                    <a:pt x="303" y="389"/>
                    <a:pt x="390" y="295"/>
                    <a:pt x="390" y="180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8200" y="2667200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188200" y="26141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188200" y="256082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180"/>
                  </a:cubicBezTo>
                  <a:cubicBezTo>
                    <a:pt x="1" y="295"/>
                    <a:pt x="94" y="389"/>
                    <a:pt x="210" y="389"/>
                  </a:cubicBezTo>
                  <a:cubicBezTo>
                    <a:pt x="303" y="389"/>
                    <a:pt x="390" y="295"/>
                    <a:pt x="390" y="180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233925" y="2667200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233925" y="26141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233925" y="256082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180"/>
                  </a:cubicBezTo>
                  <a:cubicBezTo>
                    <a:pt x="1" y="295"/>
                    <a:pt x="94" y="389"/>
                    <a:pt x="217" y="389"/>
                  </a:cubicBezTo>
                  <a:cubicBezTo>
                    <a:pt x="303" y="389"/>
                    <a:pt x="397" y="295"/>
                    <a:pt x="397" y="180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2"/>
          <p:cNvSpPr/>
          <p:nvPr/>
        </p:nvSpPr>
        <p:spPr>
          <a:xfrm>
            <a:off x="1640893" y="-70814"/>
            <a:ext cx="610500" cy="6105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1230991" y="4612417"/>
            <a:ext cx="632100" cy="632100"/>
          </a:xfrm>
          <a:prstGeom prst="ellipse">
            <a:avLst/>
          </a:prstGeom>
          <a:solidFill>
            <a:srgbClr val="FF80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1275717" y="4669983"/>
            <a:ext cx="632100" cy="6321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" name="Google Shape;109;p2"/>
          <p:cNvCxnSpPr/>
          <p:nvPr/>
        </p:nvCxnSpPr>
        <p:spPr>
          <a:xfrm>
            <a:off x="1365630" y="4122476"/>
            <a:ext cx="0" cy="638700"/>
          </a:xfrm>
          <a:prstGeom prst="straightConnector1">
            <a:avLst/>
          </a:prstGeom>
          <a:noFill/>
          <a:ln w="28575" cap="flat" cmpd="sng">
            <a:solidFill>
              <a:srgbClr val="FECA7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2"/>
          <p:cNvCxnSpPr/>
          <p:nvPr/>
        </p:nvCxnSpPr>
        <p:spPr>
          <a:xfrm>
            <a:off x="1591820" y="4386646"/>
            <a:ext cx="0" cy="543900"/>
          </a:xfrm>
          <a:prstGeom prst="straightConnector1">
            <a:avLst/>
          </a:prstGeom>
          <a:noFill/>
          <a:ln w="28575" cap="flat" cmpd="sng">
            <a:solidFill>
              <a:srgbClr val="FECA7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2"/>
          <p:cNvCxnSpPr/>
          <p:nvPr/>
        </p:nvCxnSpPr>
        <p:spPr>
          <a:xfrm>
            <a:off x="1836994" y="4297935"/>
            <a:ext cx="0" cy="543900"/>
          </a:xfrm>
          <a:prstGeom prst="straightConnector1">
            <a:avLst/>
          </a:prstGeom>
          <a:noFill/>
          <a:ln w="28575" cap="flat" cmpd="sng">
            <a:solidFill>
              <a:srgbClr val="FECA7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2"/>
          <p:cNvSpPr/>
          <p:nvPr/>
        </p:nvSpPr>
        <p:spPr>
          <a:xfrm rot="10800000" flipH="1">
            <a:off x="-228599" y="2828808"/>
            <a:ext cx="1028700" cy="1027500"/>
          </a:xfrm>
          <a:prstGeom prst="mathMultiply">
            <a:avLst>
              <a:gd name="adj1" fmla="val 23520"/>
            </a:avLst>
          </a:prstGeom>
          <a:solidFill>
            <a:srgbClr val="6BD9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"/>
          <p:cNvSpPr/>
          <p:nvPr/>
        </p:nvSpPr>
        <p:spPr>
          <a:xfrm rot="10800000" flipH="1">
            <a:off x="-127225" y="2828808"/>
            <a:ext cx="1028700" cy="1027500"/>
          </a:xfrm>
          <a:prstGeom prst="mathMultiply">
            <a:avLst>
              <a:gd name="adj1" fmla="val 2352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2"/>
          <p:cNvGrpSpPr/>
          <p:nvPr/>
        </p:nvGrpSpPr>
        <p:grpSpPr>
          <a:xfrm rot="10800000">
            <a:off x="8487772" y="2032797"/>
            <a:ext cx="425674" cy="1382718"/>
            <a:chOff x="6142475" y="2187300"/>
            <a:chExt cx="101375" cy="329250"/>
          </a:xfrm>
        </p:grpSpPr>
        <p:sp>
          <p:nvSpPr>
            <p:cNvPr id="115" name="Google Shape;115;p2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2"/>
          <p:cNvGrpSpPr/>
          <p:nvPr/>
        </p:nvGrpSpPr>
        <p:grpSpPr>
          <a:xfrm>
            <a:off x="8435392" y="690789"/>
            <a:ext cx="557958" cy="506262"/>
            <a:chOff x="3512925" y="835375"/>
            <a:chExt cx="674025" cy="611575"/>
          </a:xfrm>
        </p:grpSpPr>
        <p:sp>
          <p:nvSpPr>
            <p:cNvPr id="137" name="Google Shape;137;p2"/>
            <p:cNvSpPr/>
            <p:nvPr/>
          </p:nvSpPr>
          <p:spPr>
            <a:xfrm>
              <a:off x="3512925" y="835375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87475" y="835375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00200" y="835375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074750" y="835375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512925" y="997675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87475" y="997675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3700200" y="997675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074750" y="997675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512925" y="1172450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3887475" y="1172450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3700200" y="1172450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4074750" y="1172450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3512925" y="1334750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3887475" y="1334750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700200" y="1334750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074750" y="1334750"/>
              <a:ext cx="112200" cy="1122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3" name="Google Shape;153;p2"/>
          <p:cNvCxnSpPr/>
          <p:nvPr/>
        </p:nvCxnSpPr>
        <p:spPr>
          <a:xfrm>
            <a:off x="2499048" y="111255"/>
            <a:ext cx="0" cy="8196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"/>
          <p:cNvCxnSpPr/>
          <p:nvPr/>
        </p:nvCxnSpPr>
        <p:spPr>
          <a:xfrm>
            <a:off x="2384593" y="-203150"/>
            <a:ext cx="0" cy="8196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"/>
          <p:cNvCxnSpPr/>
          <p:nvPr/>
        </p:nvCxnSpPr>
        <p:spPr>
          <a:xfrm>
            <a:off x="2518325" y="-43975"/>
            <a:ext cx="0" cy="8196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156;p2"/>
          <p:cNvGrpSpPr/>
          <p:nvPr/>
        </p:nvGrpSpPr>
        <p:grpSpPr>
          <a:xfrm rot="-5400000">
            <a:off x="6513279" y="-42704"/>
            <a:ext cx="433530" cy="980593"/>
            <a:chOff x="6142475" y="2187300"/>
            <a:chExt cx="101375" cy="222700"/>
          </a:xfrm>
        </p:grpSpPr>
        <p:sp>
          <p:nvSpPr>
            <p:cNvPr id="157" name="Google Shape;157;p2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2"/>
          <p:cNvGrpSpPr/>
          <p:nvPr/>
        </p:nvGrpSpPr>
        <p:grpSpPr>
          <a:xfrm>
            <a:off x="89529" y="4065558"/>
            <a:ext cx="433530" cy="980593"/>
            <a:chOff x="6142475" y="2187300"/>
            <a:chExt cx="101375" cy="222700"/>
          </a:xfrm>
        </p:grpSpPr>
        <p:sp>
          <p:nvSpPr>
            <p:cNvPr id="173" name="Google Shape;173;p2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369" name="Google Shape;369;p4"/>
          <p:cNvSpPr txBox="1">
            <a:spLocks noGrp="1"/>
          </p:cNvSpPr>
          <p:nvPr>
            <p:ph type="subTitle" idx="1"/>
          </p:nvPr>
        </p:nvSpPr>
        <p:spPr>
          <a:xfrm>
            <a:off x="720000" y="1155325"/>
            <a:ext cx="77040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>
                <a:latin typeface="Nanum Gothic"/>
                <a:ea typeface="Nanum Gothic"/>
                <a:cs typeface="Nanum Gothic"/>
                <a:sym typeface="Nanum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>
                <a:latin typeface="Nanum Gothic"/>
                <a:ea typeface="Nanum Gothic"/>
                <a:cs typeface="Nanum Gothic"/>
                <a:sym typeface="Nanum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>
                <a:latin typeface="Nanum Gothic"/>
                <a:ea typeface="Nanum Gothic"/>
                <a:cs typeface="Nanum Gothic"/>
                <a:sym typeface="Nanum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>
                <a:latin typeface="Nanum Gothic"/>
                <a:ea typeface="Nanum Gothic"/>
                <a:cs typeface="Nanum Gothic"/>
                <a:sym typeface="Nanum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>
                <a:latin typeface="Nanum Gothic"/>
                <a:ea typeface="Nanum Gothic"/>
                <a:cs typeface="Nanum Gothic"/>
                <a:sym typeface="Nanum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>
                <a:latin typeface="Nanum Gothic"/>
                <a:ea typeface="Nanum Gothic"/>
                <a:cs typeface="Nanum Gothic"/>
                <a:sym typeface="Nanum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>
                <a:latin typeface="Nanum Gothic"/>
                <a:ea typeface="Nanum Gothic"/>
                <a:cs typeface="Nanum Gothic"/>
                <a:sym typeface="Nanum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>
                <a:latin typeface="Nanum Gothic"/>
                <a:ea typeface="Nanum Gothic"/>
                <a:cs typeface="Nanum Gothic"/>
                <a:sym typeface="Nanum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endParaRPr/>
          </a:p>
        </p:txBody>
      </p:sp>
      <p:sp>
        <p:nvSpPr>
          <p:cNvPr id="370" name="Google Shape;370;p4"/>
          <p:cNvSpPr/>
          <p:nvPr/>
        </p:nvSpPr>
        <p:spPr>
          <a:xfrm>
            <a:off x="8732100" y="0"/>
            <a:ext cx="411900" cy="2013600"/>
          </a:xfrm>
          <a:prstGeom prst="rect">
            <a:avLst/>
          </a:prstGeom>
          <a:solidFill>
            <a:srgbClr val="FF80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4"/>
          <p:cNvGrpSpPr/>
          <p:nvPr/>
        </p:nvGrpSpPr>
        <p:grpSpPr>
          <a:xfrm rot="10800000">
            <a:off x="8459872" y="315447"/>
            <a:ext cx="425674" cy="1382718"/>
            <a:chOff x="6142475" y="2187300"/>
            <a:chExt cx="101375" cy="329250"/>
          </a:xfrm>
        </p:grpSpPr>
        <p:sp>
          <p:nvSpPr>
            <p:cNvPr id="372" name="Google Shape;372;p4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" name="Google Shape;393;p4"/>
          <p:cNvSpPr/>
          <p:nvPr/>
        </p:nvSpPr>
        <p:spPr>
          <a:xfrm>
            <a:off x="-1" y="0"/>
            <a:ext cx="4658700" cy="327600"/>
          </a:xfrm>
          <a:prstGeom prst="rect">
            <a:avLst/>
          </a:prstGeom>
          <a:solidFill>
            <a:srgbClr val="FECA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4" name="Google Shape;394;p4"/>
          <p:cNvGrpSpPr/>
          <p:nvPr/>
        </p:nvGrpSpPr>
        <p:grpSpPr>
          <a:xfrm rot="-5400000">
            <a:off x="5486476" y="-1642745"/>
            <a:ext cx="186214" cy="3613100"/>
            <a:chOff x="6848475" y="1952750"/>
            <a:chExt cx="731400" cy="2104800"/>
          </a:xfrm>
        </p:grpSpPr>
        <p:sp>
          <p:nvSpPr>
            <p:cNvPr id="395" name="Google Shape;395;p4"/>
            <p:cNvSpPr/>
            <p:nvPr/>
          </p:nvSpPr>
          <p:spPr>
            <a:xfrm>
              <a:off x="6848475" y="1952750"/>
              <a:ext cx="83700" cy="2104800"/>
            </a:xfrm>
            <a:prstGeom prst="rect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7010400" y="1952750"/>
              <a:ext cx="83700" cy="2104800"/>
            </a:xfrm>
            <a:prstGeom prst="rect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7172325" y="1952750"/>
              <a:ext cx="83700" cy="2104800"/>
            </a:xfrm>
            <a:prstGeom prst="rect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7334250" y="1952750"/>
              <a:ext cx="83700" cy="2104800"/>
            </a:xfrm>
            <a:prstGeom prst="rect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7496175" y="1952750"/>
              <a:ext cx="83700" cy="2104800"/>
            </a:xfrm>
            <a:prstGeom prst="rect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4"/>
          <p:cNvSpPr/>
          <p:nvPr/>
        </p:nvSpPr>
        <p:spPr>
          <a:xfrm rot="5400000">
            <a:off x="8449200" y="4441675"/>
            <a:ext cx="690900" cy="712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"/>
          <p:cNvSpPr/>
          <p:nvPr/>
        </p:nvSpPr>
        <p:spPr>
          <a:xfrm>
            <a:off x="0" y="1382127"/>
            <a:ext cx="185400" cy="360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4"/>
          <p:cNvSpPr/>
          <p:nvPr/>
        </p:nvSpPr>
        <p:spPr>
          <a:xfrm>
            <a:off x="-297458" y="4195089"/>
            <a:ext cx="610500" cy="610500"/>
          </a:xfrm>
          <a:prstGeom prst="ellipse">
            <a:avLst/>
          </a:prstGeom>
          <a:solidFill>
            <a:srgbClr val="FECA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"/>
          <p:cNvSpPr/>
          <p:nvPr/>
        </p:nvSpPr>
        <p:spPr>
          <a:xfrm>
            <a:off x="-254282" y="4250661"/>
            <a:ext cx="610500" cy="6105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4" name="Google Shape;404;p4"/>
          <p:cNvGrpSpPr/>
          <p:nvPr/>
        </p:nvGrpSpPr>
        <p:grpSpPr>
          <a:xfrm rot="10800000">
            <a:off x="8581822" y="3220772"/>
            <a:ext cx="425674" cy="1382718"/>
            <a:chOff x="6142475" y="2187300"/>
            <a:chExt cx="101375" cy="329250"/>
          </a:xfrm>
        </p:grpSpPr>
        <p:sp>
          <p:nvSpPr>
            <p:cNvPr id="405" name="Google Shape;405;p4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list">
  <p:cSld name="CUSTOM_22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699200" cy="6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975" name="Google Shape;975;p13"/>
          <p:cNvSpPr txBox="1">
            <a:spLocks noGrp="1"/>
          </p:cNvSpPr>
          <p:nvPr>
            <p:ph type="body" idx="1"/>
          </p:nvPr>
        </p:nvSpPr>
        <p:spPr>
          <a:xfrm>
            <a:off x="2092800" y="1613800"/>
            <a:ext cx="4958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●"/>
              <a:defRPr sz="1400">
                <a:latin typeface="Nanum Gothic"/>
                <a:ea typeface="Nanum Gothic"/>
                <a:cs typeface="Nanum Gothic"/>
                <a:sym typeface="Nanum Gothic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○"/>
              <a:defRPr sz="1400">
                <a:latin typeface="Nanum Gothic"/>
                <a:ea typeface="Nanum Gothic"/>
                <a:cs typeface="Nanum Gothic"/>
                <a:sym typeface="Nanum Gothic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■"/>
              <a:defRPr sz="1400">
                <a:latin typeface="Nanum Gothic"/>
                <a:ea typeface="Nanum Gothic"/>
                <a:cs typeface="Nanum Gothic"/>
                <a:sym typeface="Nanum Gothic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●"/>
              <a:defRPr sz="1400">
                <a:latin typeface="Nanum Gothic"/>
                <a:ea typeface="Nanum Gothic"/>
                <a:cs typeface="Nanum Gothic"/>
                <a:sym typeface="Nanum Gothic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○"/>
              <a:defRPr sz="1400">
                <a:latin typeface="Nanum Gothic"/>
                <a:ea typeface="Nanum Gothic"/>
                <a:cs typeface="Nanum Gothic"/>
                <a:sym typeface="Nanum Gothic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■"/>
              <a:defRPr sz="1400">
                <a:latin typeface="Nanum Gothic"/>
                <a:ea typeface="Nanum Gothic"/>
                <a:cs typeface="Nanum Gothic"/>
                <a:sym typeface="Nanum Gothic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●"/>
              <a:defRPr sz="1400">
                <a:latin typeface="Nanum Gothic"/>
                <a:ea typeface="Nanum Gothic"/>
                <a:cs typeface="Nanum Gothic"/>
                <a:sym typeface="Nanum Gothic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○"/>
              <a:defRPr sz="1400">
                <a:latin typeface="Nanum Gothic"/>
                <a:ea typeface="Nanum Gothic"/>
                <a:cs typeface="Nanum Gothic"/>
                <a:sym typeface="Nanum Gothic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■"/>
              <a:defRPr sz="1400"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endParaRPr/>
          </a:p>
        </p:txBody>
      </p:sp>
      <p:sp>
        <p:nvSpPr>
          <p:cNvPr id="976" name="Google Shape;97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7" name="Google Shape;977;p13"/>
          <p:cNvSpPr txBox="1"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8" name="Google Shape;978;p13"/>
          <p:cNvSpPr/>
          <p:nvPr/>
        </p:nvSpPr>
        <p:spPr>
          <a:xfrm>
            <a:off x="8743282" y="-232898"/>
            <a:ext cx="411900" cy="201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13"/>
          <p:cNvSpPr/>
          <p:nvPr/>
        </p:nvSpPr>
        <p:spPr>
          <a:xfrm>
            <a:off x="11175" y="-232898"/>
            <a:ext cx="4658700" cy="425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0" name="Google Shape;980;p13"/>
          <p:cNvGrpSpPr/>
          <p:nvPr/>
        </p:nvGrpSpPr>
        <p:grpSpPr>
          <a:xfrm rot="-5400000">
            <a:off x="5469749" y="-1827088"/>
            <a:ext cx="242020" cy="3613100"/>
            <a:chOff x="6848475" y="1952750"/>
            <a:chExt cx="731400" cy="2104800"/>
          </a:xfrm>
        </p:grpSpPr>
        <p:sp>
          <p:nvSpPr>
            <p:cNvPr id="981" name="Google Shape;981;p13"/>
            <p:cNvSpPr/>
            <p:nvPr/>
          </p:nvSpPr>
          <p:spPr>
            <a:xfrm>
              <a:off x="6848475" y="1952750"/>
              <a:ext cx="83700" cy="2104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7010400" y="1952750"/>
              <a:ext cx="83700" cy="2104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7172325" y="1952750"/>
              <a:ext cx="83700" cy="2104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7334250" y="1952750"/>
              <a:ext cx="83700" cy="2104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7496175" y="1952750"/>
              <a:ext cx="83700" cy="2104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6" name="Google Shape;986;p13"/>
          <p:cNvSpPr/>
          <p:nvPr/>
        </p:nvSpPr>
        <p:spPr>
          <a:xfrm>
            <a:off x="8378700" y="4438801"/>
            <a:ext cx="776400" cy="70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7" name="Google Shape;987;p13"/>
          <p:cNvGrpSpPr/>
          <p:nvPr/>
        </p:nvGrpSpPr>
        <p:grpSpPr>
          <a:xfrm rot="-5400000">
            <a:off x="7077533" y="3968192"/>
            <a:ext cx="450348" cy="2176684"/>
            <a:chOff x="6142475" y="2187300"/>
            <a:chExt cx="101375" cy="489825"/>
          </a:xfrm>
        </p:grpSpPr>
        <p:sp>
          <p:nvSpPr>
            <p:cNvPr id="988" name="Google Shape;988;p13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6142475" y="2667200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6142475" y="26141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6142475" y="256082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180"/>
                  </a:cubicBezTo>
                  <a:cubicBezTo>
                    <a:pt x="1" y="295"/>
                    <a:pt x="94" y="389"/>
                    <a:pt x="210" y="389"/>
                  </a:cubicBezTo>
                  <a:cubicBezTo>
                    <a:pt x="303" y="389"/>
                    <a:pt x="390" y="295"/>
                    <a:pt x="390" y="180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6188200" y="2667200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6188200" y="26141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6188200" y="256082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180"/>
                  </a:cubicBezTo>
                  <a:cubicBezTo>
                    <a:pt x="1" y="295"/>
                    <a:pt x="94" y="389"/>
                    <a:pt x="210" y="389"/>
                  </a:cubicBezTo>
                  <a:cubicBezTo>
                    <a:pt x="303" y="389"/>
                    <a:pt x="390" y="295"/>
                    <a:pt x="390" y="180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6233925" y="2667200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6233925" y="26141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6233925" y="256082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180"/>
                  </a:cubicBezTo>
                  <a:cubicBezTo>
                    <a:pt x="1" y="295"/>
                    <a:pt x="94" y="389"/>
                    <a:pt x="217" y="389"/>
                  </a:cubicBezTo>
                  <a:cubicBezTo>
                    <a:pt x="303" y="389"/>
                    <a:pt x="397" y="295"/>
                    <a:pt x="397" y="180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8" name="Google Shape;1018;p13"/>
          <p:cNvSpPr/>
          <p:nvPr/>
        </p:nvSpPr>
        <p:spPr>
          <a:xfrm>
            <a:off x="-30975" y="540000"/>
            <a:ext cx="241800" cy="437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13"/>
          <p:cNvSpPr/>
          <p:nvPr/>
        </p:nvSpPr>
        <p:spPr>
          <a:xfrm flipH="1">
            <a:off x="8424900" y="3300629"/>
            <a:ext cx="1107000" cy="1105800"/>
          </a:xfrm>
          <a:prstGeom prst="mathMultiply">
            <a:avLst>
              <a:gd name="adj1" fmla="val 23520"/>
            </a:avLst>
          </a:prstGeom>
          <a:solidFill>
            <a:srgbClr val="6BD9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13"/>
          <p:cNvSpPr/>
          <p:nvPr/>
        </p:nvSpPr>
        <p:spPr>
          <a:xfrm flipH="1">
            <a:off x="8315801" y="3300629"/>
            <a:ext cx="1107000" cy="1105800"/>
          </a:xfrm>
          <a:prstGeom prst="mathMultiply">
            <a:avLst>
              <a:gd name="adj1" fmla="val 2352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13"/>
          <p:cNvSpPr/>
          <p:nvPr/>
        </p:nvSpPr>
        <p:spPr>
          <a:xfrm>
            <a:off x="3862400" y="4829279"/>
            <a:ext cx="1457100" cy="1457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13"/>
          <p:cNvSpPr/>
          <p:nvPr/>
        </p:nvSpPr>
        <p:spPr>
          <a:xfrm>
            <a:off x="3784196" y="4759302"/>
            <a:ext cx="1457100" cy="1457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3" name="Google Shape;1023;p13"/>
          <p:cNvGrpSpPr/>
          <p:nvPr/>
        </p:nvGrpSpPr>
        <p:grpSpPr>
          <a:xfrm>
            <a:off x="8389333" y="-11958"/>
            <a:ext cx="450348" cy="2176684"/>
            <a:chOff x="6142475" y="2187300"/>
            <a:chExt cx="101375" cy="489825"/>
          </a:xfrm>
        </p:grpSpPr>
        <p:sp>
          <p:nvSpPr>
            <p:cNvPr id="1024" name="Google Shape;1024;p13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6142475" y="2667200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6142475" y="26141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6142475" y="256082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180"/>
                  </a:cubicBezTo>
                  <a:cubicBezTo>
                    <a:pt x="1" y="295"/>
                    <a:pt x="94" y="389"/>
                    <a:pt x="210" y="389"/>
                  </a:cubicBezTo>
                  <a:cubicBezTo>
                    <a:pt x="303" y="389"/>
                    <a:pt x="390" y="295"/>
                    <a:pt x="390" y="180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6188200" y="2667200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6188200" y="26141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3"/>
            <p:cNvSpPr/>
            <p:nvPr/>
          </p:nvSpPr>
          <p:spPr>
            <a:xfrm>
              <a:off x="6188200" y="256082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180"/>
                  </a:cubicBezTo>
                  <a:cubicBezTo>
                    <a:pt x="1" y="295"/>
                    <a:pt x="94" y="389"/>
                    <a:pt x="210" y="389"/>
                  </a:cubicBezTo>
                  <a:cubicBezTo>
                    <a:pt x="303" y="389"/>
                    <a:pt x="390" y="295"/>
                    <a:pt x="390" y="180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3"/>
            <p:cNvSpPr/>
            <p:nvPr/>
          </p:nvSpPr>
          <p:spPr>
            <a:xfrm>
              <a:off x="6233925" y="2667200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6233925" y="26141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6233925" y="256082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180"/>
                  </a:cubicBezTo>
                  <a:cubicBezTo>
                    <a:pt x="1" y="295"/>
                    <a:pt x="94" y="389"/>
                    <a:pt x="217" y="389"/>
                  </a:cubicBezTo>
                  <a:cubicBezTo>
                    <a:pt x="303" y="389"/>
                    <a:pt x="397" y="295"/>
                    <a:pt x="397" y="180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4" name="Google Shape;1054;p13"/>
          <p:cNvSpPr/>
          <p:nvPr/>
        </p:nvSpPr>
        <p:spPr>
          <a:xfrm>
            <a:off x="719949" y="4910475"/>
            <a:ext cx="2847000" cy="24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5" name="Google Shape;1055;p13"/>
          <p:cNvGrpSpPr/>
          <p:nvPr/>
        </p:nvGrpSpPr>
        <p:grpSpPr>
          <a:xfrm rot="-5400000">
            <a:off x="478518" y="4280776"/>
            <a:ext cx="425674" cy="1382718"/>
            <a:chOff x="6142475" y="2187300"/>
            <a:chExt cx="101375" cy="329250"/>
          </a:xfrm>
        </p:grpSpPr>
        <p:sp>
          <p:nvSpPr>
            <p:cNvPr id="1056" name="Google Shape;1056;p13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3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3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3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x">
  <p:cSld name="CUSTOM"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4"/>
          <p:cNvSpPr txBox="1">
            <a:spLocks noGrp="1"/>
          </p:cNvSpPr>
          <p:nvPr>
            <p:ph type="subTitle" idx="1"/>
          </p:nvPr>
        </p:nvSpPr>
        <p:spPr>
          <a:xfrm>
            <a:off x="3576800" y="1372900"/>
            <a:ext cx="4196100" cy="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b="1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079" name="Google Shape;1079;p14"/>
          <p:cNvSpPr txBox="1">
            <a:spLocks noGrp="1"/>
          </p:cNvSpPr>
          <p:nvPr>
            <p:ph type="subTitle" idx="2"/>
          </p:nvPr>
        </p:nvSpPr>
        <p:spPr>
          <a:xfrm>
            <a:off x="3576800" y="1789525"/>
            <a:ext cx="4196100" cy="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endParaRPr/>
          </a:p>
        </p:txBody>
      </p:sp>
      <p:sp>
        <p:nvSpPr>
          <p:cNvPr id="1080" name="Google Shape;1080;p14"/>
          <p:cNvSpPr txBox="1">
            <a:spLocks noGrp="1"/>
          </p:cNvSpPr>
          <p:nvPr>
            <p:ph type="subTitle" idx="3"/>
          </p:nvPr>
        </p:nvSpPr>
        <p:spPr>
          <a:xfrm>
            <a:off x="3576800" y="2463200"/>
            <a:ext cx="4196100" cy="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b="1">
                <a:solidFill>
                  <a:schemeClr val="accent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081" name="Google Shape;1081;p14"/>
          <p:cNvSpPr txBox="1">
            <a:spLocks noGrp="1"/>
          </p:cNvSpPr>
          <p:nvPr>
            <p:ph type="subTitle" idx="4"/>
          </p:nvPr>
        </p:nvSpPr>
        <p:spPr>
          <a:xfrm>
            <a:off x="3576800" y="2879825"/>
            <a:ext cx="4196100" cy="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endParaRPr/>
          </a:p>
        </p:txBody>
      </p:sp>
      <p:sp>
        <p:nvSpPr>
          <p:cNvPr id="1082" name="Google Shape;1082;p14"/>
          <p:cNvSpPr txBox="1">
            <a:spLocks noGrp="1"/>
          </p:cNvSpPr>
          <p:nvPr>
            <p:ph type="subTitle" idx="5"/>
          </p:nvPr>
        </p:nvSpPr>
        <p:spPr>
          <a:xfrm>
            <a:off x="3576800" y="3606400"/>
            <a:ext cx="4196100" cy="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083" name="Google Shape;1083;p14"/>
          <p:cNvSpPr txBox="1">
            <a:spLocks noGrp="1"/>
          </p:cNvSpPr>
          <p:nvPr>
            <p:ph type="subTitle" idx="6"/>
          </p:nvPr>
        </p:nvSpPr>
        <p:spPr>
          <a:xfrm>
            <a:off x="3576800" y="4023025"/>
            <a:ext cx="4196100" cy="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endParaRPr/>
          </a:p>
        </p:txBody>
      </p:sp>
      <p:sp>
        <p:nvSpPr>
          <p:cNvPr id="1084" name="Google Shape;1084;p14"/>
          <p:cNvSpPr txBox="1">
            <a:spLocks noGrp="1"/>
          </p:cNvSpPr>
          <p:nvPr>
            <p:ph type="subTitle" idx="7"/>
          </p:nvPr>
        </p:nvSpPr>
        <p:spPr>
          <a:xfrm>
            <a:off x="2656038" y="540000"/>
            <a:ext cx="38319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85" name="Google Shape;1085;p14"/>
          <p:cNvSpPr txBox="1">
            <a:spLocks noGrp="1"/>
          </p:cNvSpPr>
          <p:nvPr>
            <p:ph type="title" hasCustomPrompt="1"/>
          </p:nvPr>
        </p:nvSpPr>
        <p:spPr>
          <a:xfrm>
            <a:off x="2361416" y="1521125"/>
            <a:ext cx="8601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r>
              <a:t>xx%</a:t>
            </a:r>
          </a:p>
        </p:txBody>
      </p:sp>
      <p:sp>
        <p:nvSpPr>
          <p:cNvPr id="1086" name="Google Shape;1086;p14"/>
          <p:cNvSpPr txBox="1">
            <a:spLocks noGrp="1"/>
          </p:cNvSpPr>
          <p:nvPr>
            <p:ph type="title" idx="8" hasCustomPrompt="1"/>
          </p:nvPr>
        </p:nvSpPr>
        <p:spPr>
          <a:xfrm>
            <a:off x="2361416" y="2583400"/>
            <a:ext cx="8601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r>
              <a:t>xx%</a:t>
            </a:r>
          </a:p>
        </p:txBody>
      </p:sp>
      <p:sp>
        <p:nvSpPr>
          <p:cNvPr id="1087" name="Google Shape;1087;p14"/>
          <p:cNvSpPr txBox="1">
            <a:spLocks noGrp="1"/>
          </p:cNvSpPr>
          <p:nvPr>
            <p:ph type="title" idx="9" hasCustomPrompt="1"/>
          </p:nvPr>
        </p:nvSpPr>
        <p:spPr>
          <a:xfrm>
            <a:off x="2361416" y="3632925"/>
            <a:ext cx="8601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r>
              <a:t>xx%</a:t>
            </a:r>
          </a:p>
        </p:txBody>
      </p:sp>
      <p:sp>
        <p:nvSpPr>
          <p:cNvPr id="1088" name="Google Shape;1088;p14"/>
          <p:cNvSpPr/>
          <p:nvPr/>
        </p:nvSpPr>
        <p:spPr>
          <a:xfrm rot="-5400000">
            <a:off x="-1371300" y="2184450"/>
            <a:ext cx="3179400" cy="436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14"/>
          <p:cNvSpPr/>
          <p:nvPr/>
        </p:nvSpPr>
        <p:spPr>
          <a:xfrm rot="10800000">
            <a:off x="8674225" y="1635897"/>
            <a:ext cx="479700" cy="3507600"/>
          </a:xfrm>
          <a:prstGeom prst="rect">
            <a:avLst/>
          </a:prstGeom>
          <a:solidFill>
            <a:srgbClr val="FF80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14"/>
          <p:cNvSpPr/>
          <p:nvPr/>
        </p:nvSpPr>
        <p:spPr>
          <a:xfrm rot="10800000">
            <a:off x="8610445" y="1505917"/>
            <a:ext cx="479700" cy="3507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14"/>
          <p:cNvSpPr/>
          <p:nvPr/>
        </p:nvSpPr>
        <p:spPr>
          <a:xfrm rot="10800000" flipH="1">
            <a:off x="8219572" y="-259670"/>
            <a:ext cx="1166100" cy="1164600"/>
          </a:xfrm>
          <a:prstGeom prst="mathMultiply">
            <a:avLst>
              <a:gd name="adj1" fmla="val 23520"/>
            </a:avLst>
          </a:prstGeom>
          <a:solidFill>
            <a:srgbClr val="6BD9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14"/>
          <p:cNvSpPr/>
          <p:nvPr/>
        </p:nvSpPr>
        <p:spPr>
          <a:xfrm rot="-5400000">
            <a:off x="4085229" y="-3546195"/>
            <a:ext cx="237000" cy="732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14"/>
          <p:cNvSpPr/>
          <p:nvPr/>
        </p:nvSpPr>
        <p:spPr>
          <a:xfrm rot="5400000">
            <a:off x="3617075" y="1338002"/>
            <a:ext cx="188400" cy="742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4" name="Google Shape;1094;p14"/>
          <p:cNvGrpSpPr/>
          <p:nvPr/>
        </p:nvGrpSpPr>
        <p:grpSpPr>
          <a:xfrm rot="10800000">
            <a:off x="-85818" y="2467806"/>
            <a:ext cx="362921" cy="1843805"/>
            <a:chOff x="6848475" y="1952750"/>
            <a:chExt cx="731400" cy="2104800"/>
          </a:xfrm>
        </p:grpSpPr>
        <p:sp>
          <p:nvSpPr>
            <p:cNvPr id="1095" name="Google Shape;1095;p14"/>
            <p:cNvSpPr/>
            <p:nvPr/>
          </p:nvSpPr>
          <p:spPr>
            <a:xfrm>
              <a:off x="6848475" y="1952750"/>
              <a:ext cx="83700" cy="2104800"/>
            </a:xfrm>
            <a:prstGeom prst="rect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7010400" y="1952750"/>
              <a:ext cx="83700" cy="2104800"/>
            </a:xfrm>
            <a:prstGeom prst="rect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7172325" y="1952750"/>
              <a:ext cx="83700" cy="2104800"/>
            </a:xfrm>
            <a:prstGeom prst="rect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7334250" y="1952750"/>
              <a:ext cx="83700" cy="2104800"/>
            </a:xfrm>
            <a:prstGeom prst="rect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7496175" y="1952750"/>
              <a:ext cx="83700" cy="2104800"/>
            </a:xfrm>
            <a:prstGeom prst="rect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0" name="Google Shape;1100;p14"/>
          <p:cNvGrpSpPr/>
          <p:nvPr/>
        </p:nvGrpSpPr>
        <p:grpSpPr>
          <a:xfrm rot="-5400000">
            <a:off x="755618" y="-473499"/>
            <a:ext cx="425674" cy="1382718"/>
            <a:chOff x="6142475" y="2187300"/>
            <a:chExt cx="101375" cy="329250"/>
          </a:xfrm>
        </p:grpSpPr>
        <p:sp>
          <p:nvSpPr>
            <p:cNvPr id="1101" name="Google Shape;1101;p14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4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4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4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4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4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4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4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4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4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2" name="Google Shape;1122;p14"/>
          <p:cNvGrpSpPr/>
          <p:nvPr/>
        </p:nvGrpSpPr>
        <p:grpSpPr>
          <a:xfrm rot="-5400000">
            <a:off x="594868" y="4357789"/>
            <a:ext cx="425674" cy="1382718"/>
            <a:chOff x="6142475" y="2187300"/>
            <a:chExt cx="101375" cy="329250"/>
          </a:xfrm>
        </p:grpSpPr>
        <p:sp>
          <p:nvSpPr>
            <p:cNvPr id="1123" name="Google Shape;1123;p14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4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4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4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4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4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4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4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4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9"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681" name="Google Shape;1681;p22"/>
          <p:cNvSpPr txBox="1">
            <a:spLocks noGrp="1"/>
          </p:cNvSpPr>
          <p:nvPr>
            <p:ph type="subTitle" idx="1"/>
          </p:nvPr>
        </p:nvSpPr>
        <p:spPr>
          <a:xfrm>
            <a:off x="756675" y="3260420"/>
            <a:ext cx="17985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endParaRPr/>
          </a:p>
        </p:txBody>
      </p:sp>
      <p:sp>
        <p:nvSpPr>
          <p:cNvPr id="1682" name="Google Shape;1682;p22"/>
          <p:cNvSpPr txBox="1">
            <a:spLocks noGrp="1"/>
          </p:cNvSpPr>
          <p:nvPr>
            <p:ph type="subTitle" idx="2"/>
          </p:nvPr>
        </p:nvSpPr>
        <p:spPr>
          <a:xfrm>
            <a:off x="756675" y="2841450"/>
            <a:ext cx="17985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683" name="Google Shape;1683;p22"/>
          <p:cNvSpPr txBox="1">
            <a:spLocks noGrp="1"/>
          </p:cNvSpPr>
          <p:nvPr>
            <p:ph type="subTitle" idx="3"/>
          </p:nvPr>
        </p:nvSpPr>
        <p:spPr>
          <a:xfrm>
            <a:off x="2700725" y="3260420"/>
            <a:ext cx="17985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endParaRPr/>
          </a:p>
        </p:txBody>
      </p:sp>
      <p:sp>
        <p:nvSpPr>
          <p:cNvPr id="1684" name="Google Shape;1684;p22"/>
          <p:cNvSpPr txBox="1">
            <a:spLocks noGrp="1"/>
          </p:cNvSpPr>
          <p:nvPr>
            <p:ph type="subTitle" idx="4"/>
          </p:nvPr>
        </p:nvSpPr>
        <p:spPr>
          <a:xfrm>
            <a:off x="2700725" y="2841450"/>
            <a:ext cx="17985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685" name="Google Shape;1685;p22"/>
          <p:cNvSpPr txBox="1">
            <a:spLocks noGrp="1"/>
          </p:cNvSpPr>
          <p:nvPr>
            <p:ph type="subTitle" idx="5"/>
          </p:nvPr>
        </p:nvSpPr>
        <p:spPr>
          <a:xfrm>
            <a:off x="4644775" y="3260420"/>
            <a:ext cx="17985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endParaRPr/>
          </a:p>
        </p:txBody>
      </p:sp>
      <p:sp>
        <p:nvSpPr>
          <p:cNvPr id="1686" name="Google Shape;1686;p22"/>
          <p:cNvSpPr txBox="1">
            <a:spLocks noGrp="1"/>
          </p:cNvSpPr>
          <p:nvPr>
            <p:ph type="subTitle" idx="6"/>
          </p:nvPr>
        </p:nvSpPr>
        <p:spPr>
          <a:xfrm>
            <a:off x="4644775" y="2841450"/>
            <a:ext cx="17985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687" name="Google Shape;1687;p22"/>
          <p:cNvSpPr txBox="1">
            <a:spLocks noGrp="1"/>
          </p:cNvSpPr>
          <p:nvPr>
            <p:ph type="subTitle" idx="7"/>
          </p:nvPr>
        </p:nvSpPr>
        <p:spPr>
          <a:xfrm>
            <a:off x="6588825" y="3260420"/>
            <a:ext cx="17985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endParaRPr/>
          </a:p>
        </p:txBody>
      </p:sp>
      <p:sp>
        <p:nvSpPr>
          <p:cNvPr id="1688" name="Google Shape;1688;p22"/>
          <p:cNvSpPr txBox="1">
            <a:spLocks noGrp="1"/>
          </p:cNvSpPr>
          <p:nvPr>
            <p:ph type="subTitle" idx="8"/>
          </p:nvPr>
        </p:nvSpPr>
        <p:spPr>
          <a:xfrm>
            <a:off x="6588825" y="2841450"/>
            <a:ext cx="17985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689" name="Google Shape;1689;p22"/>
          <p:cNvSpPr txBox="1">
            <a:spLocks noGrp="1"/>
          </p:cNvSpPr>
          <p:nvPr>
            <p:ph type="subTitle" idx="9"/>
          </p:nvPr>
        </p:nvSpPr>
        <p:spPr>
          <a:xfrm>
            <a:off x="756675" y="2017563"/>
            <a:ext cx="17985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690" name="Google Shape;1690;p22"/>
          <p:cNvSpPr txBox="1">
            <a:spLocks noGrp="1"/>
          </p:cNvSpPr>
          <p:nvPr>
            <p:ph type="subTitle" idx="13"/>
          </p:nvPr>
        </p:nvSpPr>
        <p:spPr>
          <a:xfrm>
            <a:off x="2700725" y="2017563"/>
            <a:ext cx="17985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691" name="Google Shape;1691;p22"/>
          <p:cNvSpPr txBox="1">
            <a:spLocks noGrp="1"/>
          </p:cNvSpPr>
          <p:nvPr>
            <p:ph type="subTitle" idx="14"/>
          </p:nvPr>
        </p:nvSpPr>
        <p:spPr>
          <a:xfrm>
            <a:off x="4644775" y="2017563"/>
            <a:ext cx="17985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692" name="Google Shape;1692;p22"/>
          <p:cNvSpPr txBox="1">
            <a:spLocks noGrp="1"/>
          </p:cNvSpPr>
          <p:nvPr>
            <p:ph type="subTitle" idx="15"/>
          </p:nvPr>
        </p:nvSpPr>
        <p:spPr>
          <a:xfrm>
            <a:off x="6588825" y="2017563"/>
            <a:ext cx="17985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693" name="Google Shape;1693;p22"/>
          <p:cNvSpPr/>
          <p:nvPr/>
        </p:nvSpPr>
        <p:spPr>
          <a:xfrm>
            <a:off x="8762100" y="537275"/>
            <a:ext cx="380400" cy="2525100"/>
          </a:xfrm>
          <a:prstGeom prst="rect">
            <a:avLst/>
          </a:prstGeom>
          <a:solidFill>
            <a:srgbClr val="FF80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4" name="Google Shape;1694;p22"/>
          <p:cNvGrpSpPr/>
          <p:nvPr/>
        </p:nvGrpSpPr>
        <p:grpSpPr>
          <a:xfrm rot="10800000">
            <a:off x="8534747" y="-151365"/>
            <a:ext cx="425674" cy="1382718"/>
            <a:chOff x="6142475" y="2187300"/>
            <a:chExt cx="101375" cy="329250"/>
          </a:xfrm>
        </p:grpSpPr>
        <p:sp>
          <p:nvSpPr>
            <p:cNvPr id="1695" name="Google Shape;1695;p22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2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2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2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2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2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2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2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2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2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2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2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2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2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2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2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2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2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2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2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2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6" name="Google Shape;1716;p22"/>
          <p:cNvSpPr/>
          <p:nvPr/>
        </p:nvSpPr>
        <p:spPr>
          <a:xfrm rot="10800000" flipH="1">
            <a:off x="6810199" y="-404000"/>
            <a:ext cx="1142400" cy="1140900"/>
          </a:xfrm>
          <a:prstGeom prst="mathMultiply">
            <a:avLst>
              <a:gd name="adj1" fmla="val 23520"/>
            </a:avLst>
          </a:prstGeom>
          <a:solidFill>
            <a:srgbClr val="6BD9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7" name="Google Shape;1717;p22"/>
          <p:cNvSpPr/>
          <p:nvPr/>
        </p:nvSpPr>
        <p:spPr>
          <a:xfrm rot="10800000" flipH="1">
            <a:off x="6922772" y="-404000"/>
            <a:ext cx="1142400" cy="1140900"/>
          </a:xfrm>
          <a:prstGeom prst="mathMultiply">
            <a:avLst>
              <a:gd name="adj1" fmla="val 2352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" name="Google Shape;1718;p22"/>
          <p:cNvSpPr/>
          <p:nvPr/>
        </p:nvSpPr>
        <p:spPr>
          <a:xfrm rot="-5400000">
            <a:off x="2912826" y="-2602400"/>
            <a:ext cx="237000" cy="544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9" name="Google Shape;1719;p22"/>
          <p:cNvGrpSpPr/>
          <p:nvPr/>
        </p:nvGrpSpPr>
        <p:grpSpPr>
          <a:xfrm rot="-5400000">
            <a:off x="1198518" y="-473499"/>
            <a:ext cx="425674" cy="1382718"/>
            <a:chOff x="6142475" y="2187300"/>
            <a:chExt cx="101375" cy="329250"/>
          </a:xfrm>
        </p:grpSpPr>
        <p:sp>
          <p:nvSpPr>
            <p:cNvPr id="1720" name="Google Shape;1720;p22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2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2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2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2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2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2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2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2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2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2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2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2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2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2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2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2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2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2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2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2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1" name="Google Shape;1741;p22"/>
          <p:cNvSpPr/>
          <p:nvPr/>
        </p:nvSpPr>
        <p:spPr>
          <a:xfrm rot="10800000">
            <a:off x="2237050" y="4717676"/>
            <a:ext cx="4873500" cy="425700"/>
          </a:xfrm>
          <a:prstGeom prst="rect">
            <a:avLst/>
          </a:prstGeom>
          <a:solidFill>
            <a:srgbClr val="FECA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2" name="Google Shape;1742;p22"/>
          <p:cNvGrpSpPr/>
          <p:nvPr/>
        </p:nvGrpSpPr>
        <p:grpSpPr>
          <a:xfrm rot="5400000">
            <a:off x="1536593" y="3424226"/>
            <a:ext cx="241947" cy="3012179"/>
            <a:chOff x="6848475" y="1952750"/>
            <a:chExt cx="731400" cy="2104800"/>
          </a:xfrm>
        </p:grpSpPr>
        <p:sp>
          <p:nvSpPr>
            <p:cNvPr id="1743" name="Google Shape;1743;p22"/>
            <p:cNvSpPr/>
            <p:nvPr/>
          </p:nvSpPr>
          <p:spPr>
            <a:xfrm>
              <a:off x="6848475" y="1952750"/>
              <a:ext cx="83700" cy="2104800"/>
            </a:xfrm>
            <a:prstGeom prst="rect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7010400" y="1952750"/>
              <a:ext cx="83700" cy="2104800"/>
            </a:xfrm>
            <a:prstGeom prst="rect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7172325" y="1952750"/>
              <a:ext cx="83700" cy="2104800"/>
            </a:xfrm>
            <a:prstGeom prst="rect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7334250" y="1952750"/>
              <a:ext cx="83700" cy="2104800"/>
            </a:xfrm>
            <a:prstGeom prst="rect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7496175" y="1952750"/>
              <a:ext cx="83700" cy="2104800"/>
            </a:xfrm>
            <a:prstGeom prst="rect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8" name="Google Shape;1748;p22"/>
          <p:cNvSpPr/>
          <p:nvPr/>
        </p:nvSpPr>
        <p:spPr>
          <a:xfrm>
            <a:off x="8574951" y="4557851"/>
            <a:ext cx="744000" cy="7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22"/>
          <p:cNvSpPr/>
          <p:nvPr/>
        </p:nvSpPr>
        <p:spPr>
          <a:xfrm>
            <a:off x="8627606" y="4625620"/>
            <a:ext cx="744000" cy="744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22"/>
          <p:cNvSpPr/>
          <p:nvPr/>
        </p:nvSpPr>
        <p:spPr>
          <a:xfrm>
            <a:off x="-70075" y="968050"/>
            <a:ext cx="232200" cy="2850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22"/>
          <p:cNvSpPr/>
          <p:nvPr/>
        </p:nvSpPr>
        <p:spPr>
          <a:xfrm>
            <a:off x="-70075" y="1040195"/>
            <a:ext cx="316800" cy="2850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2" name="Google Shape;1752;p22"/>
          <p:cNvGrpSpPr/>
          <p:nvPr/>
        </p:nvGrpSpPr>
        <p:grpSpPr>
          <a:xfrm rot="-5400000">
            <a:off x="7229980" y="4238501"/>
            <a:ext cx="425674" cy="1382718"/>
            <a:chOff x="6142475" y="2187300"/>
            <a:chExt cx="101375" cy="329250"/>
          </a:xfrm>
        </p:grpSpPr>
        <p:sp>
          <p:nvSpPr>
            <p:cNvPr id="1753" name="Google Shape;1753;p22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ound">
  <p:cSld name="CUSTOM_12"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25"/>
          <p:cNvSpPr/>
          <p:nvPr/>
        </p:nvSpPr>
        <p:spPr>
          <a:xfrm>
            <a:off x="8762100" y="537275"/>
            <a:ext cx="380400" cy="2525100"/>
          </a:xfrm>
          <a:prstGeom prst="rect">
            <a:avLst/>
          </a:prstGeom>
          <a:solidFill>
            <a:srgbClr val="FF80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9" name="Google Shape;1909;p25"/>
          <p:cNvGrpSpPr/>
          <p:nvPr/>
        </p:nvGrpSpPr>
        <p:grpSpPr>
          <a:xfrm rot="10800000">
            <a:off x="8534747" y="-151365"/>
            <a:ext cx="425674" cy="1382718"/>
            <a:chOff x="6142475" y="2187300"/>
            <a:chExt cx="101375" cy="329250"/>
          </a:xfrm>
        </p:grpSpPr>
        <p:sp>
          <p:nvSpPr>
            <p:cNvPr id="1910" name="Google Shape;1910;p25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5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5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5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5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5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5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5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5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5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5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5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5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5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5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5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5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5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5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5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5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1" name="Google Shape;1931;p25"/>
          <p:cNvSpPr/>
          <p:nvPr/>
        </p:nvSpPr>
        <p:spPr>
          <a:xfrm rot="10800000" flipH="1">
            <a:off x="6810199" y="-404000"/>
            <a:ext cx="1142400" cy="1140900"/>
          </a:xfrm>
          <a:prstGeom prst="mathMultiply">
            <a:avLst>
              <a:gd name="adj1" fmla="val 23520"/>
            </a:avLst>
          </a:prstGeom>
          <a:solidFill>
            <a:srgbClr val="6BD9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2" name="Google Shape;1932;p25"/>
          <p:cNvSpPr/>
          <p:nvPr/>
        </p:nvSpPr>
        <p:spPr>
          <a:xfrm rot="10800000" flipH="1">
            <a:off x="6922772" y="-404000"/>
            <a:ext cx="1142400" cy="1140900"/>
          </a:xfrm>
          <a:prstGeom prst="mathMultiply">
            <a:avLst>
              <a:gd name="adj1" fmla="val 2352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" name="Google Shape;1933;p25"/>
          <p:cNvSpPr/>
          <p:nvPr/>
        </p:nvSpPr>
        <p:spPr>
          <a:xfrm rot="-5400000">
            <a:off x="2912826" y="-2602400"/>
            <a:ext cx="237000" cy="544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4" name="Google Shape;1934;p25"/>
          <p:cNvGrpSpPr/>
          <p:nvPr/>
        </p:nvGrpSpPr>
        <p:grpSpPr>
          <a:xfrm rot="-5400000">
            <a:off x="1198518" y="-473499"/>
            <a:ext cx="425674" cy="1382718"/>
            <a:chOff x="6142475" y="2187300"/>
            <a:chExt cx="101375" cy="329250"/>
          </a:xfrm>
        </p:grpSpPr>
        <p:sp>
          <p:nvSpPr>
            <p:cNvPr id="1935" name="Google Shape;1935;p25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5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5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5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5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5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5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5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5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5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5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5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5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5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5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5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5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5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5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5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5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6" name="Google Shape;1956;p25"/>
          <p:cNvSpPr/>
          <p:nvPr/>
        </p:nvSpPr>
        <p:spPr>
          <a:xfrm rot="10800000">
            <a:off x="2237050" y="4717676"/>
            <a:ext cx="4873500" cy="425700"/>
          </a:xfrm>
          <a:prstGeom prst="rect">
            <a:avLst/>
          </a:prstGeom>
          <a:solidFill>
            <a:srgbClr val="FECA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7" name="Google Shape;1957;p25"/>
          <p:cNvGrpSpPr/>
          <p:nvPr/>
        </p:nvGrpSpPr>
        <p:grpSpPr>
          <a:xfrm rot="5400000">
            <a:off x="1536593" y="3424226"/>
            <a:ext cx="241947" cy="3012179"/>
            <a:chOff x="6848475" y="1952750"/>
            <a:chExt cx="731400" cy="2104800"/>
          </a:xfrm>
        </p:grpSpPr>
        <p:sp>
          <p:nvSpPr>
            <p:cNvPr id="1958" name="Google Shape;1958;p25"/>
            <p:cNvSpPr/>
            <p:nvPr/>
          </p:nvSpPr>
          <p:spPr>
            <a:xfrm>
              <a:off x="6848475" y="1952750"/>
              <a:ext cx="83700" cy="2104800"/>
            </a:xfrm>
            <a:prstGeom prst="rect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5"/>
            <p:cNvSpPr/>
            <p:nvPr/>
          </p:nvSpPr>
          <p:spPr>
            <a:xfrm>
              <a:off x="7010400" y="1952750"/>
              <a:ext cx="83700" cy="2104800"/>
            </a:xfrm>
            <a:prstGeom prst="rect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5"/>
            <p:cNvSpPr/>
            <p:nvPr/>
          </p:nvSpPr>
          <p:spPr>
            <a:xfrm>
              <a:off x="7172325" y="1952750"/>
              <a:ext cx="83700" cy="2104800"/>
            </a:xfrm>
            <a:prstGeom prst="rect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5"/>
            <p:cNvSpPr/>
            <p:nvPr/>
          </p:nvSpPr>
          <p:spPr>
            <a:xfrm>
              <a:off x="7334250" y="1952750"/>
              <a:ext cx="83700" cy="2104800"/>
            </a:xfrm>
            <a:prstGeom prst="rect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5"/>
            <p:cNvSpPr/>
            <p:nvPr/>
          </p:nvSpPr>
          <p:spPr>
            <a:xfrm>
              <a:off x="7496175" y="1952750"/>
              <a:ext cx="83700" cy="2104800"/>
            </a:xfrm>
            <a:prstGeom prst="rect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3" name="Google Shape;1963;p25"/>
          <p:cNvSpPr/>
          <p:nvPr/>
        </p:nvSpPr>
        <p:spPr>
          <a:xfrm>
            <a:off x="8574951" y="4557851"/>
            <a:ext cx="744000" cy="7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" name="Google Shape;1964;p25"/>
          <p:cNvSpPr/>
          <p:nvPr/>
        </p:nvSpPr>
        <p:spPr>
          <a:xfrm>
            <a:off x="8627606" y="4625620"/>
            <a:ext cx="744000" cy="744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5" name="Google Shape;1965;p25"/>
          <p:cNvSpPr/>
          <p:nvPr/>
        </p:nvSpPr>
        <p:spPr>
          <a:xfrm>
            <a:off x="-70075" y="968050"/>
            <a:ext cx="232200" cy="2850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" name="Google Shape;1966;p25"/>
          <p:cNvSpPr/>
          <p:nvPr/>
        </p:nvSpPr>
        <p:spPr>
          <a:xfrm>
            <a:off x="-70075" y="1040195"/>
            <a:ext cx="316800" cy="2850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7" name="Google Shape;1967;p25"/>
          <p:cNvGrpSpPr/>
          <p:nvPr/>
        </p:nvGrpSpPr>
        <p:grpSpPr>
          <a:xfrm rot="-5400000">
            <a:off x="7229980" y="4238501"/>
            <a:ext cx="425674" cy="1382718"/>
            <a:chOff x="6142475" y="2187300"/>
            <a:chExt cx="101375" cy="329250"/>
          </a:xfrm>
        </p:grpSpPr>
        <p:sp>
          <p:nvSpPr>
            <p:cNvPr id="1968" name="Google Shape;1968;p25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5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5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5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5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5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5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5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5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5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5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5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5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5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5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5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5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5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5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5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5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3">
    <p:spTree>
      <p:nvGrpSpPr>
        <p:cNvPr id="1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699200" cy="6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2341" name="Google Shape;2341;p32"/>
          <p:cNvSpPr/>
          <p:nvPr/>
        </p:nvSpPr>
        <p:spPr>
          <a:xfrm>
            <a:off x="8762100" y="537275"/>
            <a:ext cx="380400" cy="2525100"/>
          </a:xfrm>
          <a:prstGeom prst="rect">
            <a:avLst/>
          </a:prstGeom>
          <a:solidFill>
            <a:srgbClr val="FF80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2" name="Google Shape;2342;p32"/>
          <p:cNvGrpSpPr/>
          <p:nvPr/>
        </p:nvGrpSpPr>
        <p:grpSpPr>
          <a:xfrm rot="10800000">
            <a:off x="8534747" y="-151365"/>
            <a:ext cx="425674" cy="1382718"/>
            <a:chOff x="6142475" y="2187300"/>
            <a:chExt cx="101375" cy="329250"/>
          </a:xfrm>
        </p:grpSpPr>
        <p:sp>
          <p:nvSpPr>
            <p:cNvPr id="2343" name="Google Shape;2343;p32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2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2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2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2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2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2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2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2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2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2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2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2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2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2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2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2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2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2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2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2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4" name="Google Shape;2364;p32"/>
          <p:cNvSpPr/>
          <p:nvPr/>
        </p:nvSpPr>
        <p:spPr>
          <a:xfrm rot="10800000" flipH="1">
            <a:off x="6810199" y="-404000"/>
            <a:ext cx="1142400" cy="1140900"/>
          </a:xfrm>
          <a:prstGeom prst="mathMultiply">
            <a:avLst>
              <a:gd name="adj1" fmla="val 23520"/>
            </a:avLst>
          </a:prstGeom>
          <a:solidFill>
            <a:srgbClr val="6BD9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5" name="Google Shape;2365;p32"/>
          <p:cNvSpPr/>
          <p:nvPr/>
        </p:nvSpPr>
        <p:spPr>
          <a:xfrm rot="10800000" flipH="1">
            <a:off x="6922772" y="-404000"/>
            <a:ext cx="1142400" cy="1140900"/>
          </a:xfrm>
          <a:prstGeom prst="mathMultiply">
            <a:avLst>
              <a:gd name="adj1" fmla="val 2352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6" name="Google Shape;2366;p32"/>
          <p:cNvSpPr/>
          <p:nvPr/>
        </p:nvSpPr>
        <p:spPr>
          <a:xfrm rot="-5400000">
            <a:off x="2912826" y="-2602400"/>
            <a:ext cx="237000" cy="544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7" name="Google Shape;2367;p32"/>
          <p:cNvGrpSpPr/>
          <p:nvPr/>
        </p:nvGrpSpPr>
        <p:grpSpPr>
          <a:xfrm rot="-5400000">
            <a:off x="1198518" y="-473499"/>
            <a:ext cx="425674" cy="1382718"/>
            <a:chOff x="6142475" y="2187300"/>
            <a:chExt cx="101375" cy="329250"/>
          </a:xfrm>
        </p:grpSpPr>
        <p:sp>
          <p:nvSpPr>
            <p:cNvPr id="2368" name="Google Shape;2368;p32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2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2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2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2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2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2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2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2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2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2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2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2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2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2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2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2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2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2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2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2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9" name="Google Shape;2389;p32"/>
          <p:cNvSpPr/>
          <p:nvPr/>
        </p:nvSpPr>
        <p:spPr>
          <a:xfrm rot="10800000">
            <a:off x="2237050" y="4717676"/>
            <a:ext cx="4873500" cy="425700"/>
          </a:xfrm>
          <a:prstGeom prst="rect">
            <a:avLst/>
          </a:prstGeom>
          <a:solidFill>
            <a:srgbClr val="FECA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0" name="Google Shape;2390;p32"/>
          <p:cNvGrpSpPr/>
          <p:nvPr/>
        </p:nvGrpSpPr>
        <p:grpSpPr>
          <a:xfrm rot="5400000">
            <a:off x="1536593" y="3424226"/>
            <a:ext cx="241947" cy="3012179"/>
            <a:chOff x="6848475" y="1952750"/>
            <a:chExt cx="731400" cy="2104800"/>
          </a:xfrm>
        </p:grpSpPr>
        <p:sp>
          <p:nvSpPr>
            <p:cNvPr id="2391" name="Google Shape;2391;p32"/>
            <p:cNvSpPr/>
            <p:nvPr/>
          </p:nvSpPr>
          <p:spPr>
            <a:xfrm>
              <a:off x="6848475" y="1952750"/>
              <a:ext cx="83700" cy="2104800"/>
            </a:xfrm>
            <a:prstGeom prst="rect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2"/>
            <p:cNvSpPr/>
            <p:nvPr/>
          </p:nvSpPr>
          <p:spPr>
            <a:xfrm>
              <a:off x="7010400" y="1952750"/>
              <a:ext cx="83700" cy="2104800"/>
            </a:xfrm>
            <a:prstGeom prst="rect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2"/>
            <p:cNvSpPr/>
            <p:nvPr/>
          </p:nvSpPr>
          <p:spPr>
            <a:xfrm>
              <a:off x="7172325" y="1952750"/>
              <a:ext cx="83700" cy="2104800"/>
            </a:xfrm>
            <a:prstGeom prst="rect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2"/>
            <p:cNvSpPr/>
            <p:nvPr/>
          </p:nvSpPr>
          <p:spPr>
            <a:xfrm>
              <a:off x="7334250" y="1952750"/>
              <a:ext cx="83700" cy="2104800"/>
            </a:xfrm>
            <a:prstGeom prst="rect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2"/>
            <p:cNvSpPr/>
            <p:nvPr/>
          </p:nvSpPr>
          <p:spPr>
            <a:xfrm>
              <a:off x="7496175" y="1952750"/>
              <a:ext cx="83700" cy="2104800"/>
            </a:xfrm>
            <a:prstGeom prst="rect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6" name="Google Shape;2396;p32"/>
          <p:cNvSpPr/>
          <p:nvPr/>
        </p:nvSpPr>
        <p:spPr>
          <a:xfrm>
            <a:off x="8574951" y="4557851"/>
            <a:ext cx="744000" cy="7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7" name="Google Shape;2397;p32"/>
          <p:cNvSpPr/>
          <p:nvPr/>
        </p:nvSpPr>
        <p:spPr>
          <a:xfrm>
            <a:off x="8627606" y="4625620"/>
            <a:ext cx="744000" cy="744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8" name="Google Shape;2398;p32"/>
          <p:cNvSpPr/>
          <p:nvPr/>
        </p:nvSpPr>
        <p:spPr>
          <a:xfrm>
            <a:off x="-70075" y="968050"/>
            <a:ext cx="232200" cy="2850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9" name="Google Shape;2399;p32"/>
          <p:cNvSpPr/>
          <p:nvPr/>
        </p:nvSpPr>
        <p:spPr>
          <a:xfrm>
            <a:off x="-70075" y="1040195"/>
            <a:ext cx="316800" cy="2850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0" name="Google Shape;2400;p32"/>
          <p:cNvGrpSpPr/>
          <p:nvPr/>
        </p:nvGrpSpPr>
        <p:grpSpPr>
          <a:xfrm rot="-5400000">
            <a:off x="7229980" y="4238501"/>
            <a:ext cx="425674" cy="1382718"/>
            <a:chOff x="6142475" y="2187300"/>
            <a:chExt cx="101375" cy="329250"/>
          </a:xfrm>
        </p:grpSpPr>
        <p:sp>
          <p:nvSpPr>
            <p:cNvPr id="2401" name="Google Shape;2401;p32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2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2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2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2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2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2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2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2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2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2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2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2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2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2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2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2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2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2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2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2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6992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308900"/>
            <a:ext cx="7699200" cy="3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0" r:id="rId5"/>
    <p:sldLayoutId id="2147483668" r:id="rId6"/>
    <p:sldLayoutId id="2147483671" r:id="rId7"/>
    <p:sldLayoutId id="214748367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p37"/>
          <p:cNvSpPr txBox="1">
            <a:spLocks noGrp="1"/>
          </p:cNvSpPr>
          <p:nvPr>
            <p:ph type="title"/>
          </p:nvPr>
        </p:nvSpPr>
        <p:spPr>
          <a:xfrm>
            <a:off x="719999" y="1464570"/>
            <a:ext cx="7704000" cy="789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th-TH" sz="3200" dirty="0">
                <a:solidFill>
                  <a:schemeClr val="tx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แอปพลิเคชันค้นหาหอพักในจังหวัดยะลา</a:t>
            </a:r>
            <a:endParaRPr lang="ko-KR" altLang="en-US" sz="3200" dirty="0">
              <a:solidFill>
                <a:schemeClr val="tx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2670" name="Google Shape;2670;p37"/>
          <p:cNvSpPr txBox="1">
            <a:spLocks noGrp="1"/>
          </p:cNvSpPr>
          <p:nvPr>
            <p:ph type="subTitle" idx="1"/>
          </p:nvPr>
        </p:nvSpPr>
        <p:spPr>
          <a:xfrm>
            <a:off x="1485590" y="2141004"/>
            <a:ext cx="6172817" cy="2235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-TH" sz="1800" dirty="0">
                <a:latin typeface="Chakra Petch" panose="00000500000000000000" pitchFamily="2" charset="-34"/>
                <a:cs typeface="Chakra Petch" panose="00000500000000000000" pitchFamily="2" charset="-34"/>
              </a:rPr>
              <a:t>จัดทำ</a:t>
            </a:r>
            <a:r>
              <a:rPr lang="th-TH" sz="1800" dirty="0" smtClean="0">
                <a:latin typeface="Chakra Petch" panose="00000500000000000000" pitchFamily="2" charset="-34"/>
                <a:cs typeface="Chakra Petch" panose="00000500000000000000" pitchFamily="2" charset="-34"/>
              </a:rPr>
              <a:t>โดย</a:t>
            </a:r>
            <a:endParaRPr lang="th-TH" sz="1800" dirty="0">
              <a:latin typeface="Chakra Petch" panose="00000500000000000000" pitchFamily="2" charset="-34"/>
              <a:cs typeface="Chakra Petch" panose="00000500000000000000" pitchFamily="2" charset="-34"/>
            </a:endParaRP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-TH" dirty="0">
                <a:latin typeface="Chakra Petch" panose="00000500000000000000" pitchFamily="2" charset="-34"/>
                <a:cs typeface="Chakra Petch" panose="00000500000000000000" pitchFamily="2" charset="-34"/>
              </a:rPr>
              <a:t>นายชา</a:t>
            </a:r>
            <a:r>
              <a:rPr lang="th-TH" dirty="0" err="1" smtClean="0">
                <a:latin typeface="Chakra Petch" panose="00000500000000000000" pitchFamily="2" charset="-34"/>
                <a:cs typeface="Chakra Petch" panose="00000500000000000000" pitchFamily="2" charset="-34"/>
              </a:rPr>
              <a:t>กรณ์</a:t>
            </a:r>
            <a:r>
              <a:rPr lang="en-US" dirty="0">
                <a:latin typeface="Chakra Petch" panose="00000500000000000000" pitchFamily="2" charset="-34"/>
                <a:cs typeface="Chakra Petch" panose="00000500000000000000" pitchFamily="2" charset="-34"/>
              </a:rPr>
              <a:t>	</a:t>
            </a:r>
            <a:r>
              <a:rPr lang="th-TH" dirty="0" smtClean="0">
                <a:latin typeface="Chakra Petch" panose="00000500000000000000" pitchFamily="2" charset="-34"/>
                <a:cs typeface="Chakra Petch" panose="00000500000000000000" pitchFamily="2" charset="-34"/>
              </a:rPr>
              <a:t>มะระ</a:t>
            </a:r>
            <a:r>
              <a:rPr lang="en-US" dirty="0">
                <a:latin typeface="Chakra Petch" panose="00000500000000000000" pitchFamily="2" charset="-34"/>
                <a:cs typeface="Chakra Petch" panose="00000500000000000000" pitchFamily="2" charset="-34"/>
              </a:rPr>
              <a:t>	</a:t>
            </a:r>
            <a:r>
              <a:rPr lang="en-US" dirty="0" smtClean="0">
                <a:latin typeface="Chakra Petch" panose="00000500000000000000" pitchFamily="2" charset="-34"/>
                <a:cs typeface="Chakra Petch" panose="00000500000000000000" pitchFamily="2" charset="-34"/>
              </a:rPr>
              <a:t> </a:t>
            </a:r>
            <a:r>
              <a:rPr lang="th-TH" dirty="0" smtClean="0">
                <a:latin typeface="Chakra Petch" panose="00000500000000000000" pitchFamily="2" charset="-34"/>
                <a:cs typeface="Chakra Petch" panose="00000500000000000000" pitchFamily="2" charset="-34"/>
              </a:rPr>
              <a:t>รหัส</a:t>
            </a:r>
            <a:r>
              <a:rPr lang="th-TH" dirty="0">
                <a:latin typeface="Chakra Petch" panose="00000500000000000000" pitchFamily="2" charset="-34"/>
                <a:cs typeface="Chakra Petch" panose="00000500000000000000" pitchFamily="2" charset="-34"/>
              </a:rPr>
              <a:t>นักศึกษา 6231280001</a:t>
            </a: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-TH" dirty="0">
                <a:latin typeface="Chakra Petch" panose="00000500000000000000" pitchFamily="2" charset="-34"/>
                <a:cs typeface="Chakra Petch" panose="00000500000000000000" pitchFamily="2" charset="-34"/>
              </a:rPr>
              <a:t>นางสาว</a:t>
            </a:r>
            <a:r>
              <a:rPr lang="th-TH" dirty="0" err="1">
                <a:latin typeface="Chakra Petch" panose="00000500000000000000" pitchFamily="2" charset="-34"/>
                <a:cs typeface="Chakra Petch" panose="00000500000000000000" pitchFamily="2" charset="-34"/>
              </a:rPr>
              <a:t>อัญช</a:t>
            </a:r>
            <a:r>
              <a:rPr lang="th-TH" dirty="0" smtClean="0">
                <a:latin typeface="Chakra Petch" panose="00000500000000000000" pitchFamily="2" charset="-34"/>
                <a:cs typeface="Chakra Petch" panose="00000500000000000000" pitchFamily="2" charset="-34"/>
              </a:rPr>
              <a:t>สา</a:t>
            </a:r>
            <a:r>
              <a:rPr lang="en-US" dirty="0">
                <a:latin typeface="Chakra Petch" panose="00000500000000000000" pitchFamily="2" charset="-34"/>
                <a:cs typeface="Chakra Petch" panose="00000500000000000000" pitchFamily="2" charset="-34"/>
              </a:rPr>
              <a:t>	</a:t>
            </a:r>
            <a:r>
              <a:rPr lang="th-TH" dirty="0" smtClean="0">
                <a:latin typeface="Chakra Petch" panose="00000500000000000000" pitchFamily="2" charset="-34"/>
                <a:cs typeface="Chakra Petch" panose="00000500000000000000" pitchFamily="2" charset="-34"/>
              </a:rPr>
              <a:t>พิณ</a:t>
            </a:r>
            <a:r>
              <a:rPr lang="th-TH" dirty="0">
                <a:latin typeface="Chakra Petch" panose="00000500000000000000" pitchFamily="2" charset="-34"/>
                <a:cs typeface="Chakra Petch" panose="00000500000000000000" pitchFamily="2" charset="-34"/>
              </a:rPr>
              <a:t>อักษร</a:t>
            </a:r>
            <a:r>
              <a:rPr lang="en-US" dirty="0">
                <a:latin typeface="Chakra Petch" panose="00000500000000000000" pitchFamily="2" charset="-34"/>
                <a:cs typeface="Chakra Petch" panose="00000500000000000000" pitchFamily="2" charset="-34"/>
              </a:rPr>
              <a:t>	</a:t>
            </a:r>
            <a:r>
              <a:rPr lang="en-US" dirty="0" smtClean="0">
                <a:latin typeface="Chakra Petch" panose="00000500000000000000" pitchFamily="2" charset="-34"/>
                <a:cs typeface="Chakra Petch" panose="00000500000000000000" pitchFamily="2" charset="-34"/>
              </a:rPr>
              <a:t> </a:t>
            </a:r>
            <a:r>
              <a:rPr lang="th-TH" dirty="0" smtClean="0">
                <a:latin typeface="Chakra Petch" panose="00000500000000000000" pitchFamily="2" charset="-34"/>
                <a:cs typeface="Chakra Petch" panose="00000500000000000000" pitchFamily="2" charset="-34"/>
              </a:rPr>
              <a:t>รหัส</a:t>
            </a:r>
            <a:r>
              <a:rPr lang="th-TH" dirty="0">
                <a:latin typeface="Chakra Petch" panose="00000500000000000000" pitchFamily="2" charset="-34"/>
                <a:cs typeface="Chakra Petch" panose="00000500000000000000" pitchFamily="2" charset="-34"/>
              </a:rPr>
              <a:t>นักศึกษา 6231280010</a:t>
            </a: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-TH" dirty="0">
                <a:latin typeface="Chakra Petch" panose="00000500000000000000" pitchFamily="2" charset="-34"/>
                <a:cs typeface="Chakra Petch" panose="00000500000000000000" pitchFamily="2" charset="-34"/>
              </a:rPr>
              <a:t>ประกาศนียบัตรวิชาชีพขั้นสูง ปีการศึกษา 2562 </a:t>
            </a:r>
            <a:endParaRPr dirty="0"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67C0DB05-6378-4BE1-A4CF-E446CBCDBA4C}"/>
              </a:ext>
            </a:extLst>
          </p:cNvPr>
          <p:cNvGrpSpPr/>
          <p:nvPr/>
        </p:nvGrpSpPr>
        <p:grpSpPr>
          <a:xfrm>
            <a:off x="384464" y="744054"/>
            <a:ext cx="2750652" cy="835909"/>
            <a:chOff x="384464" y="744054"/>
            <a:chExt cx="2750652" cy="835909"/>
          </a:xfrm>
        </p:grpSpPr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4D3C4303-5053-4C63-9F3D-E0A56A012A3E}"/>
                </a:ext>
              </a:extLst>
            </p:cNvPr>
            <p:cNvSpPr/>
            <p:nvPr/>
          </p:nvSpPr>
          <p:spPr>
            <a:xfrm rot="21218331">
              <a:off x="439843" y="744054"/>
              <a:ext cx="2644899" cy="8359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74F3BC31-1698-474A-98A7-99C4D9699B59}"/>
                </a:ext>
              </a:extLst>
            </p:cNvPr>
            <p:cNvSpPr/>
            <p:nvPr/>
          </p:nvSpPr>
          <p:spPr>
            <a:xfrm>
              <a:off x="384464" y="754936"/>
              <a:ext cx="2750652" cy="77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76" name="Google Shape;2676;p38"/>
          <p:cNvSpPr txBox="1">
            <a:spLocks noGrp="1"/>
          </p:cNvSpPr>
          <p:nvPr>
            <p:ph type="title"/>
          </p:nvPr>
        </p:nvSpPr>
        <p:spPr>
          <a:xfrm>
            <a:off x="478009" y="822847"/>
            <a:ext cx="2521964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หลักการและเหตุผล</a:t>
            </a:r>
            <a:endParaRPr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1DA7ACD-2FE4-49B1-88C7-9D79EFBD1B8D}"/>
              </a:ext>
            </a:extLst>
          </p:cNvPr>
          <p:cNvGrpSpPr/>
          <p:nvPr/>
        </p:nvGrpSpPr>
        <p:grpSpPr>
          <a:xfrm>
            <a:off x="3375195" y="381609"/>
            <a:ext cx="4585216" cy="4570112"/>
            <a:chOff x="2850685" y="412781"/>
            <a:chExt cx="4585216" cy="4570112"/>
          </a:xfrm>
        </p:grpSpPr>
        <p:sp>
          <p:nvSpPr>
            <p:cNvPr id="20" name="Teardrop 19">
              <a:extLst>
                <a:ext uri="{FF2B5EF4-FFF2-40B4-BE49-F238E27FC236}">
                  <a16:creationId xmlns="" xmlns:a16="http://schemas.microsoft.com/office/drawing/2014/main" id="{F4F10473-5FF9-4CA8-88C4-E0A5C331407A}"/>
                </a:ext>
              </a:extLst>
            </p:cNvPr>
            <p:cNvSpPr/>
            <p:nvPr/>
          </p:nvSpPr>
          <p:spPr>
            <a:xfrm rot="18900000">
              <a:off x="4237867" y="3165714"/>
              <a:ext cx="1828077" cy="1817179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Arc 7">
              <a:extLst>
                <a:ext uri="{FF2B5EF4-FFF2-40B4-BE49-F238E27FC236}">
                  <a16:creationId xmlns="" xmlns:a16="http://schemas.microsoft.com/office/drawing/2014/main" id="{82A12F0A-F297-42EB-BE17-1D02C311885A}"/>
                </a:ext>
              </a:extLst>
            </p:cNvPr>
            <p:cNvSpPr/>
            <p:nvPr/>
          </p:nvSpPr>
          <p:spPr>
            <a:xfrm>
              <a:off x="5232347" y="2703793"/>
              <a:ext cx="1849772" cy="1849772"/>
            </a:xfrm>
            <a:prstGeom prst="arc">
              <a:avLst>
                <a:gd name="adj1" fmla="val 879"/>
                <a:gd name="adj2" fmla="val 5528201"/>
              </a:avLst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>
              <a:extLst>
                <a:ext uri="{FF2B5EF4-FFF2-40B4-BE49-F238E27FC236}">
                  <a16:creationId xmlns="" xmlns:a16="http://schemas.microsoft.com/office/drawing/2014/main" id="{0084D9D2-C9E0-4497-A1E2-05A8D55DCB3F}"/>
                </a:ext>
              </a:extLst>
            </p:cNvPr>
            <p:cNvSpPr/>
            <p:nvPr/>
          </p:nvSpPr>
          <p:spPr>
            <a:xfrm>
              <a:off x="3374929" y="2703793"/>
              <a:ext cx="1849772" cy="1849772"/>
            </a:xfrm>
            <a:prstGeom prst="arc">
              <a:avLst>
                <a:gd name="adj1" fmla="val 5431120"/>
                <a:gd name="adj2" fmla="val 10811846"/>
              </a:avLst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="" xmlns:a16="http://schemas.microsoft.com/office/drawing/2014/main" id="{67422638-032D-4957-B7F4-8ED9D0B65B0D}"/>
                </a:ext>
              </a:extLst>
            </p:cNvPr>
            <p:cNvSpPr/>
            <p:nvPr/>
          </p:nvSpPr>
          <p:spPr>
            <a:xfrm>
              <a:off x="5232347" y="854020"/>
              <a:ext cx="1849772" cy="1849772"/>
            </a:xfrm>
            <a:prstGeom prst="arc">
              <a:avLst>
                <a:gd name="adj1" fmla="val 16166120"/>
                <a:gd name="adj2" fmla="val 21576830"/>
              </a:avLst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>
              <a:extLst>
                <a:ext uri="{FF2B5EF4-FFF2-40B4-BE49-F238E27FC236}">
                  <a16:creationId xmlns="" xmlns:a16="http://schemas.microsoft.com/office/drawing/2014/main" id="{EE51F0D8-1F8D-4EF4-A3AD-5F24E32F5F32}"/>
                </a:ext>
              </a:extLst>
            </p:cNvPr>
            <p:cNvSpPr/>
            <p:nvPr/>
          </p:nvSpPr>
          <p:spPr>
            <a:xfrm>
              <a:off x="3374929" y="854020"/>
              <a:ext cx="1849772" cy="1849772"/>
            </a:xfrm>
            <a:prstGeom prst="arc">
              <a:avLst>
                <a:gd name="adj1" fmla="val 10823275"/>
                <a:gd name="adj2" fmla="val 16184649"/>
              </a:avLst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ardrop 11">
              <a:extLst>
                <a:ext uri="{FF2B5EF4-FFF2-40B4-BE49-F238E27FC236}">
                  <a16:creationId xmlns="" xmlns:a16="http://schemas.microsoft.com/office/drawing/2014/main" id="{C56A8453-4D3A-43B6-B652-032E0E3D3881}"/>
                </a:ext>
              </a:extLst>
            </p:cNvPr>
            <p:cNvSpPr/>
            <p:nvPr/>
          </p:nvSpPr>
          <p:spPr>
            <a:xfrm rot="8100000">
              <a:off x="4227576" y="412781"/>
              <a:ext cx="1831434" cy="1820517"/>
            </a:xfrm>
            <a:prstGeom prst="teardrop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ardrop 12">
              <a:extLst>
                <a:ext uri="{FF2B5EF4-FFF2-40B4-BE49-F238E27FC236}">
                  <a16:creationId xmlns="" xmlns:a16="http://schemas.microsoft.com/office/drawing/2014/main" id="{A3A50D60-7B12-463E-9658-F572442B4EC2}"/>
                </a:ext>
              </a:extLst>
            </p:cNvPr>
            <p:cNvSpPr/>
            <p:nvPr/>
          </p:nvSpPr>
          <p:spPr>
            <a:xfrm rot="13500000">
              <a:off x="5609925" y="1791935"/>
              <a:ext cx="1820517" cy="183143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ardrop 13">
              <a:extLst>
                <a:ext uri="{FF2B5EF4-FFF2-40B4-BE49-F238E27FC236}">
                  <a16:creationId xmlns="" xmlns:a16="http://schemas.microsoft.com/office/drawing/2014/main" id="{968FDF6B-7656-47D0-AFAE-193BE36C043E}"/>
                </a:ext>
              </a:extLst>
            </p:cNvPr>
            <p:cNvSpPr/>
            <p:nvPr/>
          </p:nvSpPr>
          <p:spPr>
            <a:xfrm rot="2700000">
              <a:off x="2856144" y="1791933"/>
              <a:ext cx="1820517" cy="1831435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BD4437A8-3978-40E9-A5FE-DFE20FC38DF0}"/>
                </a:ext>
              </a:extLst>
            </p:cNvPr>
            <p:cNvSpPr txBox="1"/>
            <p:nvPr/>
          </p:nvSpPr>
          <p:spPr>
            <a:xfrm>
              <a:off x="4289757" y="1162008"/>
              <a:ext cx="1691640" cy="1192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th-TH" sz="2200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ข้อมูลหอพักในจังหวัดยะลา ที่กระจัดกระจาย</a:t>
              </a:r>
            </a:p>
            <a:p>
              <a:pPr algn="ctr">
                <a:lnSpc>
                  <a:spcPct val="80000"/>
                </a:lnSpc>
              </a:pPr>
              <a:endParaRPr lang="en-US" sz="22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F50E0F83-E500-45E0-8F17-A316C7B4D887}"/>
                </a:ext>
              </a:extLst>
            </p:cNvPr>
            <p:cNvSpPr txBox="1"/>
            <p:nvPr/>
          </p:nvSpPr>
          <p:spPr>
            <a:xfrm>
              <a:off x="5679048" y="2614627"/>
              <a:ext cx="1691640" cy="1192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th-TH" sz="2200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นักเรียน นักศึกษา เข้าศึกษาต่อเป็นจำนวนมาก</a:t>
              </a:r>
            </a:p>
            <a:p>
              <a:pPr algn="ctr">
                <a:lnSpc>
                  <a:spcPct val="80000"/>
                </a:lnSpc>
              </a:pPr>
              <a:endParaRPr lang="en-US" sz="22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864744FC-E0CE-4A50-B3CC-9730B90B86F9}"/>
                </a:ext>
              </a:extLst>
            </p:cNvPr>
            <p:cNvSpPr txBox="1"/>
            <p:nvPr/>
          </p:nvSpPr>
          <p:spPr>
            <a:xfrm>
              <a:off x="4245165" y="3987273"/>
              <a:ext cx="1813480" cy="921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th-TH" sz="2200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เข้าถึงข้อมูลหอพักได้รวดเร็ว ได้จากทุกที่</a:t>
              </a:r>
            </a:p>
            <a:p>
              <a:pPr algn="ctr">
                <a:lnSpc>
                  <a:spcPct val="80000"/>
                </a:lnSpc>
              </a:pPr>
              <a:endParaRPr lang="en-US" sz="22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B5DEE68E-8CAF-465A-B82A-B121B2C90AF2}"/>
                </a:ext>
              </a:extLst>
            </p:cNvPr>
            <p:cNvSpPr txBox="1"/>
            <p:nvPr/>
          </p:nvSpPr>
          <p:spPr>
            <a:xfrm>
              <a:off x="2920582" y="2786263"/>
              <a:ext cx="1691640" cy="921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th-TH" sz="2200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ทางเลือกในการเลือกหาหอพัก</a:t>
              </a:r>
            </a:p>
            <a:p>
              <a:pPr algn="ctr">
                <a:lnSpc>
                  <a:spcPct val="80000"/>
                </a:lnSpc>
              </a:pPr>
              <a:endParaRPr lang="en-US" sz="22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pic>
          <p:nvPicPr>
            <p:cNvPr id="26" name="Graphic 25" descr="City">
              <a:extLst>
                <a:ext uri="{FF2B5EF4-FFF2-40B4-BE49-F238E27FC236}">
                  <a16:creationId xmlns="" xmlns:a16="http://schemas.microsoft.com/office/drawing/2014/main" id="{06E62BE2-A39B-42DA-A0FE-EC5C3A1DC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77533" y="485666"/>
              <a:ext cx="731520" cy="731520"/>
            </a:xfrm>
            <a:prstGeom prst="rect">
              <a:avLst/>
            </a:prstGeom>
          </p:spPr>
        </p:pic>
        <p:pic>
          <p:nvPicPr>
            <p:cNvPr id="28" name="Graphic 27" descr="School girl">
              <a:extLst>
                <a:ext uri="{FF2B5EF4-FFF2-40B4-BE49-F238E27FC236}">
                  <a16:creationId xmlns="" xmlns:a16="http://schemas.microsoft.com/office/drawing/2014/main" id="{C2829548-A579-4409-A20C-5D1F64411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89043" y="1920567"/>
              <a:ext cx="685223" cy="725334"/>
            </a:xfrm>
            <a:prstGeom prst="rect">
              <a:avLst/>
            </a:prstGeom>
          </p:spPr>
        </p:pic>
        <p:pic>
          <p:nvPicPr>
            <p:cNvPr id="30" name="Graphic 29" descr="School boy">
              <a:extLst>
                <a:ext uri="{FF2B5EF4-FFF2-40B4-BE49-F238E27FC236}">
                  <a16:creationId xmlns="" xmlns:a16="http://schemas.microsoft.com/office/drawing/2014/main" id="{7B156054-F9E4-4513-A706-45D145B27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81511" y="1914381"/>
              <a:ext cx="685223" cy="725334"/>
            </a:xfrm>
            <a:prstGeom prst="rect">
              <a:avLst/>
            </a:prstGeom>
          </p:spPr>
        </p:pic>
        <p:pic>
          <p:nvPicPr>
            <p:cNvPr id="33" name="Graphic 32" descr="Magnifying glass">
              <a:extLst>
                <a:ext uri="{FF2B5EF4-FFF2-40B4-BE49-F238E27FC236}">
                  <a16:creationId xmlns="" xmlns:a16="http://schemas.microsoft.com/office/drawing/2014/main" id="{AE8DB7EC-AC8F-4662-8373-E72260BAA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40984" y="1964397"/>
              <a:ext cx="731520" cy="731520"/>
            </a:xfrm>
            <a:prstGeom prst="rect">
              <a:avLst/>
            </a:prstGeom>
          </p:spPr>
        </p:pic>
        <p:pic>
          <p:nvPicPr>
            <p:cNvPr id="37" name="Graphic 36" descr="Wi Fi">
              <a:extLst>
                <a:ext uri="{FF2B5EF4-FFF2-40B4-BE49-F238E27FC236}">
                  <a16:creationId xmlns="" xmlns:a16="http://schemas.microsoft.com/office/drawing/2014/main" id="{5FCFEDC5-CD32-4FF8-BF6C-AE9957D63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769817" y="3233378"/>
              <a:ext cx="731520" cy="73152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54D565D3-B72A-4F74-BF87-A595C3AEB057}"/>
              </a:ext>
            </a:extLst>
          </p:cNvPr>
          <p:cNvGrpSpPr/>
          <p:nvPr/>
        </p:nvGrpSpPr>
        <p:grpSpPr>
          <a:xfrm>
            <a:off x="2769990" y="273688"/>
            <a:ext cx="3691460" cy="936789"/>
            <a:chOff x="1146708" y="637810"/>
            <a:chExt cx="1569043" cy="936789"/>
          </a:xfrm>
        </p:grpSpPr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0AA22783-434D-4C35-BD00-AC1BC3FE2F5A}"/>
                </a:ext>
              </a:extLst>
            </p:cNvPr>
            <p:cNvSpPr/>
            <p:nvPr/>
          </p:nvSpPr>
          <p:spPr>
            <a:xfrm>
              <a:off x="1146708" y="637810"/>
              <a:ext cx="1531877" cy="8536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61D6743B-1CC5-4904-99B5-F010FEE12F50}"/>
                </a:ext>
              </a:extLst>
            </p:cNvPr>
            <p:cNvSpPr/>
            <p:nvPr/>
          </p:nvSpPr>
          <p:spPr>
            <a:xfrm>
              <a:off x="1183874" y="720938"/>
              <a:ext cx="1531877" cy="8536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DF47F299-C931-4895-8E3E-66B45DEDEC60}"/>
              </a:ext>
            </a:extLst>
          </p:cNvPr>
          <p:cNvGrpSpPr/>
          <p:nvPr/>
        </p:nvGrpSpPr>
        <p:grpSpPr>
          <a:xfrm>
            <a:off x="976715" y="1394125"/>
            <a:ext cx="673716" cy="686492"/>
            <a:chOff x="2361345" y="1390931"/>
            <a:chExt cx="860226" cy="876539"/>
          </a:xfrm>
        </p:grpSpPr>
        <p:sp>
          <p:nvSpPr>
            <p:cNvPr id="2682" name="Google Shape;2682;p39"/>
            <p:cNvSpPr/>
            <p:nvPr/>
          </p:nvSpPr>
          <p:spPr>
            <a:xfrm>
              <a:off x="2361345" y="1390931"/>
              <a:ext cx="803400" cy="803400"/>
            </a:xfrm>
            <a:prstGeom prst="ellipse">
              <a:avLst/>
            </a:prstGeom>
            <a:solidFill>
              <a:srgbClr val="FEC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683" name="Google Shape;2683;p39"/>
            <p:cNvSpPr/>
            <p:nvPr/>
          </p:nvSpPr>
          <p:spPr>
            <a:xfrm>
              <a:off x="2418171" y="1464070"/>
              <a:ext cx="803400" cy="803400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F8F07AC2-E73A-4570-B671-3D861993FAE9}"/>
              </a:ext>
            </a:extLst>
          </p:cNvPr>
          <p:cNvGrpSpPr/>
          <p:nvPr/>
        </p:nvGrpSpPr>
        <p:grpSpPr>
          <a:xfrm>
            <a:off x="976672" y="2228401"/>
            <a:ext cx="673716" cy="686492"/>
            <a:chOff x="2362190" y="2463206"/>
            <a:chExt cx="860226" cy="876539"/>
          </a:xfrm>
        </p:grpSpPr>
        <p:sp>
          <p:nvSpPr>
            <p:cNvPr id="2685" name="Google Shape;2685;p39"/>
            <p:cNvSpPr/>
            <p:nvPr/>
          </p:nvSpPr>
          <p:spPr>
            <a:xfrm>
              <a:off x="2362190" y="2463206"/>
              <a:ext cx="803400" cy="803400"/>
            </a:xfrm>
            <a:prstGeom prst="ellipse">
              <a:avLst/>
            </a:prstGeom>
            <a:solidFill>
              <a:srgbClr val="FF8E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686" name="Google Shape;2686;p39"/>
            <p:cNvSpPr/>
            <p:nvPr/>
          </p:nvSpPr>
          <p:spPr>
            <a:xfrm>
              <a:off x="2419016" y="2536345"/>
              <a:ext cx="803400" cy="803400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A643CCA0-789E-412D-937E-A3825687CE27}"/>
              </a:ext>
            </a:extLst>
          </p:cNvPr>
          <p:cNvGrpSpPr/>
          <p:nvPr/>
        </p:nvGrpSpPr>
        <p:grpSpPr>
          <a:xfrm>
            <a:off x="977653" y="3012177"/>
            <a:ext cx="673716" cy="686492"/>
            <a:chOff x="2360429" y="3530640"/>
            <a:chExt cx="860226" cy="876539"/>
          </a:xfrm>
        </p:grpSpPr>
        <p:sp>
          <p:nvSpPr>
            <p:cNvPr id="2688" name="Google Shape;2688;p39"/>
            <p:cNvSpPr/>
            <p:nvPr/>
          </p:nvSpPr>
          <p:spPr>
            <a:xfrm>
              <a:off x="2360429" y="3530640"/>
              <a:ext cx="803400" cy="803400"/>
            </a:xfrm>
            <a:prstGeom prst="ellipse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689" name="Google Shape;2689;p39"/>
            <p:cNvSpPr/>
            <p:nvPr/>
          </p:nvSpPr>
          <p:spPr>
            <a:xfrm>
              <a:off x="2417255" y="3603779"/>
              <a:ext cx="803400" cy="803400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2690" name="Google Shape;2690;p39"/>
          <p:cNvSpPr txBox="1">
            <a:spLocks noGrp="1"/>
          </p:cNvSpPr>
          <p:nvPr>
            <p:ph type="subTitle" idx="7"/>
          </p:nvPr>
        </p:nvSpPr>
        <p:spPr>
          <a:xfrm>
            <a:off x="2658457" y="406481"/>
            <a:ext cx="3898047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วัตถุประสงค์ในการทำโครงการ</a:t>
            </a:r>
            <a:endParaRPr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697" name="Google Shape;2697;p39"/>
          <p:cNvSpPr txBox="1">
            <a:spLocks noGrp="1"/>
          </p:cNvSpPr>
          <p:nvPr>
            <p:ph type="title"/>
          </p:nvPr>
        </p:nvSpPr>
        <p:spPr>
          <a:xfrm>
            <a:off x="977702" y="1541909"/>
            <a:ext cx="673617" cy="5082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endParaRPr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698" name="Google Shape;2698;p39"/>
          <p:cNvSpPr txBox="1">
            <a:spLocks noGrp="1"/>
          </p:cNvSpPr>
          <p:nvPr>
            <p:ph type="title" idx="8"/>
          </p:nvPr>
        </p:nvSpPr>
        <p:spPr>
          <a:xfrm>
            <a:off x="976814" y="2366185"/>
            <a:ext cx="673617" cy="5082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endParaRPr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699" name="Google Shape;2699;p39"/>
          <p:cNvSpPr txBox="1">
            <a:spLocks noGrp="1"/>
          </p:cNvSpPr>
          <p:nvPr>
            <p:ph type="title" idx="9"/>
          </p:nvPr>
        </p:nvSpPr>
        <p:spPr>
          <a:xfrm>
            <a:off x="978640" y="3114461"/>
            <a:ext cx="673617" cy="5082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endParaRPr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BDEC71F-974E-495D-9F2A-993408F33060}"/>
              </a:ext>
            </a:extLst>
          </p:cNvPr>
          <p:cNvSpPr txBox="1"/>
          <p:nvPr/>
        </p:nvSpPr>
        <p:spPr>
          <a:xfrm>
            <a:off x="1693948" y="1414073"/>
            <a:ext cx="6428831" cy="65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th-TH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เพื่อศึกษาและพัฒนาแอปพลิเคชันด้วย </a:t>
            </a:r>
            <a:r>
              <a:rPr lang="en-US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Flutter </a:t>
            </a:r>
            <a:r>
              <a:rPr lang="th-TH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ที่รองรับการใช้งานได้ทั้ง </a:t>
            </a:r>
            <a:r>
              <a:rPr lang="en-US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Android</a:t>
            </a:r>
            <a:r>
              <a:rPr lang="th-TH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</a:t>
            </a:r>
            <a:r>
              <a:rPr lang="en-US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iOS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58EDB4E-E37F-4AF1-BAC0-25C479E45B14}"/>
              </a:ext>
            </a:extLst>
          </p:cNvPr>
          <p:cNvSpPr txBox="1"/>
          <p:nvPr/>
        </p:nvSpPr>
        <p:spPr>
          <a:xfrm>
            <a:off x="1693948" y="2215566"/>
            <a:ext cx="6473237" cy="65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th-TH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เพื่อศึกษาและใช้งานการจัดการฐานข้อมูลหอพัก ฐานข้อมูลระบบบัญชีผู้ใช้ โดยใช้ </a:t>
            </a:r>
            <a:r>
              <a:rPr lang="en-US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Firebase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1E52A830-4BB0-413E-81EF-46D10191C130}"/>
              </a:ext>
            </a:extLst>
          </p:cNvPr>
          <p:cNvGrpSpPr/>
          <p:nvPr/>
        </p:nvGrpSpPr>
        <p:grpSpPr>
          <a:xfrm>
            <a:off x="976672" y="3825099"/>
            <a:ext cx="673716" cy="686492"/>
            <a:chOff x="2360429" y="3530640"/>
            <a:chExt cx="860226" cy="876539"/>
          </a:xfrm>
        </p:grpSpPr>
        <p:sp>
          <p:nvSpPr>
            <p:cNvPr id="43" name="Google Shape;2688;p39">
              <a:extLst>
                <a:ext uri="{FF2B5EF4-FFF2-40B4-BE49-F238E27FC236}">
                  <a16:creationId xmlns="" xmlns:a16="http://schemas.microsoft.com/office/drawing/2014/main" id="{2D6E66F6-A040-4293-B5A4-90BAA3A13F17}"/>
                </a:ext>
              </a:extLst>
            </p:cNvPr>
            <p:cNvSpPr/>
            <p:nvPr/>
          </p:nvSpPr>
          <p:spPr>
            <a:xfrm>
              <a:off x="2360429" y="3530640"/>
              <a:ext cx="803400" cy="803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44" name="Google Shape;2689;p39">
              <a:extLst>
                <a:ext uri="{FF2B5EF4-FFF2-40B4-BE49-F238E27FC236}">
                  <a16:creationId xmlns="" xmlns:a16="http://schemas.microsoft.com/office/drawing/2014/main" id="{0014FBAD-09B8-4563-AEE1-D530FB1C94B7}"/>
                </a:ext>
              </a:extLst>
            </p:cNvPr>
            <p:cNvSpPr/>
            <p:nvPr/>
          </p:nvSpPr>
          <p:spPr>
            <a:xfrm>
              <a:off x="2417255" y="3603779"/>
              <a:ext cx="803400" cy="803400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45" name="Google Shape;2699;p39">
            <a:extLst>
              <a:ext uri="{FF2B5EF4-FFF2-40B4-BE49-F238E27FC236}">
                <a16:creationId xmlns="" xmlns:a16="http://schemas.microsoft.com/office/drawing/2014/main" id="{9DE7A738-3DAC-4406-BA58-FFB33C237973}"/>
              </a:ext>
            </a:extLst>
          </p:cNvPr>
          <p:cNvSpPr txBox="1">
            <a:spLocks/>
          </p:cNvSpPr>
          <p:nvPr/>
        </p:nvSpPr>
        <p:spPr>
          <a:xfrm>
            <a:off x="977659" y="3927383"/>
            <a:ext cx="673617" cy="50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  <a:endParaRPr lang="en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21A4BE34-D9C6-43AA-8832-2DAC53A13D0A}"/>
              </a:ext>
            </a:extLst>
          </p:cNvPr>
          <p:cNvSpPr txBox="1"/>
          <p:nvPr/>
        </p:nvSpPr>
        <p:spPr>
          <a:xfrm>
            <a:off x="1693948" y="3168619"/>
            <a:ext cx="64714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เพื่อสำรวจความถึงพอใจของนักเรียนนักศึกษาต่อแอปพลิเคชันค้นหาหอพัก</a:t>
            </a:r>
            <a:endParaRPr lang="en-US" sz="2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D1DF2DA0-FDDA-43E2-B2BF-50E031594704}"/>
              </a:ext>
            </a:extLst>
          </p:cNvPr>
          <p:cNvSpPr txBox="1"/>
          <p:nvPr/>
        </p:nvSpPr>
        <p:spPr>
          <a:xfrm>
            <a:off x="1693906" y="3966043"/>
            <a:ext cx="6428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เพื่ออำนวยความสะดวกแก่นักเรียนนักศึกษา ที่ต้องการค้นหาข้อมูลหอพักหรือห้องเช่า</a:t>
            </a:r>
            <a:endParaRPr lang="en-US" sz="2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99B0B809-7A8D-4C1C-8207-9A7B5B80A976}"/>
              </a:ext>
            </a:extLst>
          </p:cNvPr>
          <p:cNvGrpSpPr/>
          <p:nvPr/>
        </p:nvGrpSpPr>
        <p:grpSpPr>
          <a:xfrm>
            <a:off x="4459286" y="206130"/>
            <a:ext cx="795579" cy="707303"/>
            <a:chOff x="1059112" y="2312593"/>
            <a:chExt cx="588499" cy="523200"/>
          </a:xfrm>
        </p:grpSpPr>
        <p:sp>
          <p:nvSpPr>
            <p:cNvPr id="7" name="Google Shape;3050;p54">
              <a:extLst>
                <a:ext uri="{FF2B5EF4-FFF2-40B4-BE49-F238E27FC236}">
                  <a16:creationId xmlns="" xmlns:a16="http://schemas.microsoft.com/office/drawing/2014/main" id="{3152C5E6-FBE2-4A34-91B1-B67C93396B5A}"/>
                </a:ext>
              </a:extLst>
            </p:cNvPr>
            <p:cNvSpPr/>
            <p:nvPr/>
          </p:nvSpPr>
          <p:spPr>
            <a:xfrm>
              <a:off x="1059112" y="2312593"/>
              <a:ext cx="523200" cy="523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3056;p54">
              <a:extLst>
                <a:ext uri="{FF2B5EF4-FFF2-40B4-BE49-F238E27FC236}">
                  <a16:creationId xmlns="" xmlns:a16="http://schemas.microsoft.com/office/drawing/2014/main" id="{B7DEB902-E4EE-49BD-988F-66FFD98507B2}"/>
                </a:ext>
              </a:extLst>
            </p:cNvPr>
            <p:cNvGrpSpPr/>
            <p:nvPr/>
          </p:nvGrpSpPr>
          <p:grpSpPr>
            <a:xfrm>
              <a:off x="1241475" y="2370986"/>
              <a:ext cx="406136" cy="406417"/>
              <a:chOff x="4206763" y="2450951"/>
              <a:chExt cx="322151" cy="322374"/>
            </a:xfrm>
          </p:grpSpPr>
          <p:sp>
            <p:nvSpPr>
              <p:cNvPr id="9" name="Google Shape;3057;p54">
                <a:extLst>
                  <a:ext uri="{FF2B5EF4-FFF2-40B4-BE49-F238E27FC236}">
                    <a16:creationId xmlns="" xmlns:a16="http://schemas.microsoft.com/office/drawing/2014/main" id="{51AF0FAA-E490-413F-8053-56E7030C4520}"/>
                  </a:ext>
                </a:extLst>
              </p:cNvPr>
              <p:cNvSpPr/>
              <p:nvPr/>
            </p:nvSpPr>
            <p:spPr>
              <a:xfrm>
                <a:off x="4206763" y="2571650"/>
                <a:ext cx="322151" cy="201675"/>
              </a:xfrm>
              <a:custGeom>
                <a:avLst/>
                <a:gdLst/>
                <a:ahLst/>
                <a:cxnLst/>
                <a:rect l="l" t="t" r="r" b="b"/>
                <a:pathLst>
                  <a:path w="10121" h="6336" extrusionOk="0">
                    <a:moveTo>
                      <a:pt x="2691" y="2847"/>
                    </a:moveTo>
                    <a:lnTo>
                      <a:pt x="2691" y="6037"/>
                    </a:lnTo>
                    <a:lnTo>
                      <a:pt x="1393" y="6037"/>
                    </a:lnTo>
                    <a:lnTo>
                      <a:pt x="1393" y="2847"/>
                    </a:lnTo>
                    <a:close/>
                    <a:moveTo>
                      <a:pt x="5703" y="2049"/>
                    </a:moveTo>
                    <a:lnTo>
                      <a:pt x="5703" y="6037"/>
                    </a:lnTo>
                    <a:lnTo>
                      <a:pt x="4406" y="6037"/>
                    </a:lnTo>
                    <a:lnTo>
                      <a:pt x="4406" y="2049"/>
                    </a:lnTo>
                    <a:close/>
                    <a:moveTo>
                      <a:pt x="8704" y="299"/>
                    </a:moveTo>
                    <a:lnTo>
                      <a:pt x="8704" y="6037"/>
                    </a:lnTo>
                    <a:lnTo>
                      <a:pt x="7406" y="6037"/>
                    </a:lnTo>
                    <a:lnTo>
                      <a:pt x="7406" y="299"/>
                    </a:lnTo>
                    <a:close/>
                    <a:moveTo>
                      <a:pt x="7275" y="1"/>
                    </a:moveTo>
                    <a:cubicBezTo>
                      <a:pt x="7192" y="1"/>
                      <a:pt x="7132" y="61"/>
                      <a:pt x="7132" y="156"/>
                    </a:cubicBezTo>
                    <a:lnTo>
                      <a:pt x="7132" y="6037"/>
                    </a:lnTo>
                    <a:lnTo>
                      <a:pt x="6001" y="6037"/>
                    </a:lnTo>
                    <a:lnTo>
                      <a:pt x="6001" y="1894"/>
                    </a:lnTo>
                    <a:cubicBezTo>
                      <a:pt x="6001" y="1811"/>
                      <a:pt x="5941" y="1751"/>
                      <a:pt x="5846" y="1751"/>
                    </a:cubicBezTo>
                    <a:lnTo>
                      <a:pt x="4275" y="1751"/>
                    </a:lnTo>
                    <a:cubicBezTo>
                      <a:pt x="4179" y="1751"/>
                      <a:pt x="4120" y="1811"/>
                      <a:pt x="4120" y="1894"/>
                    </a:cubicBezTo>
                    <a:lnTo>
                      <a:pt x="4120" y="6037"/>
                    </a:lnTo>
                    <a:lnTo>
                      <a:pt x="2989" y="6037"/>
                    </a:lnTo>
                    <a:lnTo>
                      <a:pt x="2989" y="2704"/>
                    </a:lnTo>
                    <a:cubicBezTo>
                      <a:pt x="2989" y="2608"/>
                      <a:pt x="2929" y="2549"/>
                      <a:pt x="2846" y="2549"/>
                    </a:cubicBezTo>
                    <a:lnTo>
                      <a:pt x="1262" y="2549"/>
                    </a:lnTo>
                    <a:cubicBezTo>
                      <a:pt x="1167" y="2549"/>
                      <a:pt x="1119" y="2608"/>
                      <a:pt x="1119" y="2704"/>
                    </a:cubicBezTo>
                    <a:lnTo>
                      <a:pt x="1119" y="6037"/>
                    </a:lnTo>
                    <a:lnTo>
                      <a:pt x="143" y="6037"/>
                    </a:lnTo>
                    <a:cubicBezTo>
                      <a:pt x="60" y="6037"/>
                      <a:pt x="0" y="6097"/>
                      <a:pt x="0" y="6180"/>
                    </a:cubicBezTo>
                    <a:cubicBezTo>
                      <a:pt x="0" y="6276"/>
                      <a:pt x="60" y="6335"/>
                      <a:pt x="143" y="6335"/>
                    </a:cubicBezTo>
                    <a:lnTo>
                      <a:pt x="9966" y="6335"/>
                    </a:lnTo>
                    <a:cubicBezTo>
                      <a:pt x="10061" y="6335"/>
                      <a:pt x="10121" y="6276"/>
                      <a:pt x="10121" y="6180"/>
                    </a:cubicBezTo>
                    <a:cubicBezTo>
                      <a:pt x="10121" y="6109"/>
                      <a:pt x="10049" y="6037"/>
                      <a:pt x="9966" y="6037"/>
                    </a:cubicBezTo>
                    <a:lnTo>
                      <a:pt x="9001" y="6037"/>
                    </a:lnTo>
                    <a:lnTo>
                      <a:pt x="9001" y="156"/>
                    </a:lnTo>
                    <a:cubicBezTo>
                      <a:pt x="9001" y="61"/>
                      <a:pt x="8942" y="1"/>
                      <a:pt x="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3058;p54">
                <a:extLst>
                  <a:ext uri="{FF2B5EF4-FFF2-40B4-BE49-F238E27FC236}">
                    <a16:creationId xmlns="" xmlns:a16="http://schemas.microsoft.com/office/drawing/2014/main" id="{C6731896-1114-47BE-9D2C-1A07462447D1}"/>
                  </a:ext>
                </a:extLst>
              </p:cNvPr>
              <p:cNvSpPr/>
              <p:nvPr/>
            </p:nvSpPr>
            <p:spPr>
              <a:xfrm>
                <a:off x="4210933" y="2450951"/>
                <a:ext cx="308878" cy="185537"/>
              </a:xfrm>
              <a:custGeom>
                <a:avLst/>
                <a:gdLst/>
                <a:ahLst/>
                <a:cxnLst/>
                <a:rect l="l" t="t" r="r" b="b"/>
                <a:pathLst>
                  <a:path w="9704" h="5829" extrusionOk="0">
                    <a:moveTo>
                      <a:pt x="9212" y="1"/>
                    </a:moveTo>
                    <a:cubicBezTo>
                      <a:pt x="9189" y="1"/>
                      <a:pt x="9167" y="3"/>
                      <a:pt x="9144" y="7"/>
                    </a:cubicBezTo>
                    <a:lnTo>
                      <a:pt x="7870" y="162"/>
                    </a:lnTo>
                    <a:cubicBezTo>
                      <a:pt x="7620" y="197"/>
                      <a:pt x="7442" y="435"/>
                      <a:pt x="7477" y="685"/>
                    </a:cubicBezTo>
                    <a:cubicBezTo>
                      <a:pt x="7500" y="920"/>
                      <a:pt x="7711" y="1092"/>
                      <a:pt x="7944" y="1092"/>
                    </a:cubicBezTo>
                    <a:cubicBezTo>
                      <a:pt x="7959" y="1092"/>
                      <a:pt x="7974" y="1092"/>
                      <a:pt x="7989" y="1090"/>
                    </a:cubicBezTo>
                    <a:lnTo>
                      <a:pt x="8096" y="1066"/>
                    </a:lnTo>
                    <a:lnTo>
                      <a:pt x="8096" y="1066"/>
                    </a:lnTo>
                    <a:cubicBezTo>
                      <a:pt x="6537" y="2876"/>
                      <a:pt x="4691" y="3805"/>
                      <a:pt x="3382" y="4269"/>
                    </a:cubicBezTo>
                    <a:cubicBezTo>
                      <a:pt x="1739" y="4853"/>
                      <a:pt x="476" y="4912"/>
                      <a:pt x="465" y="4912"/>
                    </a:cubicBezTo>
                    <a:cubicBezTo>
                      <a:pt x="203" y="4924"/>
                      <a:pt x="0" y="5138"/>
                      <a:pt x="12" y="5388"/>
                    </a:cubicBezTo>
                    <a:cubicBezTo>
                      <a:pt x="36" y="5638"/>
                      <a:pt x="226" y="5829"/>
                      <a:pt x="476" y="5829"/>
                    </a:cubicBezTo>
                    <a:lnTo>
                      <a:pt x="488" y="5829"/>
                    </a:lnTo>
                    <a:cubicBezTo>
                      <a:pt x="548" y="5829"/>
                      <a:pt x="1893" y="5793"/>
                      <a:pt x="3667" y="5150"/>
                    </a:cubicBezTo>
                    <a:cubicBezTo>
                      <a:pt x="4656" y="4793"/>
                      <a:pt x="5596" y="4317"/>
                      <a:pt x="6442" y="3745"/>
                    </a:cubicBezTo>
                    <a:cubicBezTo>
                      <a:pt x="6525" y="3710"/>
                      <a:pt x="6537" y="3614"/>
                      <a:pt x="6489" y="3543"/>
                    </a:cubicBezTo>
                    <a:cubicBezTo>
                      <a:pt x="6458" y="3497"/>
                      <a:pt x="6413" y="3471"/>
                      <a:pt x="6365" y="3471"/>
                    </a:cubicBezTo>
                    <a:cubicBezTo>
                      <a:pt x="6339" y="3471"/>
                      <a:pt x="6312" y="3478"/>
                      <a:pt x="6287" y="3495"/>
                    </a:cubicBezTo>
                    <a:cubicBezTo>
                      <a:pt x="5453" y="4067"/>
                      <a:pt x="4537" y="4519"/>
                      <a:pt x="3560" y="4865"/>
                    </a:cubicBezTo>
                    <a:cubicBezTo>
                      <a:pt x="1834" y="5484"/>
                      <a:pt x="536" y="5519"/>
                      <a:pt x="476" y="5531"/>
                    </a:cubicBezTo>
                    <a:cubicBezTo>
                      <a:pt x="393" y="5531"/>
                      <a:pt x="310" y="5460"/>
                      <a:pt x="310" y="5377"/>
                    </a:cubicBezTo>
                    <a:cubicBezTo>
                      <a:pt x="310" y="5281"/>
                      <a:pt x="393" y="5210"/>
                      <a:pt x="476" y="5198"/>
                    </a:cubicBezTo>
                    <a:cubicBezTo>
                      <a:pt x="488" y="5198"/>
                      <a:pt x="1798" y="5150"/>
                      <a:pt x="3489" y="4543"/>
                    </a:cubicBezTo>
                    <a:cubicBezTo>
                      <a:pt x="4894" y="4031"/>
                      <a:pt x="6918" y="3007"/>
                      <a:pt x="8573" y="947"/>
                    </a:cubicBezTo>
                    <a:cubicBezTo>
                      <a:pt x="8664" y="856"/>
                      <a:pt x="8579" y="709"/>
                      <a:pt x="8456" y="709"/>
                    </a:cubicBezTo>
                    <a:cubicBezTo>
                      <a:pt x="8451" y="709"/>
                      <a:pt x="8447" y="709"/>
                      <a:pt x="8442" y="709"/>
                    </a:cubicBezTo>
                    <a:lnTo>
                      <a:pt x="7966" y="769"/>
                    </a:lnTo>
                    <a:cubicBezTo>
                      <a:pt x="7951" y="772"/>
                      <a:pt x="7937" y="774"/>
                      <a:pt x="7924" y="774"/>
                    </a:cubicBezTo>
                    <a:cubicBezTo>
                      <a:pt x="7850" y="774"/>
                      <a:pt x="7797" y="720"/>
                      <a:pt x="7787" y="650"/>
                    </a:cubicBezTo>
                    <a:cubicBezTo>
                      <a:pt x="7751" y="554"/>
                      <a:pt x="7835" y="459"/>
                      <a:pt x="7930" y="447"/>
                    </a:cubicBezTo>
                    <a:lnTo>
                      <a:pt x="9204" y="281"/>
                    </a:lnTo>
                    <a:cubicBezTo>
                      <a:pt x="9210" y="280"/>
                      <a:pt x="9216" y="280"/>
                      <a:pt x="9222" y="280"/>
                    </a:cubicBezTo>
                    <a:cubicBezTo>
                      <a:pt x="9311" y="280"/>
                      <a:pt x="9394" y="358"/>
                      <a:pt x="9394" y="447"/>
                    </a:cubicBezTo>
                    <a:lnTo>
                      <a:pt x="9394" y="1709"/>
                    </a:lnTo>
                    <a:cubicBezTo>
                      <a:pt x="9394" y="1805"/>
                      <a:pt x="9323" y="1876"/>
                      <a:pt x="9228" y="1876"/>
                    </a:cubicBezTo>
                    <a:cubicBezTo>
                      <a:pt x="9132" y="1876"/>
                      <a:pt x="9061" y="1805"/>
                      <a:pt x="9061" y="1709"/>
                    </a:cubicBezTo>
                    <a:lnTo>
                      <a:pt x="9061" y="1328"/>
                    </a:lnTo>
                    <a:cubicBezTo>
                      <a:pt x="9061" y="1269"/>
                      <a:pt x="9025" y="1209"/>
                      <a:pt x="8978" y="1186"/>
                    </a:cubicBezTo>
                    <a:cubicBezTo>
                      <a:pt x="8963" y="1183"/>
                      <a:pt x="8948" y="1181"/>
                      <a:pt x="8932" y="1181"/>
                    </a:cubicBezTo>
                    <a:cubicBezTo>
                      <a:pt x="8882" y="1181"/>
                      <a:pt x="8829" y="1197"/>
                      <a:pt x="8811" y="1233"/>
                    </a:cubicBezTo>
                    <a:cubicBezTo>
                      <a:pt x="8263" y="1924"/>
                      <a:pt x="7620" y="2531"/>
                      <a:pt x="6930" y="3067"/>
                    </a:cubicBezTo>
                    <a:cubicBezTo>
                      <a:pt x="6870" y="3114"/>
                      <a:pt x="6858" y="3210"/>
                      <a:pt x="6906" y="3269"/>
                    </a:cubicBezTo>
                    <a:cubicBezTo>
                      <a:pt x="6936" y="3307"/>
                      <a:pt x="6985" y="3330"/>
                      <a:pt x="7032" y="3330"/>
                    </a:cubicBezTo>
                    <a:cubicBezTo>
                      <a:pt x="7060" y="3330"/>
                      <a:pt x="7086" y="3322"/>
                      <a:pt x="7108" y="3305"/>
                    </a:cubicBezTo>
                    <a:cubicBezTo>
                      <a:pt x="7704" y="2840"/>
                      <a:pt x="8275" y="2305"/>
                      <a:pt x="8775" y="1745"/>
                    </a:cubicBezTo>
                    <a:cubicBezTo>
                      <a:pt x="8799" y="1995"/>
                      <a:pt x="8989" y="2186"/>
                      <a:pt x="9239" y="2186"/>
                    </a:cubicBezTo>
                    <a:cubicBezTo>
                      <a:pt x="9490" y="2186"/>
                      <a:pt x="9704" y="1983"/>
                      <a:pt x="9704" y="1721"/>
                    </a:cubicBezTo>
                    <a:lnTo>
                      <a:pt x="9704" y="459"/>
                    </a:lnTo>
                    <a:cubicBezTo>
                      <a:pt x="9680" y="328"/>
                      <a:pt x="9620" y="209"/>
                      <a:pt x="9513" y="126"/>
                    </a:cubicBezTo>
                    <a:cubicBezTo>
                      <a:pt x="9425" y="47"/>
                      <a:pt x="9319" y="1"/>
                      <a:pt x="92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98" name="Google Shape;2798;p46"/>
          <p:cNvSpPr txBox="1">
            <a:spLocks noGrp="1"/>
          </p:cNvSpPr>
          <p:nvPr>
            <p:ph type="title"/>
          </p:nvPr>
        </p:nvSpPr>
        <p:spPr>
          <a:xfrm>
            <a:off x="3438950" y="341196"/>
            <a:ext cx="1418126" cy="691500"/>
          </a:xfrm>
        </p:spPr>
        <p:txBody>
          <a:bodyPr/>
          <a:lstStyle/>
          <a:p>
            <a:pPr lvl="0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เป้าหมาย</a:t>
            </a:r>
          </a:p>
        </p:txBody>
      </p:sp>
      <p:sp>
        <p:nvSpPr>
          <p:cNvPr id="2796" name="Google Shape;2796;p46"/>
          <p:cNvSpPr/>
          <p:nvPr/>
        </p:nvSpPr>
        <p:spPr>
          <a:xfrm rot="10800000">
            <a:off x="1132603" y="3158834"/>
            <a:ext cx="1911925" cy="13092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7" name="Google Shape;2797;p46"/>
          <p:cNvSpPr/>
          <p:nvPr/>
        </p:nvSpPr>
        <p:spPr>
          <a:xfrm rot="10800000">
            <a:off x="1132607" y="1338710"/>
            <a:ext cx="1911925" cy="1606099"/>
          </a:xfrm>
          <a:prstGeom prst="rect">
            <a:avLst/>
          </a:prstGeom>
          <a:solidFill>
            <a:srgbClr val="FECA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799" name="Google Shape;2799;p46"/>
          <p:cNvGraphicFramePr/>
          <p:nvPr>
            <p:extLst>
              <p:ext uri="{D42A27DB-BD31-4B8C-83A1-F6EECF244321}">
                <p14:modId xmlns:p14="http://schemas.microsoft.com/office/powerpoint/2010/main" val="2615254786"/>
              </p:ext>
            </p:extLst>
          </p:nvPr>
        </p:nvGraphicFramePr>
        <p:xfrm>
          <a:off x="1026300" y="1200498"/>
          <a:ext cx="7091399" cy="3383220"/>
        </p:xfrm>
        <a:graphic>
          <a:graphicData uri="http://schemas.openxmlformats.org/drawingml/2006/table">
            <a:tbl>
              <a:tblPr>
                <a:noFill/>
                <a:tableStyleId>{1C4F838F-5222-412F-ADE6-6B95896BA5A8}</a:tableStyleId>
              </a:tblPr>
              <a:tblGrid>
                <a:gridCol w="21257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656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652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-TH" sz="2400" b="1" dirty="0">
                          <a:latin typeface="TH SarabunPSK" panose="020B0500040200020003" pitchFamily="34" charset="-34"/>
                          <a:ea typeface="Prompt"/>
                          <a:cs typeface="TH SarabunPSK" panose="020B0500040200020003" pitchFamily="34" charset="-34"/>
                          <a:sym typeface="Prompt"/>
                        </a:rPr>
                        <a:t>เชิงปริมาณ</a:t>
                      </a:r>
                      <a:endParaRPr sz="2400" b="1" dirty="0">
                        <a:latin typeface="TH SarabunPSK" panose="020B0500040200020003" pitchFamily="34" charset="-34"/>
                        <a:ea typeface="Prompt"/>
                        <a:cs typeface="TH SarabunPSK" panose="020B0500040200020003" pitchFamily="34" charset="-34"/>
                        <a:sym typeface="Promp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Arial"/>
                          <a:cs typeface="TH SarabunPSK" panose="020B0500040200020003" pitchFamily="34" charset="-34"/>
                          <a:sym typeface="Arial"/>
                        </a:rPr>
                        <a:t>1</a:t>
                      </a:r>
                      <a:r>
                        <a:rPr lang="en-US" sz="2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Arial"/>
                          <a:cs typeface="TH SarabunPSK" panose="020B0500040200020003" pitchFamily="34" charset="-34"/>
                          <a:sym typeface="Arial"/>
                        </a:rPr>
                        <a:t>. </a:t>
                      </a:r>
                      <a:r>
                        <a:rPr lang="th-TH" sz="2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Arial"/>
                          <a:cs typeface="TH SarabunPSK" panose="020B0500040200020003" pitchFamily="34" charset="-34"/>
                          <a:sym typeface="Arial"/>
                        </a:rPr>
                        <a:t>ผู้ใช้สามารถใช้งานแอปพลิเคชันได้อย่างสมบูรณ์ โดยจัดให้มีกลุ่มผู้ทดสอบจำนวน 5</a:t>
                      </a:r>
                      <a:r>
                        <a:rPr lang="en-US" sz="2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Arial"/>
                          <a:cs typeface="TH SarabunPSK" panose="020B0500040200020003" pitchFamily="34" charset="-34"/>
                          <a:sym typeface="Arial"/>
                        </a:rPr>
                        <a:t>0</a:t>
                      </a:r>
                      <a:r>
                        <a:rPr lang="th-TH" sz="2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Arial"/>
                          <a:cs typeface="TH SarabunPSK" panose="020B0500040200020003" pitchFamily="34" charset="-34"/>
                          <a:sym typeface="Arial"/>
                        </a:rPr>
                        <a:t> คน ดังนี้</a:t>
                      </a:r>
                      <a:endParaRPr lang="en-US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Arial"/>
                        <a:cs typeface="TH SarabunPSK" panose="020B0500040200020003" pitchFamily="34" charset="-34"/>
                        <a:sym typeface="Arial"/>
                      </a:endParaRPr>
                    </a:p>
                    <a:p>
                      <a:r>
                        <a:rPr lang="th-TH" sz="2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Arial"/>
                          <a:cs typeface="TH SarabunPSK" panose="020B0500040200020003" pitchFamily="34" charset="-34"/>
                          <a:sym typeface="Arial"/>
                        </a:rPr>
                        <a:t>    </a:t>
                      </a:r>
                      <a:r>
                        <a:rPr lang="en-US" sz="2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Arial"/>
                          <a:cs typeface="TH SarabunPSK" panose="020B0500040200020003" pitchFamily="34" charset="-34"/>
                          <a:sym typeface="Arial"/>
                        </a:rPr>
                        <a:t>- </a:t>
                      </a:r>
                      <a:r>
                        <a:rPr lang="th-TH" sz="2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Arial"/>
                          <a:cs typeface="TH SarabunPSK" panose="020B0500040200020003" pitchFamily="34" charset="-34"/>
                          <a:sym typeface="Arial"/>
                        </a:rPr>
                        <a:t>นักเรียนนักศึกษาภายในวิทยาลัยเทคนิคยะลาและสถาบันอื่น ๆ</a:t>
                      </a:r>
                      <a:endParaRPr lang="en-US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Arial"/>
                        <a:cs typeface="TH SarabunPSK" panose="020B0500040200020003" pitchFamily="34" charset="-34"/>
                        <a:sym typeface="Arial"/>
                      </a:endParaRPr>
                    </a:p>
                    <a:p>
                      <a:r>
                        <a:rPr lang="th-TH" sz="2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Arial"/>
                          <a:cs typeface="TH SarabunPSK" panose="020B0500040200020003" pitchFamily="34" charset="-34"/>
                          <a:sym typeface="Arial"/>
                        </a:rPr>
                        <a:t>    </a:t>
                      </a:r>
                      <a:r>
                        <a:rPr lang="en-US" sz="2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Arial"/>
                          <a:cs typeface="TH SarabunPSK" panose="020B0500040200020003" pitchFamily="34" charset="-34"/>
                          <a:sym typeface="Arial"/>
                        </a:rPr>
                        <a:t>- </a:t>
                      </a:r>
                      <a:r>
                        <a:rPr lang="th-TH" sz="2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Arial"/>
                          <a:cs typeface="TH SarabunPSK" panose="020B0500040200020003" pitchFamily="34" charset="-34"/>
                          <a:sym typeface="Arial"/>
                        </a:rPr>
                        <a:t>เจ้าของหอพักต่าง ๆ</a:t>
                      </a:r>
                      <a:endParaRPr lang="en-US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Arial"/>
                        <a:cs typeface="TH SarabunPSK" panose="020B0500040200020003" pitchFamily="34" charset="-34"/>
                        <a:sym typeface="Arial"/>
                      </a:endParaRPr>
                    </a:p>
                  </a:txBody>
                  <a:tcPr marL="182875" marR="1828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987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-TH" sz="2400" b="1" dirty="0">
                          <a:latin typeface="TH SarabunPSK" panose="020B0500040200020003" pitchFamily="34" charset="-34"/>
                          <a:ea typeface="Prompt"/>
                          <a:cs typeface="TH SarabunPSK" panose="020B0500040200020003" pitchFamily="34" charset="-34"/>
                          <a:sym typeface="Prompt"/>
                        </a:rPr>
                        <a:t>เชิงคุณภาพ</a:t>
                      </a:r>
                      <a:endParaRPr sz="2400" b="1" dirty="0">
                        <a:latin typeface="TH SarabunPSK" panose="020B0500040200020003" pitchFamily="34" charset="-34"/>
                        <a:ea typeface="Prompt"/>
                        <a:cs typeface="TH SarabunPSK" panose="020B0500040200020003" pitchFamily="34" charset="-34"/>
                        <a:sym typeface="Promp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Arial"/>
                          <a:cs typeface="TH SarabunPSK" panose="020B0500040200020003" pitchFamily="34" charset="-34"/>
                          <a:sym typeface="Arial"/>
                        </a:rPr>
                        <a:t>1. </a:t>
                      </a:r>
                      <a:r>
                        <a:rPr lang="th-TH" sz="2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Arial"/>
                          <a:cs typeface="TH SarabunPSK" panose="020B0500040200020003" pitchFamily="34" charset="-34"/>
                          <a:sym typeface="Arial"/>
                        </a:rPr>
                        <a:t>ผู้ใช้และเจ้าของหอพักมีความพึงพอใจต่อแอปพลิเคชันในระดับดีมาก</a:t>
                      </a:r>
                      <a:endParaRPr lang="en-US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Arial"/>
                        <a:cs typeface="TH SarabunPSK" panose="020B0500040200020003" pitchFamily="34" charset="-34"/>
                        <a:sym typeface="Arial"/>
                      </a:endParaRPr>
                    </a:p>
                    <a:p>
                      <a:r>
                        <a:rPr lang="th-TH" sz="2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Arial"/>
                          <a:cs typeface="TH SarabunPSK" panose="020B0500040200020003" pitchFamily="34" charset="-34"/>
                          <a:sym typeface="Arial"/>
                        </a:rPr>
                        <a:t>2. แอปพลิเคชันได้รับการตรวจวัดคุณภาพจากผู้เชี่ยวชาญในระดับดี</a:t>
                      </a:r>
                      <a:endParaRPr lang="en-US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Arial"/>
                        <a:cs typeface="TH SarabunPSK" panose="020B0500040200020003" pitchFamily="34" charset="-34"/>
                        <a:sym typeface="Arial"/>
                      </a:endParaRPr>
                    </a:p>
                  </a:txBody>
                  <a:tcPr marL="182875" marR="1828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Diagonal Corners Snipped 74">
            <a:extLst>
              <a:ext uri="{FF2B5EF4-FFF2-40B4-BE49-F238E27FC236}">
                <a16:creationId xmlns="" xmlns:a16="http://schemas.microsoft.com/office/drawing/2014/main" id="{F4AC7E31-F148-4228-9755-D8CFAD9E3B3C}"/>
              </a:ext>
            </a:extLst>
          </p:cNvPr>
          <p:cNvSpPr/>
          <p:nvPr/>
        </p:nvSpPr>
        <p:spPr>
          <a:xfrm>
            <a:off x="846849" y="1502038"/>
            <a:ext cx="2787078" cy="645485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92974CCB-0FC9-435F-B581-1C2393AE9BE6}"/>
              </a:ext>
            </a:extLst>
          </p:cNvPr>
          <p:cNvSpPr/>
          <p:nvPr/>
        </p:nvSpPr>
        <p:spPr>
          <a:xfrm>
            <a:off x="3395364" y="2571750"/>
            <a:ext cx="1993747" cy="6454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EF2C6429-85E7-47A6-9DCC-E9B1A1EEC5A5}"/>
              </a:ext>
            </a:extLst>
          </p:cNvPr>
          <p:cNvSpPr/>
          <p:nvPr/>
        </p:nvSpPr>
        <p:spPr>
          <a:xfrm>
            <a:off x="2424348" y="3343740"/>
            <a:ext cx="1993747" cy="6454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0930EFF1-24E9-49D0-9750-35DB3CE5D5B0}"/>
              </a:ext>
            </a:extLst>
          </p:cNvPr>
          <p:cNvSpPr/>
          <p:nvPr/>
        </p:nvSpPr>
        <p:spPr>
          <a:xfrm>
            <a:off x="1457856" y="4121982"/>
            <a:ext cx="1993747" cy="6454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EC12DFFF-E751-482B-B338-C7AD3E9369BE}"/>
              </a:ext>
            </a:extLst>
          </p:cNvPr>
          <p:cNvSpPr/>
          <p:nvPr/>
        </p:nvSpPr>
        <p:spPr>
          <a:xfrm>
            <a:off x="4347665" y="1802079"/>
            <a:ext cx="1993747" cy="6454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8922BFFA-E705-4974-B83C-432904197765}"/>
              </a:ext>
            </a:extLst>
          </p:cNvPr>
          <p:cNvSpPr/>
          <p:nvPr/>
        </p:nvSpPr>
        <p:spPr>
          <a:xfrm>
            <a:off x="5296891" y="1022633"/>
            <a:ext cx="1993747" cy="6454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635A0228-FA8C-4E74-8072-795FAA59C502}"/>
              </a:ext>
            </a:extLst>
          </p:cNvPr>
          <p:cNvSpPr/>
          <p:nvPr/>
        </p:nvSpPr>
        <p:spPr>
          <a:xfrm>
            <a:off x="6283636" y="242829"/>
            <a:ext cx="1993747" cy="6454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007592-A05A-4F04-BBE6-ED06384C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337" y="1478711"/>
            <a:ext cx="2731191" cy="5111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ลักษณะการดำเนินงาน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323009F2-07C6-407C-85E7-35C19AF12039}"/>
              </a:ext>
            </a:extLst>
          </p:cNvPr>
          <p:cNvGrpSpPr/>
          <p:nvPr/>
        </p:nvGrpSpPr>
        <p:grpSpPr>
          <a:xfrm flipH="1">
            <a:off x="2478453" y="717109"/>
            <a:ext cx="5445587" cy="3892641"/>
            <a:chOff x="4911781" y="1004737"/>
            <a:chExt cx="3714753" cy="3413107"/>
          </a:xfrm>
        </p:grpSpPr>
        <p:sp>
          <p:nvSpPr>
            <p:cNvPr id="35" name="Arrow: Bent-Up 34">
              <a:extLst>
                <a:ext uri="{FF2B5EF4-FFF2-40B4-BE49-F238E27FC236}">
                  <a16:creationId xmlns="" xmlns:a16="http://schemas.microsoft.com/office/drawing/2014/main" id="{1DC13482-E40A-4195-8D6F-B236031B160C}"/>
                </a:ext>
              </a:extLst>
            </p:cNvPr>
            <p:cNvSpPr/>
            <p:nvPr/>
          </p:nvSpPr>
          <p:spPr>
            <a:xfrm flipH="1">
              <a:off x="4911781" y="1180240"/>
              <a:ext cx="394451" cy="501350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Freeform: Shape 36">
              <a:extLst>
                <a:ext uri="{FF2B5EF4-FFF2-40B4-BE49-F238E27FC236}">
                  <a16:creationId xmlns="" xmlns:a16="http://schemas.microsoft.com/office/drawing/2014/main" id="{CB2584BA-1BDD-43C4-A054-A14EC3ABEEC6}"/>
                </a:ext>
              </a:extLst>
            </p:cNvPr>
            <p:cNvSpPr/>
            <p:nvPr/>
          </p:nvSpPr>
          <p:spPr>
            <a:xfrm>
              <a:off x="5423410" y="1004737"/>
              <a:ext cx="576113" cy="448138"/>
            </a:xfrm>
            <a:custGeom>
              <a:avLst/>
              <a:gdLst>
                <a:gd name="connsiteX0" fmla="*/ 0 w 576113"/>
                <a:gd name="connsiteY0" fmla="*/ 0 h 448138"/>
                <a:gd name="connsiteX1" fmla="*/ 576113 w 576113"/>
                <a:gd name="connsiteY1" fmla="*/ 0 h 448138"/>
                <a:gd name="connsiteX2" fmla="*/ 576113 w 576113"/>
                <a:gd name="connsiteY2" fmla="*/ 448138 h 448138"/>
                <a:gd name="connsiteX3" fmla="*/ 0 w 576113"/>
                <a:gd name="connsiteY3" fmla="*/ 448138 h 448138"/>
                <a:gd name="connsiteX4" fmla="*/ 0 w 576113"/>
                <a:gd name="connsiteY4" fmla="*/ 0 h 44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113" h="448138">
                  <a:moveTo>
                    <a:pt x="0" y="0"/>
                  </a:moveTo>
                  <a:lnTo>
                    <a:pt x="576113" y="0"/>
                  </a:lnTo>
                  <a:lnTo>
                    <a:pt x="576113" y="448138"/>
                  </a:lnTo>
                  <a:lnTo>
                    <a:pt x="0" y="4481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57150" lvl="1" indent="-57150" algn="l" defTabSz="488950">
                <a:lnSpc>
                  <a:spcPct val="8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000" b="1" kern="12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38" name="Arrow: Bent-Up 37">
              <a:extLst>
                <a:ext uri="{FF2B5EF4-FFF2-40B4-BE49-F238E27FC236}">
                  <a16:creationId xmlns="" xmlns:a16="http://schemas.microsoft.com/office/drawing/2014/main" id="{A3C426EA-EC27-4305-8FB3-336120BE6FAA}"/>
                </a:ext>
              </a:extLst>
            </p:cNvPr>
            <p:cNvSpPr/>
            <p:nvPr/>
          </p:nvSpPr>
          <p:spPr>
            <a:xfrm flipH="1">
              <a:off x="5563899" y="1896586"/>
              <a:ext cx="389077" cy="488737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DB6FD0B8-56AA-46FA-AE44-A6029CD72463}"/>
                </a:ext>
              </a:extLst>
            </p:cNvPr>
            <p:cNvSpPr/>
            <p:nvPr/>
          </p:nvSpPr>
          <p:spPr>
            <a:xfrm>
              <a:off x="6080162" y="1627578"/>
              <a:ext cx="576113" cy="448138"/>
            </a:xfrm>
            <a:custGeom>
              <a:avLst/>
              <a:gdLst>
                <a:gd name="connsiteX0" fmla="*/ 0 w 576113"/>
                <a:gd name="connsiteY0" fmla="*/ 0 h 448138"/>
                <a:gd name="connsiteX1" fmla="*/ 576113 w 576113"/>
                <a:gd name="connsiteY1" fmla="*/ 0 h 448138"/>
                <a:gd name="connsiteX2" fmla="*/ 576113 w 576113"/>
                <a:gd name="connsiteY2" fmla="*/ 448138 h 448138"/>
                <a:gd name="connsiteX3" fmla="*/ 0 w 576113"/>
                <a:gd name="connsiteY3" fmla="*/ 448138 h 448138"/>
                <a:gd name="connsiteX4" fmla="*/ 0 w 576113"/>
                <a:gd name="connsiteY4" fmla="*/ 0 h 44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113" h="448138">
                  <a:moveTo>
                    <a:pt x="0" y="0"/>
                  </a:moveTo>
                  <a:lnTo>
                    <a:pt x="576113" y="0"/>
                  </a:lnTo>
                  <a:lnTo>
                    <a:pt x="576113" y="448138"/>
                  </a:lnTo>
                  <a:lnTo>
                    <a:pt x="0" y="4481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57150" lvl="1" indent="-57150" algn="l" defTabSz="488950">
                <a:lnSpc>
                  <a:spcPct val="8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000" b="1" kern="12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41" name="Arrow: Bent-Up 40">
              <a:extLst>
                <a:ext uri="{FF2B5EF4-FFF2-40B4-BE49-F238E27FC236}">
                  <a16:creationId xmlns="" xmlns:a16="http://schemas.microsoft.com/office/drawing/2014/main" id="{737B50FA-78AC-46C6-98E7-B721B4AF787A}"/>
                </a:ext>
              </a:extLst>
            </p:cNvPr>
            <p:cNvSpPr/>
            <p:nvPr/>
          </p:nvSpPr>
          <p:spPr>
            <a:xfrm flipH="1">
              <a:off x="6208930" y="2576182"/>
              <a:ext cx="394445" cy="504869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63F52F3C-A85F-43B8-A81D-C7FD421D2840}"/>
                </a:ext>
              </a:extLst>
            </p:cNvPr>
            <p:cNvSpPr/>
            <p:nvPr/>
          </p:nvSpPr>
          <p:spPr>
            <a:xfrm>
              <a:off x="6736915" y="2250419"/>
              <a:ext cx="576113" cy="448138"/>
            </a:xfrm>
            <a:custGeom>
              <a:avLst/>
              <a:gdLst>
                <a:gd name="connsiteX0" fmla="*/ 0 w 576113"/>
                <a:gd name="connsiteY0" fmla="*/ 0 h 448138"/>
                <a:gd name="connsiteX1" fmla="*/ 576113 w 576113"/>
                <a:gd name="connsiteY1" fmla="*/ 0 h 448138"/>
                <a:gd name="connsiteX2" fmla="*/ 576113 w 576113"/>
                <a:gd name="connsiteY2" fmla="*/ 448138 h 448138"/>
                <a:gd name="connsiteX3" fmla="*/ 0 w 576113"/>
                <a:gd name="connsiteY3" fmla="*/ 448138 h 448138"/>
                <a:gd name="connsiteX4" fmla="*/ 0 w 576113"/>
                <a:gd name="connsiteY4" fmla="*/ 0 h 44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113" h="448138">
                  <a:moveTo>
                    <a:pt x="0" y="0"/>
                  </a:moveTo>
                  <a:lnTo>
                    <a:pt x="576113" y="0"/>
                  </a:lnTo>
                  <a:lnTo>
                    <a:pt x="576113" y="448138"/>
                  </a:lnTo>
                  <a:lnTo>
                    <a:pt x="0" y="4481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57150" lvl="1" indent="-57150" algn="l" defTabSz="488950">
                <a:lnSpc>
                  <a:spcPct val="8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000" b="1" kern="12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44" name="Arrow: Bent-Up 43">
              <a:extLst>
                <a:ext uri="{FF2B5EF4-FFF2-40B4-BE49-F238E27FC236}">
                  <a16:creationId xmlns="" xmlns:a16="http://schemas.microsoft.com/office/drawing/2014/main" id="{E3487561-6381-431A-8170-67503DDD3077}"/>
                </a:ext>
              </a:extLst>
            </p:cNvPr>
            <p:cNvSpPr/>
            <p:nvPr/>
          </p:nvSpPr>
          <p:spPr>
            <a:xfrm flipH="1">
              <a:off x="6882313" y="3256038"/>
              <a:ext cx="373439" cy="48429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08CCA338-CD2C-4426-9593-CCABE7386CF7}"/>
                </a:ext>
              </a:extLst>
            </p:cNvPr>
            <p:cNvSpPr/>
            <p:nvPr/>
          </p:nvSpPr>
          <p:spPr>
            <a:xfrm>
              <a:off x="7393668" y="2873260"/>
              <a:ext cx="576113" cy="44813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Arrow: Bent-Up 46">
              <a:extLst>
                <a:ext uri="{FF2B5EF4-FFF2-40B4-BE49-F238E27FC236}">
                  <a16:creationId xmlns="" xmlns:a16="http://schemas.microsoft.com/office/drawing/2014/main" id="{6C06DDAE-E701-4D61-9A61-92CC3CCFD691}"/>
                </a:ext>
              </a:extLst>
            </p:cNvPr>
            <p:cNvSpPr/>
            <p:nvPr/>
          </p:nvSpPr>
          <p:spPr>
            <a:xfrm flipH="1">
              <a:off x="7555696" y="3955359"/>
              <a:ext cx="359357" cy="462485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1872E865-2113-471D-80FE-F69B79D1C4BF}"/>
                </a:ext>
              </a:extLst>
            </p:cNvPr>
            <p:cNvSpPr/>
            <p:nvPr/>
          </p:nvSpPr>
          <p:spPr>
            <a:xfrm>
              <a:off x="8050421" y="3496100"/>
              <a:ext cx="576113" cy="44813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63AD4376-0DE8-4B72-92C3-7B1911366127}"/>
              </a:ext>
            </a:extLst>
          </p:cNvPr>
          <p:cNvSpPr/>
          <p:nvPr/>
        </p:nvSpPr>
        <p:spPr>
          <a:xfrm>
            <a:off x="1527691" y="4195417"/>
            <a:ext cx="1993747" cy="645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1. ศึกษาข้อมูลของโครงการ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1849ABB9-F58E-434A-AC27-B6EE5FBE6B21}"/>
              </a:ext>
            </a:extLst>
          </p:cNvPr>
          <p:cNvSpPr/>
          <p:nvPr/>
        </p:nvSpPr>
        <p:spPr>
          <a:xfrm>
            <a:off x="2494183" y="3417175"/>
            <a:ext cx="1993747" cy="645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th-TH" sz="200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2. วางแผนโครงการ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199D5056-827F-4F29-9DBD-6B17A9B0BF51}"/>
              </a:ext>
            </a:extLst>
          </p:cNvPr>
          <p:cNvSpPr/>
          <p:nvPr/>
        </p:nvSpPr>
        <p:spPr>
          <a:xfrm>
            <a:off x="3465199" y="2645185"/>
            <a:ext cx="1993747" cy="645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th-TH" sz="200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3. เสนอโครงการ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F0658D89-93E4-4335-8CB0-C70E9597959B}"/>
              </a:ext>
            </a:extLst>
          </p:cNvPr>
          <p:cNvSpPr/>
          <p:nvPr/>
        </p:nvSpPr>
        <p:spPr>
          <a:xfrm>
            <a:off x="4417500" y="1875514"/>
            <a:ext cx="1993747" cy="645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th-TH" sz="200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4. ดำเนินโครงการ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74BBB2E2-33D5-4607-860C-23D851DA2CA1}"/>
              </a:ext>
            </a:extLst>
          </p:cNvPr>
          <p:cNvSpPr/>
          <p:nvPr/>
        </p:nvSpPr>
        <p:spPr>
          <a:xfrm>
            <a:off x="5366726" y="1096068"/>
            <a:ext cx="1993747" cy="645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th-TH" sz="200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5. จัดทำรายงานสรุปผลการดำเนินโครงการ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BE08E228-6FD1-4567-87FB-BADE605919F6}"/>
              </a:ext>
            </a:extLst>
          </p:cNvPr>
          <p:cNvSpPr/>
          <p:nvPr/>
        </p:nvSpPr>
        <p:spPr>
          <a:xfrm>
            <a:off x="6353471" y="316264"/>
            <a:ext cx="1993747" cy="645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th-TH" sz="200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6. นำเสนอโครงการ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74" name="Rectangle: Diagonal Corners Snipped 73">
            <a:extLst>
              <a:ext uri="{FF2B5EF4-FFF2-40B4-BE49-F238E27FC236}">
                <a16:creationId xmlns="" xmlns:a16="http://schemas.microsoft.com/office/drawing/2014/main" id="{C6DDFAD7-2615-4805-8FE9-AA4234EE781C}"/>
              </a:ext>
            </a:extLst>
          </p:cNvPr>
          <p:cNvSpPr/>
          <p:nvPr/>
        </p:nvSpPr>
        <p:spPr>
          <a:xfrm>
            <a:off x="902011" y="1442716"/>
            <a:ext cx="2787078" cy="645485"/>
          </a:xfrm>
          <a:prstGeom prst="snip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3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="" xmlns:a16="http://schemas.microsoft.com/office/drawing/2014/main" id="{B2727CA2-A2CE-4E5B-AAB9-3E228A750508}"/>
              </a:ext>
            </a:extLst>
          </p:cNvPr>
          <p:cNvSpPr/>
          <p:nvPr/>
        </p:nvSpPr>
        <p:spPr>
          <a:xfrm>
            <a:off x="3245608" y="549402"/>
            <a:ext cx="2804505" cy="64509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7" name="Google Shape;3107;p57"/>
          <p:cNvSpPr/>
          <p:nvPr/>
        </p:nvSpPr>
        <p:spPr>
          <a:xfrm>
            <a:off x="4406728" y="1839638"/>
            <a:ext cx="216900" cy="216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3108" name="Google Shape;3108;p57"/>
          <p:cNvGrpSpPr/>
          <p:nvPr/>
        </p:nvGrpSpPr>
        <p:grpSpPr>
          <a:xfrm>
            <a:off x="1308687" y="1511284"/>
            <a:ext cx="805085" cy="797526"/>
            <a:chOff x="946275" y="1810925"/>
            <a:chExt cx="1112918" cy="1102317"/>
          </a:xfrm>
        </p:grpSpPr>
        <p:sp>
          <p:nvSpPr>
            <p:cNvPr id="3109" name="Google Shape;3109;p57"/>
            <p:cNvSpPr/>
            <p:nvPr/>
          </p:nvSpPr>
          <p:spPr>
            <a:xfrm>
              <a:off x="946275" y="1810925"/>
              <a:ext cx="1067400" cy="1067400"/>
            </a:xfrm>
            <a:prstGeom prst="rect">
              <a:avLst/>
            </a:prstGeom>
            <a:solidFill>
              <a:srgbClr val="FEC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3110" name="Google Shape;3110;p57"/>
            <p:cNvSpPr/>
            <p:nvPr/>
          </p:nvSpPr>
          <p:spPr>
            <a:xfrm>
              <a:off x="991793" y="1845842"/>
              <a:ext cx="1067400" cy="10674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3111" name="Google Shape;3111;p57"/>
          <p:cNvGrpSpPr/>
          <p:nvPr/>
        </p:nvGrpSpPr>
        <p:grpSpPr>
          <a:xfrm>
            <a:off x="5117518" y="1561733"/>
            <a:ext cx="798735" cy="802091"/>
            <a:chOff x="6976325" y="1769698"/>
            <a:chExt cx="1104140" cy="1108627"/>
          </a:xfrm>
        </p:grpSpPr>
        <p:sp>
          <p:nvSpPr>
            <p:cNvPr id="3112" name="Google Shape;3112;p57"/>
            <p:cNvSpPr/>
            <p:nvPr/>
          </p:nvSpPr>
          <p:spPr>
            <a:xfrm>
              <a:off x="6976325" y="1810925"/>
              <a:ext cx="1067400" cy="1067400"/>
            </a:xfrm>
            <a:prstGeom prst="rect">
              <a:avLst/>
            </a:prstGeom>
            <a:solidFill>
              <a:srgbClr val="6B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3113" name="Google Shape;3113;p57"/>
            <p:cNvSpPr/>
            <p:nvPr/>
          </p:nvSpPr>
          <p:spPr>
            <a:xfrm>
              <a:off x="7013065" y="1769698"/>
              <a:ext cx="1067400" cy="10674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3114" name="Google Shape;3114;p57"/>
          <p:cNvGrpSpPr/>
          <p:nvPr/>
        </p:nvGrpSpPr>
        <p:grpSpPr>
          <a:xfrm>
            <a:off x="3223844" y="1535184"/>
            <a:ext cx="816538" cy="825514"/>
            <a:chOff x="4031288" y="1847725"/>
            <a:chExt cx="1128750" cy="1141000"/>
          </a:xfrm>
        </p:grpSpPr>
        <p:sp>
          <p:nvSpPr>
            <p:cNvPr id="3115" name="Google Shape;3115;p57"/>
            <p:cNvSpPr/>
            <p:nvPr/>
          </p:nvSpPr>
          <p:spPr>
            <a:xfrm>
              <a:off x="4092638" y="1847725"/>
              <a:ext cx="1067400" cy="1067400"/>
            </a:xfrm>
            <a:prstGeom prst="rect">
              <a:avLst/>
            </a:prstGeom>
            <a:solidFill>
              <a:srgbClr val="FF80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3116" name="Google Shape;3116;p57"/>
            <p:cNvSpPr/>
            <p:nvPr/>
          </p:nvSpPr>
          <p:spPr>
            <a:xfrm>
              <a:off x="4031288" y="1921325"/>
              <a:ext cx="1067400" cy="10674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cxnSp>
        <p:nvCxnSpPr>
          <p:cNvPr id="3117" name="Google Shape;3117;p57"/>
          <p:cNvCxnSpPr>
            <a:cxnSpLocks/>
          </p:cNvCxnSpPr>
          <p:nvPr/>
        </p:nvCxnSpPr>
        <p:spPr>
          <a:xfrm>
            <a:off x="4155617" y="1950909"/>
            <a:ext cx="846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18" name="Google Shape;3118;p57"/>
          <p:cNvGrpSpPr/>
          <p:nvPr/>
        </p:nvGrpSpPr>
        <p:grpSpPr>
          <a:xfrm>
            <a:off x="7076110" y="1561733"/>
            <a:ext cx="811423" cy="802091"/>
            <a:chOff x="6976325" y="1769698"/>
            <a:chExt cx="1121679" cy="1108627"/>
          </a:xfrm>
        </p:grpSpPr>
        <p:sp>
          <p:nvSpPr>
            <p:cNvPr id="3119" name="Google Shape;3119;p57"/>
            <p:cNvSpPr/>
            <p:nvPr/>
          </p:nvSpPr>
          <p:spPr>
            <a:xfrm>
              <a:off x="6976325" y="1810925"/>
              <a:ext cx="1067400" cy="1067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3120" name="Google Shape;3120;p57"/>
            <p:cNvSpPr/>
            <p:nvPr/>
          </p:nvSpPr>
          <p:spPr>
            <a:xfrm>
              <a:off x="7030604" y="1769698"/>
              <a:ext cx="1067400" cy="10674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3121" name="Google Shape;3121;p57"/>
          <p:cNvSpPr/>
          <p:nvPr/>
        </p:nvSpPr>
        <p:spPr>
          <a:xfrm>
            <a:off x="2451827" y="1839638"/>
            <a:ext cx="216900" cy="216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122" name="Google Shape;3122;p57"/>
          <p:cNvCxnSpPr>
            <a:cxnSpLocks/>
          </p:cNvCxnSpPr>
          <p:nvPr/>
        </p:nvCxnSpPr>
        <p:spPr>
          <a:xfrm>
            <a:off x="2245367" y="1953247"/>
            <a:ext cx="846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23" name="Google Shape;3123;p57"/>
          <p:cNvSpPr/>
          <p:nvPr/>
        </p:nvSpPr>
        <p:spPr>
          <a:xfrm>
            <a:off x="6476241" y="1844950"/>
            <a:ext cx="216900" cy="21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124" name="Google Shape;3124;p57"/>
          <p:cNvCxnSpPr>
            <a:cxnSpLocks/>
          </p:cNvCxnSpPr>
          <p:nvPr/>
        </p:nvCxnSpPr>
        <p:spPr>
          <a:xfrm>
            <a:off x="6072730" y="1956222"/>
            <a:ext cx="846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25" name="Google Shape;3125;p5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ผลที่คาดว่าจะได้รับ</a:t>
            </a:r>
          </a:p>
        </p:txBody>
      </p:sp>
      <p:sp>
        <p:nvSpPr>
          <p:cNvPr id="3134" name="Google Shape;3134;p57"/>
          <p:cNvSpPr txBox="1">
            <a:spLocks noGrp="1"/>
          </p:cNvSpPr>
          <p:nvPr>
            <p:ph type="subTitle" idx="9"/>
          </p:nvPr>
        </p:nvSpPr>
        <p:spPr>
          <a:xfrm>
            <a:off x="756675" y="1685050"/>
            <a:ext cx="1798500" cy="404400"/>
          </a:xfrm>
        </p:spPr>
        <p:txBody>
          <a:bodyPr/>
          <a:lstStyle/>
          <a:p>
            <a:pPr lvl="0"/>
            <a:r>
              <a:rPr lang="en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3135" name="Google Shape;3135;p57"/>
          <p:cNvSpPr txBox="1">
            <a:spLocks noGrp="1"/>
          </p:cNvSpPr>
          <p:nvPr>
            <p:ph type="subTitle" idx="13"/>
          </p:nvPr>
        </p:nvSpPr>
        <p:spPr>
          <a:xfrm>
            <a:off x="2700725" y="1685050"/>
            <a:ext cx="1717561" cy="404400"/>
          </a:xfrm>
        </p:spPr>
        <p:txBody>
          <a:bodyPr/>
          <a:lstStyle/>
          <a:p>
            <a:pPr lvl="0"/>
            <a:r>
              <a:rPr lang="en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3136" name="Google Shape;3136;p57"/>
          <p:cNvSpPr txBox="1">
            <a:spLocks noGrp="1"/>
          </p:cNvSpPr>
          <p:nvPr>
            <p:ph type="subTitle" idx="14"/>
          </p:nvPr>
        </p:nvSpPr>
        <p:spPr>
          <a:xfrm>
            <a:off x="4644775" y="1685050"/>
            <a:ext cx="1674986" cy="404400"/>
          </a:xfrm>
        </p:spPr>
        <p:txBody>
          <a:bodyPr/>
          <a:lstStyle/>
          <a:p>
            <a:pPr lvl="0"/>
            <a:r>
              <a:rPr lang="en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3137" name="Google Shape;3137;p57"/>
          <p:cNvSpPr txBox="1">
            <a:spLocks noGrp="1"/>
          </p:cNvSpPr>
          <p:nvPr>
            <p:ph type="subTitle" idx="15"/>
          </p:nvPr>
        </p:nvSpPr>
        <p:spPr>
          <a:xfrm>
            <a:off x="6588825" y="1685050"/>
            <a:ext cx="1674986" cy="404400"/>
          </a:xfrm>
        </p:spPr>
        <p:txBody>
          <a:bodyPr/>
          <a:lstStyle/>
          <a:p>
            <a:pPr lvl="0"/>
            <a:r>
              <a:rPr lang="en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7E56BA90-1C04-43E6-921C-F23153BD48B5}"/>
              </a:ext>
            </a:extLst>
          </p:cNvPr>
          <p:cNvSpPr txBox="1"/>
          <p:nvPr/>
        </p:nvSpPr>
        <p:spPr>
          <a:xfrm>
            <a:off x="720000" y="2556165"/>
            <a:ext cx="1798500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สามารถพัฒนา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>
              <a:lnSpc>
                <a:spcPct val="80000"/>
              </a:lnSpc>
            </a:pP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แอปพลิเคชันค้นหาหอพักด้วย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Flutter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ที่รองรับการใช้งานได้ทั้งระบบ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Android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iOS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3031142E-33E9-4421-9359-4B7BF773C179}"/>
              </a:ext>
            </a:extLst>
          </p:cNvPr>
          <p:cNvSpPr txBox="1"/>
          <p:nvPr/>
        </p:nvSpPr>
        <p:spPr>
          <a:xfrm>
            <a:off x="2755053" y="2556165"/>
            <a:ext cx="17985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ผู้ใช้สามารถดูข้อมูลหอพักในบริเวณใกล้เคียง และหอพักอื่น ๆ ในจังหวัดยะลาได้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3BCE3C10-1CC0-478D-B717-E6945925B687}"/>
              </a:ext>
            </a:extLst>
          </p:cNvPr>
          <p:cNvSpPr txBox="1"/>
          <p:nvPr/>
        </p:nvSpPr>
        <p:spPr>
          <a:xfrm>
            <a:off x="4630924" y="2556165"/>
            <a:ext cx="17985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ผู้ใช้สามารถดูข้อมูลหอพักในบริเวณใกล้เคียง และหอพักอื่น ๆ ในจังหวัดยะลาได้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49D86786-D542-4088-AAFF-CD1090B3351A}"/>
              </a:ext>
            </a:extLst>
          </p:cNvPr>
          <p:cNvSpPr txBox="1"/>
          <p:nvPr/>
        </p:nvSpPr>
        <p:spPr>
          <a:xfrm>
            <a:off x="6602204" y="2565288"/>
            <a:ext cx="17985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ได้รับความพึงพอใจของนักเรียนนักศึกษาต่อแอปพลิเคชันค้นหาหอพัก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Hexagon 29">
            <a:extLst>
              <a:ext uri="{FF2B5EF4-FFF2-40B4-BE49-F238E27FC236}">
                <a16:creationId xmlns="" xmlns:a16="http://schemas.microsoft.com/office/drawing/2014/main" id="{B4914390-5B33-45A8-A488-138C8F6F8320}"/>
              </a:ext>
            </a:extLst>
          </p:cNvPr>
          <p:cNvSpPr/>
          <p:nvPr/>
        </p:nvSpPr>
        <p:spPr>
          <a:xfrm>
            <a:off x="3176814" y="549402"/>
            <a:ext cx="2804505" cy="645090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3FE7BAC-D96B-47AD-AA99-99D8056A3C13}"/>
              </a:ext>
            </a:extLst>
          </p:cNvPr>
          <p:cNvGrpSpPr/>
          <p:nvPr/>
        </p:nvGrpSpPr>
        <p:grpSpPr>
          <a:xfrm>
            <a:off x="2726655" y="917027"/>
            <a:ext cx="3690689" cy="3309445"/>
            <a:chOff x="3536398" y="1281303"/>
            <a:chExt cx="5301251" cy="4753638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84F9DFC4-B339-47C6-A6D2-1DCB3E332034}"/>
                </a:ext>
              </a:extLst>
            </p:cNvPr>
            <p:cNvSpPr/>
            <p:nvPr/>
          </p:nvSpPr>
          <p:spPr>
            <a:xfrm rot="21189387">
              <a:off x="3536398" y="3070297"/>
              <a:ext cx="5301251" cy="2964644"/>
            </a:xfrm>
            <a:custGeom>
              <a:avLst/>
              <a:gdLst>
                <a:gd name="connsiteX0" fmla="*/ 608249 w 5301251"/>
                <a:gd name="connsiteY0" fmla="*/ 0 h 2964644"/>
                <a:gd name="connsiteX1" fmla="*/ 4801690 w 5301251"/>
                <a:gd name="connsiteY1" fmla="*/ 503270 h 2964644"/>
                <a:gd name="connsiteX2" fmla="*/ 4793938 w 5301251"/>
                <a:gd name="connsiteY2" fmla="*/ 525860 h 2964644"/>
                <a:gd name="connsiteX3" fmla="*/ 4797713 w 5301251"/>
                <a:gd name="connsiteY3" fmla="*/ 613080 h 2964644"/>
                <a:gd name="connsiteX4" fmla="*/ 4874835 w 5301251"/>
                <a:gd name="connsiteY4" fmla="*/ 714944 h 2964644"/>
                <a:gd name="connsiteX5" fmla="*/ 5216802 w 5301251"/>
                <a:gd name="connsiteY5" fmla="*/ 915756 h 2964644"/>
                <a:gd name="connsiteX6" fmla="*/ 5291017 w 5301251"/>
                <a:gd name="connsiteY6" fmla="*/ 1088923 h 2964644"/>
                <a:gd name="connsiteX7" fmla="*/ 5288106 w 5301251"/>
                <a:gd name="connsiteY7" fmla="*/ 1106384 h 2964644"/>
                <a:gd name="connsiteX8" fmla="*/ 5082926 w 5301251"/>
                <a:gd name="connsiteY8" fmla="*/ 1253357 h 2964644"/>
                <a:gd name="connsiteX9" fmla="*/ 4724954 w 5301251"/>
                <a:gd name="connsiteY9" fmla="*/ 1208248 h 2964644"/>
                <a:gd name="connsiteX10" fmla="*/ 4544513 w 5301251"/>
                <a:gd name="connsiteY10" fmla="*/ 1301377 h 2964644"/>
                <a:gd name="connsiteX11" fmla="*/ 4541600 w 5301251"/>
                <a:gd name="connsiteY11" fmla="*/ 1516744 h 2964644"/>
                <a:gd name="connsiteX12" fmla="*/ 4772974 w 5301251"/>
                <a:gd name="connsiteY12" fmla="*/ 1822329 h 2964644"/>
                <a:gd name="connsiteX13" fmla="*/ 4772974 w 5301251"/>
                <a:gd name="connsiteY13" fmla="*/ 2021689 h 2964644"/>
                <a:gd name="connsiteX14" fmla="*/ 4764243 w 5301251"/>
                <a:gd name="connsiteY14" fmla="*/ 2031876 h 2964644"/>
                <a:gd name="connsiteX15" fmla="*/ 4513953 w 5301251"/>
                <a:gd name="connsiteY15" fmla="*/ 2081351 h 2964644"/>
                <a:gd name="connsiteX16" fmla="*/ 4204001 w 5301251"/>
                <a:gd name="connsiteY16" fmla="*/ 1906731 h 2964644"/>
                <a:gd name="connsiteX17" fmla="*/ 3991545 w 5301251"/>
                <a:gd name="connsiteY17" fmla="*/ 1937290 h 2964644"/>
                <a:gd name="connsiteX18" fmla="*/ 3923151 w 5301251"/>
                <a:gd name="connsiteY18" fmla="*/ 2129371 h 2964644"/>
                <a:gd name="connsiteX19" fmla="*/ 4023557 w 5301251"/>
                <a:gd name="connsiteY19" fmla="*/ 2516450 h 2964644"/>
                <a:gd name="connsiteX20" fmla="*/ 3966806 w 5301251"/>
                <a:gd name="connsiteY20" fmla="*/ 2661966 h 2964644"/>
                <a:gd name="connsiteX21" fmla="*/ 3864944 w 5301251"/>
                <a:gd name="connsiteY21" fmla="*/ 2714351 h 2964644"/>
                <a:gd name="connsiteX22" fmla="*/ 3712150 w 5301251"/>
                <a:gd name="connsiteY22" fmla="*/ 2672152 h 2964644"/>
                <a:gd name="connsiteX23" fmla="*/ 3472047 w 5301251"/>
                <a:gd name="connsiteY23" fmla="*/ 2368022 h 2964644"/>
                <a:gd name="connsiteX24" fmla="*/ 3162095 w 5301251"/>
                <a:gd name="connsiteY24" fmla="*/ 2341827 h 2964644"/>
                <a:gd name="connsiteX25" fmla="*/ 3121349 w 5301251"/>
                <a:gd name="connsiteY25" fmla="*/ 2423317 h 2964644"/>
                <a:gd name="connsiteX26" fmla="*/ 3066055 w 5301251"/>
                <a:gd name="connsiteY26" fmla="*/ 2823491 h 2964644"/>
                <a:gd name="connsiteX27" fmla="*/ 2961281 w 5301251"/>
                <a:gd name="connsiteY27" fmla="*/ 2964644 h 2964644"/>
                <a:gd name="connsiteX28" fmla="*/ 2785205 w 5301251"/>
                <a:gd name="connsiteY28" fmla="*/ 2964644 h 2964644"/>
                <a:gd name="connsiteX29" fmla="*/ 2708081 w 5301251"/>
                <a:gd name="connsiteY29" fmla="*/ 2856959 h 2964644"/>
                <a:gd name="connsiteX30" fmla="*/ 2598940 w 5301251"/>
                <a:gd name="connsiteY30" fmla="*/ 2471338 h 2964644"/>
                <a:gd name="connsiteX31" fmla="*/ 2469433 w 5301251"/>
                <a:gd name="connsiteY31" fmla="*/ 2357835 h 2964644"/>
                <a:gd name="connsiteX32" fmla="*/ 2390853 w 5301251"/>
                <a:gd name="connsiteY32" fmla="*/ 2349104 h 2964644"/>
                <a:gd name="connsiteX33" fmla="*/ 2256977 w 5301251"/>
                <a:gd name="connsiteY33" fmla="*/ 2423317 h 2964644"/>
                <a:gd name="connsiteX34" fmla="*/ 2223509 w 5301251"/>
                <a:gd name="connsiteY34" fmla="*/ 2480069 h 2964644"/>
                <a:gd name="connsiteX35" fmla="*/ 2040157 w 5301251"/>
                <a:gd name="connsiteY35" fmla="*/ 2790021 h 2964644"/>
                <a:gd name="connsiteX36" fmla="*/ 1901915 w 5301251"/>
                <a:gd name="connsiteY36" fmla="*/ 2846772 h 2964644"/>
                <a:gd name="connsiteX37" fmla="*/ 1789864 w 5301251"/>
                <a:gd name="connsiteY37" fmla="*/ 2808939 h 2964644"/>
                <a:gd name="connsiteX38" fmla="*/ 1714198 w 5301251"/>
                <a:gd name="connsiteY38" fmla="*/ 2667786 h 2964644"/>
                <a:gd name="connsiteX39" fmla="*/ 1762215 w 5301251"/>
                <a:gd name="connsiteY39" fmla="*/ 2270524 h 2964644"/>
                <a:gd name="connsiteX40" fmla="*/ 1653078 w 5301251"/>
                <a:gd name="connsiteY40" fmla="*/ 2085716 h 2964644"/>
                <a:gd name="connsiteX41" fmla="*/ 1450811 w 5301251"/>
                <a:gd name="connsiteY41" fmla="*/ 2095903 h 2964644"/>
                <a:gd name="connsiteX42" fmla="*/ 1167051 w 5301251"/>
                <a:gd name="connsiteY42" fmla="*/ 2311270 h 2964644"/>
                <a:gd name="connsiteX43" fmla="*/ 915305 w 5301251"/>
                <a:gd name="connsiteY43" fmla="*/ 2296718 h 2964644"/>
                <a:gd name="connsiteX44" fmla="*/ 893477 w 5301251"/>
                <a:gd name="connsiteY44" fmla="*/ 2274889 h 2964644"/>
                <a:gd name="connsiteX45" fmla="*/ 871651 w 5301251"/>
                <a:gd name="connsiteY45" fmla="*/ 2100269 h 2964644"/>
                <a:gd name="connsiteX46" fmla="*/ 1060824 w 5301251"/>
                <a:gd name="connsiteY46" fmla="*/ 1762668 h 2964644"/>
                <a:gd name="connsiteX47" fmla="*/ 1092836 w 5301251"/>
                <a:gd name="connsiteY47" fmla="*/ 1659351 h 2964644"/>
                <a:gd name="connsiteX48" fmla="*/ 838181 w 5301251"/>
                <a:gd name="connsiteY48" fmla="*/ 1477455 h 2964644"/>
                <a:gd name="connsiteX49" fmla="*/ 446738 w 5301251"/>
                <a:gd name="connsiteY49" fmla="*/ 1579316 h 2964644"/>
                <a:gd name="connsiteX50" fmla="*/ 321594 w 5301251"/>
                <a:gd name="connsiteY50" fmla="*/ 1537117 h 2964644"/>
                <a:gd name="connsiteX51" fmla="*/ 259021 w 5301251"/>
                <a:gd name="connsiteY51" fmla="*/ 1426522 h 2964644"/>
                <a:gd name="connsiteX52" fmla="*/ 301223 w 5301251"/>
                <a:gd name="connsiteY52" fmla="*/ 1263544 h 2964644"/>
                <a:gd name="connsiteX53" fmla="*/ 590801 w 5301251"/>
                <a:gd name="connsiteY53" fmla="*/ 1033627 h 2964644"/>
                <a:gd name="connsiteX54" fmla="*/ 667926 w 5301251"/>
                <a:gd name="connsiteY54" fmla="*/ 799342 h 2964644"/>
                <a:gd name="connsiteX55" fmla="*/ 512221 w 5301251"/>
                <a:gd name="connsiteY55" fmla="*/ 668376 h 2964644"/>
                <a:gd name="connsiteX56" fmla="*/ 146973 w 5301251"/>
                <a:gd name="connsiteY56" fmla="*/ 618901 h 2964644"/>
                <a:gd name="connsiteX57" fmla="*/ 2910 w 5301251"/>
                <a:gd name="connsiteY57" fmla="*/ 517040 h 2964644"/>
                <a:gd name="connsiteX58" fmla="*/ 0 w 5301251"/>
                <a:gd name="connsiteY58" fmla="*/ 336599 h 2964644"/>
                <a:gd name="connsiteX59" fmla="*/ 106230 w 5301251"/>
                <a:gd name="connsiteY59" fmla="*/ 259472 h 2964644"/>
                <a:gd name="connsiteX60" fmla="*/ 478754 w 5301251"/>
                <a:gd name="connsiteY60" fmla="*/ 154700 h 2964644"/>
                <a:gd name="connsiteX61" fmla="*/ 606809 w 5301251"/>
                <a:gd name="connsiteY61" fmla="*/ 12092 h 296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301251" h="2964644">
                  <a:moveTo>
                    <a:pt x="608249" y="0"/>
                  </a:moveTo>
                  <a:lnTo>
                    <a:pt x="4801690" y="503270"/>
                  </a:lnTo>
                  <a:lnTo>
                    <a:pt x="4793938" y="525860"/>
                  </a:lnTo>
                  <a:cubicBezTo>
                    <a:pt x="4790346" y="552599"/>
                    <a:pt x="4791528" y="581794"/>
                    <a:pt x="4797713" y="613080"/>
                  </a:cubicBezTo>
                  <a:cubicBezTo>
                    <a:pt x="4806441" y="661100"/>
                    <a:pt x="4834091" y="691661"/>
                    <a:pt x="4874835" y="714944"/>
                  </a:cubicBezTo>
                  <a:cubicBezTo>
                    <a:pt x="4988341" y="781882"/>
                    <a:pt x="5101841" y="848818"/>
                    <a:pt x="5216802" y="915756"/>
                  </a:cubicBezTo>
                  <a:cubicBezTo>
                    <a:pt x="5301203" y="965234"/>
                    <a:pt x="5314300" y="994336"/>
                    <a:pt x="5291017" y="1088923"/>
                  </a:cubicBezTo>
                  <a:cubicBezTo>
                    <a:pt x="5289561" y="1094744"/>
                    <a:pt x="5289561" y="1100565"/>
                    <a:pt x="5288106" y="1106384"/>
                  </a:cubicBezTo>
                  <a:cubicBezTo>
                    <a:pt x="5253180" y="1221345"/>
                    <a:pt x="5213892" y="1278096"/>
                    <a:pt x="5082926" y="1253357"/>
                  </a:cubicBezTo>
                  <a:cubicBezTo>
                    <a:pt x="4965057" y="1230073"/>
                    <a:pt x="4844278" y="1225710"/>
                    <a:pt x="4724954" y="1208248"/>
                  </a:cubicBezTo>
                  <a:cubicBezTo>
                    <a:pt x="4640553" y="1196605"/>
                    <a:pt x="4585257" y="1230073"/>
                    <a:pt x="4544513" y="1301377"/>
                  </a:cubicBezTo>
                  <a:cubicBezTo>
                    <a:pt x="4502311" y="1374136"/>
                    <a:pt x="4483393" y="1442529"/>
                    <a:pt x="4541600" y="1516744"/>
                  </a:cubicBezTo>
                  <a:cubicBezTo>
                    <a:pt x="4620180" y="1617152"/>
                    <a:pt x="4695849" y="1720469"/>
                    <a:pt x="4772974" y="1822329"/>
                  </a:cubicBezTo>
                  <a:cubicBezTo>
                    <a:pt x="4837001" y="1905275"/>
                    <a:pt x="4837001" y="1938746"/>
                    <a:pt x="4772974" y="2021689"/>
                  </a:cubicBezTo>
                  <a:cubicBezTo>
                    <a:pt x="4770064" y="2024599"/>
                    <a:pt x="4767153" y="2028965"/>
                    <a:pt x="4764243" y="2031876"/>
                  </a:cubicBezTo>
                  <a:cubicBezTo>
                    <a:pt x="4679841" y="2122098"/>
                    <a:pt x="4646374" y="2161386"/>
                    <a:pt x="4513953" y="2081351"/>
                  </a:cubicBezTo>
                  <a:cubicBezTo>
                    <a:pt x="4412092" y="2020233"/>
                    <a:pt x="4304407" y="1967848"/>
                    <a:pt x="4204001" y="1906731"/>
                  </a:cubicBezTo>
                  <a:cubicBezTo>
                    <a:pt x="4121055" y="1857256"/>
                    <a:pt x="4057028" y="1886357"/>
                    <a:pt x="3991545" y="1937290"/>
                  </a:cubicBezTo>
                  <a:cubicBezTo>
                    <a:pt x="3926062" y="1986766"/>
                    <a:pt x="3899868" y="2046428"/>
                    <a:pt x="3923151" y="2129371"/>
                  </a:cubicBezTo>
                  <a:cubicBezTo>
                    <a:pt x="3959530" y="2257429"/>
                    <a:pt x="3991545" y="2386937"/>
                    <a:pt x="4023557" y="2516450"/>
                  </a:cubicBezTo>
                  <a:cubicBezTo>
                    <a:pt x="4041023" y="2586296"/>
                    <a:pt x="4026471" y="2624132"/>
                    <a:pt x="3966806" y="2661966"/>
                  </a:cubicBezTo>
                  <a:cubicBezTo>
                    <a:pt x="3934793" y="2682339"/>
                    <a:pt x="3901323" y="2701257"/>
                    <a:pt x="3864944" y="2714351"/>
                  </a:cubicBezTo>
                  <a:cubicBezTo>
                    <a:pt x="3800917" y="2737635"/>
                    <a:pt x="3754352" y="2725993"/>
                    <a:pt x="3712150" y="2672152"/>
                  </a:cubicBezTo>
                  <a:cubicBezTo>
                    <a:pt x="3632115" y="2571747"/>
                    <a:pt x="3552082" y="2469882"/>
                    <a:pt x="3472047" y="2368022"/>
                  </a:cubicBezTo>
                  <a:cubicBezTo>
                    <a:pt x="3394922" y="2271978"/>
                    <a:pt x="3255228" y="2258885"/>
                    <a:pt x="3162095" y="2341827"/>
                  </a:cubicBezTo>
                  <a:cubicBezTo>
                    <a:pt x="3137356" y="2363656"/>
                    <a:pt x="3125717" y="2391302"/>
                    <a:pt x="3121349" y="2423317"/>
                  </a:cubicBezTo>
                  <a:cubicBezTo>
                    <a:pt x="3102433" y="2557194"/>
                    <a:pt x="3080605" y="2689615"/>
                    <a:pt x="3066055" y="2823491"/>
                  </a:cubicBezTo>
                  <a:cubicBezTo>
                    <a:pt x="3057321" y="2893340"/>
                    <a:pt x="3029674" y="2942815"/>
                    <a:pt x="2961281" y="2964644"/>
                  </a:cubicBezTo>
                  <a:cubicBezTo>
                    <a:pt x="2903074" y="2964644"/>
                    <a:pt x="2843412" y="2964644"/>
                    <a:pt x="2785205" y="2964644"/>
                  </a:cubicBezTo>
                  <a:cubicBezTo>
                    <a:pt x="2744458" y="2939905"/>
                    <a:pt x="2721178" y="2903524"/>
                    <a:pt x="2708081" y="2856959"/>
                  </a:cubicBezTo>
                  <a:cubicBezTo>
                    <a:pt x="2673158" y="2728903"/>
                    <a:pt x="2633866" y="2600848"/>
                    <a:pt x="2598940" y="2471338"/>
                  </a:cubicBezTo>
                  <a:cubicBezTo>
                    <a:pt x="2580025" y="2402944"/>
                    <a:pt x="2537826" y="2366566"/>
                    <a:pt x="2469433" y="2357835"/>
                  </a:cubicBezTo>
                  <a:cubicBezTo>
                    <a:pt x="2443238" y="2354924"/>
                    <a:pt x="2417044" y="2350559"/>
                    <a:pt x="2390853" y="2349104"/>
                  </a:cubicBezTo>
                  <a:cubicBezTo>
                    <a:pt x="2329736" y="2344737"/>
                    <a:pt x="2287537" y="2372387"/>
                    <a:pt x="2256977" y="2423317"/>
                  </a:cubicBezTo>
                  <a:cubicBezTo>
                    <a:pt x="2245334" y="2442236"/>
                    <a:pt x="2235148" y="2461151"/>
                    <a:pt x="2223509" y="2480069"/>
                  </a:cubicBezTo>
                  <a:cubicBezTo>
                    <a:pt x="2162389" y="2583385"/>
                    <a:pt x="2102727" y="2688160"/>
                    <a:pt x="2040157" y="2790021"/>
                  </a:cubicBezTo>
                  <a:cubicBezTo>
                    <a:pt x="2006687" y="2846772"/>
                    <a:pt x="1965940" y="2861325"/>
                    <a:pt x="1901915" y="2846772"/>
                  </a:cubicBezTo>
                  <a:cubicBezTo>
                    <a:pt x="1862624" y="2838041"/>
                    <a:pt x="1826246" y="2824947"/>
                    <a:pt x="1789864" y="2808939"/>
                  </a:cubicBezTo>
                  <a:cubicBezTo>
                    <a:pt x="1725837" y="2778379"/>
                    <a:pt x="1705466" y="2739091"/>
                    <a:pt x="1714198" y="2667786"/>
                  </a:cubicBezTo>
                  <a:cubicBezTo>
                    <a:pt x="1730202" y="2535366"/>
                    <a:pt x="1743300" y="2402945"/>
                    <a:pt x="1762215" y="2270524"/>
                  </a:cubicBezTo>
                  <a:cubicBezTo>
                    <a:pt x="1775312" y="2177394"/>
                    <a:pt x="1725837" y="2126463"/>
                    <a:pt x="1653078" y="2085716"/>
                  </a:cubicBezTo>
                  <a:cubicBezTo>
                    <a:pt x="1581777" y="2046428"/>
                    <a:pt x="1517749" y="2040607"/>
                    <a:pt x="1450811" y="2095903"/>
                  </a:cubicBezTo>
                  <a:cubicBezTo>
                    <a:pt x="1357678" y="2170117"/>
                    <a:pt x="1260181" y="2238511"/>
                    <a:pt x="1167051" y="2311270"/>
                  </a:cubicBezTo>
                  <a:cubicBezTo>
                    <a:pt x="1072466" y="2385485"/>
                    <a:pt x="1031719" y="2401489"/>
                    <a:pt x="915305" y="2296718"/>
                  </a:cubicBezTo>
                  <a:cubicBezTo>
                    <a:pt x="908030" y="2289441"/>
                    <a:pt x="900753" y="2282166"/>
                    <a:pt x="893477" y="2274889"/>
                  </a:cubicBezTo>
                  <a:cubicBezTo>
                    <a:pt x="836726" y="2216682"/>
                    <a:pt x="830905" y="2171573"/>
                    <a:pt x="871651" y="2100269"/>
                  </a:cubicBezTo>
                  <a:cubicBezTo>
                    <a:pt x="934224" y="1988221"/>
                    <a:pt x="998249" y="1874715"/>
                    <a:pt x="1060824" y="1762668"/>
                  </a:cubicBezTo>
                  <a:cubicBezTo>
                    <a:pt x="1078284" y="1730655"/>
                    <a:pt x="1097202" y="1698640"/>
                    <a:pt x="1092836" y="1659351"/>
                  </a:cubicBezTo>
                  <a:cubicBezTo>
                    <a:pt x="1082650" y="1541483"/>
                    <a:pt x="951684" y="1448351"/>
                    <a:pt x="838181" y="1477455"/>
                  </a:cubicBezTo>
                  <a:cubicBezTo>
                    <a:pt x="707215" y="1510923"/>
                    <a:pt x="576249" y="1544393"/>
                    <a:pt x="446738" y="1579316"/>
                  </a:cubicBezTo>
                  <a:cubicBezTo>
                    <a:pt x="394353" y="1593869"/>
                    <a:pt x="355064" y="1577861"/>
                    <a:pt x="321594" y="1537117"/>
                  </a:cubicBezTo>
                  <a:cubicBezTo>
                    <a:pt x="293947" y="1503647"/>
                    <a:pt x="276484" y="1465813"/>
                    <a:pt x="259021" y="1426522"/>
                  </a:cubicBezTo>
                  <a:cubicBezTo>
                    <a:pt x="229919" y="1358129"/>
                    <a:pt x="243016" y="1308653"/>
                    <a:pt x="301223" y="1263544"/>
                  </a:cubicBezTo>
                  <a:cubicBezTo>
                    <a:pt x="397263" y="1186419"/>
                    <a:pt x="494759" y="1110749"/>
                    <a:pt x="590801" y="1033627"/>
                  </a:cubicBezTo>
                  <a:cubicBezTo>
                    <a:pt x="692663" y="955047"/>
                    <a:pt x="701394" y="921577"/>
                    <a:pt x="667926" y="799342"/>
                  </a:cubicBezTo>
                  <a:cubicBezTo>
                    <a:pt x="644642" y="719310"/>
                    <a:pt x="596623" y="677108"/>
                    <a:pt x="512221" y="668376"/>
                  </a:cubicBezTo>
                  <a:cubicBezTo>
                    <a:pt x="389987" y="655280"/>
                    <a:pt x="269208" y="631999"/>
                    <a:pt x="146973" y="618901"/>
                  </a:cubicBezTo>
                  <a:cubicBezTo>
                    <a:pt x="77125" y="611625"/>
                    <a:pt x="27650" y="583978"/>
                    <a:pt x="2910" y="517040"/>
                  </a:cubicBezTo>
                  <a:cubicBezTo>
                    <a:pt x="0" y="454468"/>
                    <a:pt x="0" y="396258"/>
                    <a:pt x="0" y="336599"/>
                  </a:cubicBezTo>
                  <a:cubicBezTo>
                    <a:pt x="23284" y="292942"/>
                    <a:pt x="59662" y="271116"/>
                    <a:pt x="106230" y="259472"/>
                  </a:cubicBezTo>
                  <a:cubicBezTo>
                    <a:pt x="231374" y="226004"/>
                    <a:pt x="353609" y="188171"/>
                    <a:pt x="478754" y="154700"/>
                  </a:cubicBezTo>
                  <a:cubicBezTo>
                    <a:pt x="554421" y="134330"/>
                    <a:pt x="599533" y="92128"/>
                    <a:pt x="606809" y="12092"/>
                  </a:cubicBezTo>
                  <a:close/>
                </a:path>
              </a:pathLst>
            </a:custGeom>
            <a:solidFill>
              <a:schemeClr val="accent2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796B7579-344E-4891-A1CD-3C46B476C08A}"/>
                </a:ext>
              </a:extLst>
            </p:cNvPr>
            <p:cNvSpPr/>
            <p:nvPr/>
          </p:nvSpPr>
          <p:spPr>
            <a:xfrm>
              <a:off x="7413458" y="1676400"/>
              <a:ext cx="978959" cy="960817"/>
            </a:xfrm>
            <a:custGeom>
              <a:avLst/>
              <a:gdLst>
                <a:gd name="connsiteX0" fmla="*/ 885118 w 885149"/>
                <a:gd name="connsiteY0" fmla="*/ 999263 h 999573"/>
                <a:gd name="connsiteX1" fmla="*/ 885120 w 885149"/>
                <a:gd name="connsiteY1" fmla="*/ 999263 h 999573"/>
                <a:gd name="connsiteX2" fmla="*/ 885120 w 885149"/>
                <a:gd name="connsiteY2" fmla="*/ 999573 h 999573"/>
                <a:gd name="connsiteX3" fmla="*/ 421711 w 885149"/>
                <a:gd name="connsiteY3" fmla="*/ 433 h 999573"/>
                <a:gd name="connsiteX4" fmla="*/ 496514 w 885149"/>
                <a:gd name="connsiteY4" fmla="*/ 72132 h 999573"/>
                <a:gd name="connsiteX5" fmla="*/ 496514 w 885149"/>
                <a:gd name="connsiteY5" fmla="*/ 358001 h 999573"/>
                <a:gd name="connsiteX6" fmla="*/ 496514 w 885149"/>
                <a:gd name="connsiteY6" fmla="*/ 366692 h 999573"/>
                <a:gd name="connsiteX7" fmla="*/ 501791 w 885149"/>
                <a:gd name="connsiteY7" fmla="*/ 370417 h 999573"/>
                <a:gd name="connsiteX8" fmla="*/ 606392 w 885149"/>
                <a:gd name="connsiteY8" fmla="*/ 361415 h 999573"/>
                <a:gd name="connsiteX9" fmla="*/ 831113 w 885149"/>
                <a:gd name="connsiteY9" fmla="*/ 522507 h 999573"/>
                <a:gd name="connsiteX10" fmla="*/ 845080 w 885149"/>
                <a:gd name="connsiteY10" fmla="*/ 560995 h 999573"/>
                <a:gd name="connsiteX11" fmla="*/ 850357 w 885149"/>
                <a:gd name="connsiteY11" fmla="*/ 563167 h 999573"/>
                <a:gd name="connsiteX12" fmla="*/ 865876 w 885149"/>
                <a:gd name="connsiteY12" fmla="*/ 582101 h 999573"/>
                <a:gd name="connsiteX13" fmla="*/ 866186 w 885149"/>
                <a:gd name="connsiteY13" fmla="*/ 648213 h 999573"/>
                <a:gd name="connsiteX14" fmla="*/ 879533 w 885149"/>
                <a:gd name="connsiteY14" fmla="*/ 648524 h 999573"/>
                <a:gd name="connsiteX15" fmla="*/ 885120 w 885149"/>
                <a:gd name="connsiteY15" fmla="*/ 654111 h 999573"/>
                <a:gd name="connsiteX16" fmla="*/ 885120 w 885149"/>
                <a:gd name="connsiteY16" fmla="*/ 657836 h 999573"/>
                <a:gd name="connsiteX17" fmla="*/ 885120 w 885149"/>
                <a:gd name="connsiteY17" fmla="*/ 949290 h 999573"/>
                <a:gd name="connsiteX18" fmla="*/ 884810 w 885149"/>
                <a:gd name="connsiteY18" fmla="*/ 953946 h 999573"/>
                <a:gd name="connsiteX19" fmla="*/ 885118 w 885149"/>
                <a:gd name="connsiteY19" fmla="*/ 999263 h 999573"/>
                <a:gd name="connsiteX20" fmla="*/ 0 w 885149"/>
                <a:gd name="connsiteY20" fmla="*/ 999263 h 999573"/>
                <a:gd name="connsiteX21" fmla="*/ 0 w 885149"/>
                <a:gd name="connsiteY21" fmla="*/ 378487 h 999573"/>
                <a:gd name="connsiteX22" fmla="*/ 154778 w 885149"/>
                <a:gd name="connsiteY22" fmla="*/ 378487 h 999573"/>
                <a:gd name="connsiteX23" fmla="*/ 162848 w 885149"/>
                <a:gd name="connsiteY23" fmla="*/ 369175 h 999573"/>
                <a:gd name="connsiteX24" fmla="*/ 162848 w 885149"/>
                <a:gd name="connsiteY24" fmla="*/ 186045 h 999573"/>
                <a:gd name="connsiteX25" fmla="*/ 162848 w 885149"/>
                <a:gd name="connsiteY25" fmla="*/ 78340 h 999573"/>
                <a:gd name="connsiteX26" fmla="*/ 164400 w 885149"/>
                <a:gd name="connsiteY26" fmla="*/ 67166 h 999573"/>
                <a:gd name="connsiteX27" fmla="*/ 164710 w 885149"/>
                <a:gd name="connsiteY27" fmla="*/ 80513 h 999573"/>
                <a:gd name="connsiteX28" fmla="*/ 164710 w 885149"/>
                <a:gd name="connsiteY28" fmla="*/ 366382 h 999573"/>
                <a:gd name="connsiteX29" fmla="*/ 164400 w 885149"/>
                <a:gd name="connsiteY29" fmla="*/ 379728 h 999573"/>
                <a:gd name="connsiteX30" fmla="*/ 165641 w 885149"/>
                <a:gd name="connsiteY30" fmla="*/ 379728 h 999573"/>
                <a:gd name="connsiteX31" fmla="*/ 165331 w 885149"/>
                <a:gd name="connsiteY31" fmla="*/ 379418 h 999573"/>
                <a:gd name="connsiteX32" fmla="*/ 165331 w 885149"/>
                <a:gd name="connsiteY32" fmla="*/ 72753 h 999573"/>
                <a:gd name="connsiteX33" fmla="*/ 165952 w 885149"/>
                <a:gd name="connsiteY33" fmla="*/ 67166 h 999573"/>
                <a:gd name="connsiteX34" fmla="*/ 242307 w 885149"/>
                <a:gd name="connsiteY34" fmla="*/ 743 h 999573"/>
                <a:gd name="connsiteX35" fmla="*/ 317110 w 885149"/>
                <a:gd name="connsiteY35" fmla="*/ 72443 h 999573"/>
                <a:gd name="connsiteX36" fmla="*/ 317110 w 885149"/>
                <a:gd name="connsiteY36" fmla="*/ 305856 h 999573"/>
                <a:gd name="connsiteX37" fmla="*/ 317110 w 885149"/>
                <a:gd name="connsiteY37" fmla="*/ 523127 h 999573"/>
                <a:gd name="connsiteX38" fmla="*/ 320214 w 885149"/>
                <a:gd name="connsiteY38" fmla="*/ 533991 h 999573"/>
                <a:gd name="connsiteX39" fmla="*/ 340079 w 885149"/>
                <a:gd name="connsiteY39" fmla="*/ 493951 h 999573"/>
                <a:gd name="connsiteX40" fmla="*/ 345045 w 885149"/>
                <a:gd name="connsiteY40" fmla="*/ 475948 h 999573"/>
                <a:gd name="connsiteX41" fmla="*/ 345045 w 885149"/>
                <a:gd name="connsiteY41" fmla="*/ 154695 h 999573"/>
                <a:gd name="connsiteX42" fmla="*/ 345045 w 885149"/>
                <a:gd name="connsiteY42" fmla="*/ 75547 h 999573"/>
                <a:gd name="connsiteX43" fmla="*/ 408364 w 885149"/>
                <a:gd name="connsiteY43" fmla="*/ 743 h 999573"/>
                <a:gd name="connsiteX44" fmla="*/ 421711 w 885149"/>
                <a:gd name="connsiteY44" fmla="*/ 433 h 9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85149" h="999573">
                  <a:moveTo>
                    <a:pt x="885118" y="999263"/>
                  </a:moveTo>
                  <a:lnTo>
                    <a:pt x="885120" y="999263"/>
                  </a:lnTo>
                  <a:lnTo>
                    <a:pt x="885120" y="999573"/>
                  </a:lnTo>
                  <a:close/>
                  <a:moveTo>
                    <a:pt x="421711" y="433"/>
                  </a:moveTo>
                  <a:cubicBezTo>
                    <a:pt x="462372" y="-1430"/>
                    <a:pt x="496514" y="35507"/>
                    <a:pt x="496514" y="72132"/>
                  </a:cubicBezTo>
                  <a:cubicBezTo>
                    <a:pt x="496204" y="167421"/>
                    <a:pt x="496514" y="262712"/>
                    <a:pt x="496514" y="358001"/>
                  </a:cubicBezTo>
                  <a:cubicBezTo>
                    <a:pt x="496514" y="361105"/>
                    <a:pt x="496514" y="363898"/>
                    <a:pt x="496514" y="366692"/>
                  </a:cubicBezTo>
                  <a:cubicBezTo>
                    <a:pt x="496514" y="370106"/>
                    <a:pt x="499308" y="370417"/>
                    <a:pt x="501791" y="370417"/>
                  </a:cubicBezTo>
                  <a:cubicBezTo>
                    <a:pt x="535934" y="359863"/>
                    <a:pt x="571318" y="357070"/>
                    <a:pt x="606392" y="361415"/>
                  </a:cubicBezTo>
                  <a:cubicBezTo>
                    <a:pt x="710062" y="374452"/>
                    <a:pt x="785176" y="428459"/>
                    <a:pt x="831113" y="522507"/>
                  </a:cubicBezTo>
                  <a:cubicBezTo>
                    <a:pt x="837010" y="534922"/>
                    <a:pt x="842287" y="547648"/>
                    <a:pt x="845080" y="560995"/>
                  </a:cubicBezTo>
                  <a:cubicBezTo>
                    <a:pt x="846943" y="561926"/>
                    <a:pt x="848495" y="562857"/>
                    <a:pt x="850357" y="563167"/>
                  </a:cubicBezTo>
                  <a:cubicBezTo>
                    <a:pt x="861531" y="565650"/>
                    <a:pt x="865876" y="570617"/>
                    <a:pt x="865876" y="582101"/>
                  </a:cubicBezTo>
                  <a:cubicBezTo>
                    <a:pt x="866186" y="604138"/>
                    <a:pt x="866186" y="626176"/>
                    <a:pt x="866186" y="648213"/>
                  </a:cubicBezTo>
                  <a:cubicBezTo>
                    <a:pt x="870532" y="648524"/>
                    <a:pt x="875188" y="648524"/>
                    <a:pt x="879533" y="648524"/>
                  </a:cubicBezTo>
                  <a:cubicBezTo>
                    <a:pt x="883258" y="648524"/>
                    <a:pt x="885430" y="650076"/>
                    <a:pt x="885120" y="654111"/>
                  </a:cubicBezTo>
                  <a:cubicBezTo>
                    <a:pt x="885120" y="655352"/>
                    <a:pt x="885120" y="656594"/>
                    <a:pt x="885120" y="657836"/>
                  </a:cubicBezTo>
                  <a:cubicBezTo>
                    <a:pt x="885120" y="754987"/>
                    <a:pt x="885120" y="852138"/>
                    <a:pt x="885120" y="949290"/>
                  </a:cubicBezTo>
                  <a:cubicBezTo>
                    <a:pt x="885120" y="950842"/>
                    <a:pt x="884810" y="952394"/>
                    <a:pt x="884810" y="953946"/>
                  </a:cubicBezTo>
                  <a:lnTo>
                    <a:pt x="885118" y="999263"/>
                  </a:lnTo>
                  <a:lnTo>
                    <a:pt x="0" y="999263"/>
                  </a:lnTo>
                  <a:lnTo>
                    <a:pt x="0" y="378487"/>
                  </a:lnTo>
                  <a:lnTo>
                    <a:pt x="154778" y="378487"/>
                  </a:lnTo>
                  <a:cubicBezTo>
                    <a:pt x="162848" y="378487"/>
                    <a:pt x="162848" y="378176"/>
                    <a:pt x="162848" y="369175"/>
                  </a:cubicBezTo>
                  <a:cubicBezTo>
                    <a:pt x="162848" y="308029"/>
                    <a:pt x="162848" y="247193"/>
                    <a:pt x="162848" y="186045"/>
                  </a:cubicBezTo>
                  <a:cubicBezTo>
                    <a:pt x="162848" y="150040"/>
                    <a:pt x="162848" y="114345"/>
                    <a:pt x="162848" y="78340"/>
                  </a:cubicBezTo>
                  <a:cubicBezTo>
                    <a:pt x="162848" y="74615"/>
                    <a:pt x="161606" y="70580"/>
                    <a:pt x="164400" y="67166"/>
                  </a:cubicBezTo>
                  <a:cubicBezTo>
                    <a:pt x="164710" y="71511"/>
                    <a:pt x="164710" y="76167"/>
                    <a:pt x="164710" y="80513"/>
                  </a:cubicBezTo>
                  <a:cubicBezTo>
                    <a:pt x="164710" y="175802"/>
                    <a:pt x="164710" y="271093"/>
                    <a:pt x="164710" y="366382"/>
                  </a:cubicBezTo>
                  <a:cubicBezTo>
                    <a:pt x="164710" y="370727"/>
                    <a:pt x="164400" y="375383"/>
                    <a:pt x="164400" y="379728"/>
                  </a:cubicBezTo>
                  <a:cubicBezTo>
                    <a:pt x="164710" y="379728"/>
                    <a:pt x="165331" y="379728"/>
                    <a:pt x="165641" y="379728"/>
                  </a:cubicBezTo>
                  <a:cubicBezTo>
                    <a:pt x="165641" y="379728"/>
                    <a:pt x="165331" y="379418"/>
                    <a:pt x="165331" y="379418"/>
                  </a:cubicBezTo>
                  <a:cubicBezTo>
                    <a:pt x="165331" y="277300"/>
                    <a:pt x="165331" y="174871"/>
                    <a:pt x="165331" y="72753"/>
                  </a:cubicBezTo>
                  <a:cubicBezTo>
                    <a:pt x="165331" y="70891"/>
                    <a:pt x="165020" y="69028"/>
                    <a:pt x="165952" y="67166"/>
                  </a:cubicBezTo>
                  <a:cubicBezTo>
                    <a:pt x="170918" y="22470"/>
                    <a:pt x="212199" y="-2361"/>
                    <a:pt x="242307" y="743"/>
                  </a:cubicBezTo>
                  <a:cubicBezTo>
                    <a:pt x="281416" y="-1740"/>
                    <a:pt x="317421" y="34886"/>
                    <a:pt x="317110" y="72443"/>
                  </a:cubicBezTo>
                  <a:cubicBezTo>
                    <a:pt x="316800" y="150040"/>
                    <a:pt x="317110" y="227949"/>
                    <a:pt x="317110" y="305856"/>
                  </a:cubicBezTo>
                  <a:cubicBezTo>
                    <a:pt x="317110" y="378176"/>
                    <a:pt x="317110" y="450807"/>
                    <a:pt x="317110" y="523127"/>
                  </a:cubicBezTo>
                  <a:cubicBezTo>
                    <a:pt x="317110" y="526852"/>
                    <a:pt x="314938" y="531508"/>
                    <a:pt x="320214" y="533991"/>
                  </a:cubicBezTo>
                  <a:cubicBezTo>
                    <a:pt x="325180" y="519713"/>
                    <a:pt x="332319" y="506677"/>
                    <a:pt x="340079" y="493951"/>
                  </a:cubicBezTo>
                  <a:cubicBezTo>
                    <a:pt x="343804" y="488053"/>
                    <a:pt x="345045" y="482466"/>
                    <a:pt x="345045" y="475948"/>
                  </a:cubicBezTo>
                  <a:cubicBezTo>
                    <a:pt x="345045" y="368865"/>
                    <a:pt x="345045" y="261781"/>
                    <a:pt x="345045" y="154695"/>
                  </a:cubicBezTo>
                  <a:cubicBezTo>
                    <a:pt x="345045" y="128312"/>
                    <a:pt x="345666" y="101929"/>
                    <a:pt x="345045" y="75547"/>
                  </a:cubicBezTo>
                  <a:cubicBezTo>
                    <a:pt x="344114" y="43266"/>
                    <a:pt x="367393" y="8503"/>
                    <a:pt x="408364" y="743"/>
                  </a:cubicBezTo>
                  <a:cubicBezTo>
                    <a:pt x="412710" y="-188"/>
                    <a:pt x="417366" y="-188"/>
                    <a:pt x="421711" y="433"/>
                  </a:cubicBezTo>
                  <a:close/>
                </a:path>
              </a:pathLst>
            </a:custGeom>
            <a:solidFill>
              <a:schemeClr val="accent2"/>
            </a:solidFill>
            <a:ln w="36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F329A42B-25F3-4429-995C-A4951FA2BE49}"/>
                </a:ext>
              </a:extLst>
            </p:cNvPr>
            <p:cNvSpPr/>
            <p:nvPr/>
          </p:nvSpPr>
          <p:spPr>
            <a:xfrm>
              <a:off x="3967350" y="1522351"/>
              <a:ext cx="2234528" cy="1111017"/>
            </a:xfrm>
            <a:custGeom>
              <a:avLst/>
              <a:gdLst>
                <a:gd name="connsiteX0" fmla="*/ 1359605 w 4190656"/>
                <a:gd name="connsiteY0" fmla="*/ 2009520 h 2083613"/>
                <a:gd name="connsiteX1" fmla="*/ 1359605 w 4190656"/>
                <a:gd name="connsiteY1" fmla="*/ 2049344 h 2083613"/>
                <a:gd name="connsiteX2" fmla="*/ 1942246 w 4190656"/>
                <a:gd name="connsiteY2" fmla="*/ 2049344 h 2083613"/>
                <a:gd name="connsiteX3" fmla="*/ 1942246 w 4190656"/>
                <a:gd name="connsiteY3" fmla="*/ 2009520 h 2083613"/>
                <a:gd name="connsiteX4" fmla="*/ 3736514 w 4190656"/>
                <a:gd name="connsiteY4" fmla="*/ 2004560 h 2083613"/>
                <a:gd name="connsiteX5" fmla="*/ 3736514 w 4190656"/>
                <a:gd name="connsiteY5" fmla="*/ 2044384 h 2083613"/>
                <a:gd name="connsiteX6" fmla="*/ 4087017 w 4190656"/>
                <a:gd name="connsiteY6" fmla="*/ 2044384 h 2083613"/>
                <a:gd name="connsiteX7" fmla="*/ 4087017 w 4190656"/>
                <a:gd name="connsiteY7" fmla="*/ 2004560 h 2083613"/>
                <a:gd name="connsiteX8" fmla="*/ 3320982 w 4190656"/>
                <a:gd name="connsiteY8" fmla="*/ 2004560 h 2083613"/>
                <a:gd name="connsiteX9" fmla="*/ 3320982 w 4190656"/>
                <a:gd name="connsiteY9" fmla="*/ 2044384 h 2083613"/>
                <a:gd name="connsiteX10" fmla="*/ 3671485 w 4190656"/>
                <a:gd name="connsiteY10" fmla="*/ 2044384 h 2083613"/>
                <a:gd name="connsiteX11" fmla="*/ 3671485 w 4190656"/>
                <a:gd name="connsiteY11" fmla="*/ 2004560 h 2083613"/>
                <a:gd name="connsiteX12" fmla="*/ 1359605 w 4190656"/>
                <a:gd name="connsiteY12" fmla="*/ 1948423 h 2083613"/>
                <a:gd name="connsiteX13" fmla="*/ 1359605 w 4190656"/>
                <a:gd name="connsiteY13" fmla="*/ 1988247 h 2083613"/>
                <a:gd name="connsiteX14" fmla="*/ 1942246 w 4190656"/>
                <a:gd name="connsiteY14" fmla="*/ 1988247 h 2083613"/>
                <a:gd name="connsiteX15" fmla="*/ 1942246 w 4190656"/>
                <a:gd name="connsiteY15" fmla="*/ 1948423 h 2083613"/>
                <a:gd name="connsiteX16" fmla="*/ 3736514 w 4190656"/>
                <a:gd name="connsiteY16" fmla="*/ 1943463 h 2083613"/>
                <a:gd name="connsiteX17" fmla="*/ 3736514 w 4190656"/>
                <a:gd name="connsiteY17" fmla="*/ 1983287 h 2083613"/>
                <a:gd name="connsiteX18" fmla="*/ 4087017 w 4190656"/>
                <a:gd name="connsiteY18" fmla="*/ 1983287 h 2083613"/>
                <a:gd name="connsiteX19" fmla="*/ 4087017 w 4190656"/>
                <a:gd name="connsiteY19" fmla="*/ 1943463 h 2083613"/>
                <a:gd name="connsiteX20" fmla="*/ 3320982 w 4190656"/>
                <a:gd name="connsiteY20" fmla="*/ 1943463 h 2083613"/>
                <a:gd name="connsiteX21" fmla="*/ 3320982 w 4190656"/>
                <a:gd name="connsiteY21" fmla="*/ 1983287 h 2083613"/>
                <a:gd name="connsiteX22" fmla="*/ 3671485 w 4190656"/>
                <a:gd name="connsiteY22" fmla="*/ 1983287 h 2083613"/>
                <a:gd name="connsiteX23" fmla="*/ 3671485 w 4190656"/>
                <a:gd name="connsiteY23" fmla="*/ 1943463 h 2083613"/>
                <a:gd name="connsiteX24" fmla="*/ 1359605 w 4190656"/>
                <a:gd name="connsiteY24" fmla="*/ 1887327 h 2083613"/>
                <a:gd name="connsiteX25" fmla="*/ 1359605 w 4190656"/>
                <a:gd name="connsiteY25" fmla="*/ 1927151 h 2083613"/>
                <a:gd name="connsiteX26" fmla="*/ 1942246 w 4190656"/>
                <a:gd name="connsiteY26" fmla="*/ 1927151 h 2083613"/>
                <a:gd name="connsiteX27" fmla="*/ 1942246 w 4190656"/>
                <a:gd name="connsiteY27" fmla="*/ 1887327 h 2083613"/>
                <a:gd name="connsiteX28" fmla="*/ 3736514 w 4190656"/>
                <a:gd name="connsiteY28" fmla="*/ 1882367 h 2083613"/>
                <a:gd name="connsiteX29" fmla="*/ 3736514 w 4190656"/>
                <a:gd name="connsiteY29" fmla="*/ 1922191 h 2083613"/>
                <a:gd name="connsiteX30" fmla="*/ 4087017 w 4190656"/>
                <a:gd name="connsiteY30" fmla="*/ 1922191 h 2083613"/>
                <a:gd name="connsiteX31" fmla="*/ 4087017 w 4190656"/>
                <a:gd name="connsiteY31" fmla="*/ 1882367 h 2083613"/>
                <a:gd name="connsiteX32" fmla="*/ 3320982 w 4190656"/>
                <a:gd name="connsiteY32" fmla="*/ 1882367 h 2083613"/>
                <a:gd name="connsiteX33" fmla="*/ 3320982 w 4190656"/>
                <a:gd name="connsiteY33" fmla="*/ 1922191 h 2083613"/>
                <a:gd name="connsiteX34" fmla="*/ 3671485 w 4190656"/>
                <a:gd name="connsiteY34" fmla="*/ 1922191 h 2083613"/>
                <a:gd name="connsiteX35" fmla="*/ 3671485 w 4190656"/>
                <a:gd name="connsiteY35" fmla="*/ 1882367 h 2083613"/>
                <a:gd name="connsiteX36" fmla="*/ 3051754 w 4190656"/>
                <a:gd name="connsiteY36" fmla="*/ 1873675 h 2083613"/>
                <a:gd name="connsiteX37" fmla="*/ 3051754 w 4190656"/>
                <a:gd name="connsiteY37" fmla="*/ 1939321 h 2083613"/>
                <a:gd name="connsiteX38" fmla="*/ 3149850 w 4190656"/>
                <a:gd name="connsiteY38" fmla="*/ 1939321 h 2083613"/>
                <a:gd name="connsiteX39" fmla="*/ 3149850 w 4190656"/>
                <a:gd name="connsiteY39" fmla="*/ 1873675 h 2083613"/>
                <a:gd name="connsiteX40" fmla="*/ 2868153 w 4190656"/>
                <a:gd name="connsiteY40" fmla="*/ 1873675 h 2083613"/>
                <a:gd name="connsiteX41" fmla="*/ 2868153 w 4190656"/>
                <a:gd name="connsiteY41" fmla="*/ 1939321 h 2083613"/>
                <a:gd name="connsiteX42" fmla="*/ 2966249 w 4190656"/>
                <a:gd name="connsiteY42" fmla="*/ 1939321 h 2083613"/>
                <a:gd name="connsiteX43" fmla="*/ 2966249 w 4190656"/>
                <a:gd name="connsiteY43" fmla="*/ 1873675 h 2083613"/>
                <a:gd name="connsiteX44" fmla="*/ 2684553 w 4190656"/>
                <a:gd name="connsiteY44" fmla="*/ 1873675 h 2083613"/>
                <a:gd name="connsiteX45" fmla="*/ 2684553 w 4190656"/>
                <a:gd name="connsiteY45" fmla="*/ 1939321 h 2083613"/>
                <a:gd name="connsiteX46" fmla="*/ 2782649 w 4190656"/>
                <a:gd name="connsiteY46" fmla="*/ 1939321 h 2083613"/>
                <a:gd name="connsiteX47" fmla="*/ 2782649 w 4190656"/>
                <a:gd name="connsiteY47" fmla="*/ 1873675 h 2083613"/>
                <a:gd name="connsiteX48" fmla="*/ 1359605 w 4190656"/>
                <a:gd name="connsiteY48" fmla="*/ 1826230 h 2083613"/>
                <a:gd name="connsiteX49" fmla="*/ 1359605 w 4190656"/>
                <a:gd name="connsiteY49" fmla="*/ 1866054 h 2083613"/>
                <a:gd name="connsiteX50" fmla="*/ 1942246 w 4190656"/>
                <a:gd name="connsiteY50" fmla="*/ 1866054 h 2083613"/>
                <a:gd name="connsiteX51" fmla="*/ 1942246 w 4190656"/>
                <a:gd name="connsiteY51" fmla="*/ 1826230 h 2083613"/>
                <a:gd name="connsiteX52" fmla="*/ 3736514 w 4190656"/>
                <a:gd name="connsiteY52" fmla="*/ 1821270 h 2083613"/>
                <a:gd name="connsiteX53" fmla="*/ 3736514 w 4190656"/>
                <a:gd name="connsiteY53" fmla="*/ 1861094 h 2083613"/>
                <a:gd name="connsiteX54" fmla="*/ 4087017 w 4190656"/>
                <a:gd name="connsiteY54" fmla="*/ 1861094 h 2083613"/>
                <a:gd name="connsiteX55" fmla="*/ 4087017 w 4190656"/>
                <a:gd name="connsiteY55" fmla="*/ 1821270 h 2083613"/>
                <a:gd name="connsiteX56" fmla="*/ 3320982 w 4190656"/>
                <a:gd name="connsiteY56" fmla="*/ 1821270 h 2083613"/>
                <a:gd name="connsiteX57" fmla="*/ 3320982 w 4190656"/>
                <a:gd name="connsiteY57" fmla="*/ 1861094 h 2083613"/>
                <a:gd name="connsiteX58" fmla="*/ 3671485 w 4190656"/>
                <a:gd name="connsiteY58" fmla="*/ 1861094 h 2083613"/>
                <a:gd name="connsiteX59" fmla="*/ 3671485 w 4190656"/>
                <a:gd name="connsiteY59" fmla="*/ 1821270 h 2083613"/>
                <a:gd name="connsiteX60" fmla="*/ 3051754 w 4190656"/>
                <a:gd name="connsiteY60" fmla="*/ 1737466 h 2083613"/>
                <a:gd name="connsiteX61" fmla="*/ 3051754 w 4190656"/>
                <a:gd name="connsiteY61" fmla="*/ 1803112 h 2083613"/>
                <a:gd name="connsiteX62" fmla="*/ 3149850 w 4190656"/>
                <a:gd name="connsiteY62" fmla="*/ 1803112 h 2083613"/>
                <a:gd name="connsiteX63" fmla="*/ 3149850 w 4190656"/>
                <a:gd name="connsiteY63" fmla="*/ 1737466 h 2083613"/>
                <a:gd name="connsiteX64" fmla="*/ 2868153 w 4190656"/>
                <a:gd name="connsiteY64" fmla="*/ 1737466 h 2083613"/>
                <a:gd name="connsiteX65" fmla="*/ 2868153 w 4190656"/>
                <a:gd name="connsiteY65" fmla="*/ 1803112 h 2083613"/>
                <a:gd name="connsiteX66" fmla="*/ 2966249 w 4190656"/>
                <a:gd name="connsiteY66" fmla="*/ 1803112 h 2083613"/>
                <a:gd name="connsiteX67" fmla="*/ 2966249 w 4190656"/>
                <a:gd name="connsiteY67" fmla="*/ 1737466 h 2083613"/>
                <a:gd name="connsiteX68" fmla="*/ 2684553 w 4190656"/>
                <a:gd name="connsiteY68" fmla="*/ 1737466 h 2083613"/>
                <a:gd name="connsiteX69" fmla="*/ 2684553 w 4190656"/>
                <a:gd name="connsiteY69" fmla="*/ 1803112 h 2083613"/>
                <a:gd name="connsiteX70" fmla="*/ 2782649 w 4190656"/>
                <a:gd name="connsiteY70" fmla="*/ 1803112 h 2083613"/>
                <a:gd name="connsiteX71" fmla="*/ 2782649 w 4190656"/>
                <a:gd name="connsiteY71" fmla="*/ 1737466 h 2083613"/>
                <a:gd name="connsiteX72" fmla="*/ 3051754 w 4190656"/>
                <a:gd name="connsiteY72" fmla="*/ 1601257 h 2083613"/>
                <a:gd name="connsiteX73" fmla="*/ 3051754 w 4190656"/>
                <a:gd name="connsiteY73" fmla="*/ 1666903 h 2083613"/>
                <a:gd name="connsiteX74" fmla="*/ 3149850 w 4190656"/>
                <a:gd name="connsiteY74" fmla="*/ 1666903 h 2083613"/>
                <a:gd name="connsiteX75" fmla="*/ 3149850 w 4190656"/>
                <a:gd name="connsiteY75" fmla="*/ 1601257 h 2083613"/>
                <a:gd name="connsiteX76" fmla="*/ 2868153 w 4190656"/>
                <a:gd name="connsiteY76" fmla="*/ 1601257 h 2083613"/>
                <a:gd name="connsiteX77" fmla="*/ 2868153 w 4190656"/>
                <a:gd name="connsiteY77" fmla="*/ 1666903 h 2083613"/>
                <a:gd name="connsiteX78" fmla="*/ 2966249 w 4190656"/>
                <a:gd name="connsiteY78" fmla="*/ 1666903 h 2083613"/>
                <a:gd name="connsiteX79" fmla="*/ 2966249 w 4190656"/>
                <a:gd name="connsiteY79" fmla="*/ 1601257 h 2083613"/>
                <a:gd name="connsiteX80" fmla="*/ 2684553 w 4190656"/>
                <a:gd name="connsiteY80" fmla="*/ 1601257 h 2083613"/>
                <a:gd name="connsiteX81" fmla="*/ 2684553 w 4190656"/>
                <a:gd name="connsiteY81" fmla="*/ 1666903 h 2083613"/>
                <a:gd name="connsiteX82" fmla="*/ 2782649 w 4190656"/>
                <a:gd name="connsiteY82" fmla="*/ 1666903 h 2083613"/>
                <a:gd name="connsiteX83" fmla="*/ 2782649 w 4190656"/>
                <a:gd name="connsiteY83" fmla="*/ 1601257 h 2083613"/>
                <a:gd name="connsiteX84" fmla="*/ 1003047 w 4190656"/>
                <a:gd name="connsiteY84" fmla="*/ 1464531 h 2083613"/>
                <a:gd name="connsiteX85" fmla="*/ 1003047 w 4190656"/>
                <a:gd name="connsiteY85" fmla="*/ 2082216 h 2083613"/>
                <a:gd name="connsiteX86" fmla="*/ 1259865 w 4190656"/>
                <a:gd name="connsiteY86" fmla="*/ 2082216 h 2083613"/>
                <a:gd name="connsiteX87" fmla="*/ 1259865 w 4190656"/>
                <a:gd name="connsiteY87" fmla="*/ 1464531 h 2083613"/>
                <a:gd name="connsiteX88" fmla="*/ 640721 w 4190656"/>
                <a:gd name="connsiteY88" fmla="*/ 1461809 h 2083613"/>
                <a:gd name="connsiteX89" fmla="*/ 640721 w 4190656"/>
                <a:gd name="connsiteY89" fmla="*/ 2079494 h 2083613"/>
                <a:gd name="connsiteX90" fmla="*/ 860983 w 4190656"/>
                <a:gd name="connsiteY90" fmla="*/ 2079494 h 2083613"/>
                <a:gd name="connsiteX91" fmla="*/ 860983 w 4190656"/>
                <a:gd name="connsiteY91" fmla="*/ 1461809 h 2083613"/>
                <a:gd name="connsiteX92" fmla="*/ 3977387 w 4190656"/>
                <a:gd name="connsiteY92" fmla="*/ 1437108 h 2083613"/>
                <a:gd name="connsiteX93" fmla="*/ 3977387 w 4190656"/>
                <a:gd name="connsiteY93" fmla="*/ 1502754 h 2083613"/>
                <a:gd name="connsiteX94" fmla="*/ 4075483 w 4190656"/>
                <a:gd name="connsiteY94" fmla="*/ 1502754 h 2083613"/>
                <a:gd name="connsiteX95" fmla="*/ 4075483 w 4190656"/>
                <a:gd name="connsiteY95" fmla="*/ 1437108 h 2083613"/>
                <a:gd name="connsiteX96" fmla="*/ 3793786 w 4190656"/>
                <a:gd name="connsiteY96" fmla="*/ 1437108 h 2083613"/>
                <a:gd name="connsiteX97" fmla="*/ 3793786 w 4190656"/>
                <a:gd name="connsiteY97" fmla="*/ 1502754 h 2083613"/>
                <a:gd name="connsiteX98" fmla="*/ 3891882 w 4190656"/>
                <a:gd name="connsiteY98" fmla="*/ 1502754 h 2083613"/>
                <a:gd name="connsiteX99" fmla="*/ 3891882 w 4190656"/>
                <a:gd name="connsiteY99" fmla="*/ 1437108 h 2083613"/>
                <a:gd name="connsiteX100" fmla="*/ 3610186 w 4190656"/>
                <a:gd name="connsiteY100" fmla="*/ 1437108 h 2083613"/>
                <a:gd name="connsiteX101" fmla="*/ 3610186 w 4190656"/>
                <a:gd name="connsiteY101" fmla="*/ 1502754 h 2083613"/>
                <a:gd name="connsiteX102" fmla="*/ 3708282 w 4190656"/>
                <a:gd name="connsiteY102" fmla="*/ 1502754 h 2083613"/>
                <a:gd name="connsiteX103" fmla="*/ 3708282 w 4190656"/>
                <a:gd name="connsiteY103" fmla="*/ 1437108 h 2083613"/>
                <a:gd name="connsiteX104" fmla="*/ 3413613 w 4190656"/>
                <a:gd name="connsiteY104" fmla="*/ 1437108 h 2083613"/>
                <a:gd name="connsiteX105" fmla="*/ 3413613 w 4190656"/>
                <a:gd name="connsiteY105" fmla="*/ 1502754 h 2083613"/>
                <a:gd name="connsiteX106" fmla="*/ 3511709 w 4190656"/>
                <a:gd name="connsiteY106" fmla="*/ 1502754 h 2083613"/>
                <a:gd name="connsiteX107" fmla="*/ 3511709 w 4190656"/>
                <a:gd name="connsiteY107" fmla="*/ 1437108 h 2083613"/>
                <a:gd name="connsiteX108" fmla="*/ 3230013 w 4190656"/>
                <a:gd name="connsiteY108" fmla="*/ 1437108 h 2083613"/>
                <a:gd name="connsiteX109" fmla="*/ 3230013 w 4190656"/>
                <a:gd name="connsiteY109" fmla="*/ 1502754 h 2083613"/>
                <a:gd name="connsiteX110" fmla="*/ 3328109 w 4190656"/>
                <a:gd name="connsiteY110" fmla="*/ 1502754 h 2083613"/>
                <a:gd name="connsiteX111" fmla="*/ 3328109 w 4190656"/>
                <a:gd name="connsiteY111" fmla="*/ 1437108 h 2083613"/>
                <a:gd name="connsiteX112" fmla="*/ 3051754 w 4190656"/>
                <a:gd name="connsiteY112" fmla="*/ 1437108 h 2083613"/>
                <a:gd name="connsiteX113" fmla="*/ 3051754 w 4190656"/>
                <a:gd name="connsiteY113" fmla="*/ 1502754 h 2083613"/>
                <a:gd name="connsiteX114" fmla="*/ 3149850 w 4190656"/>
                <a:gd name="connsiteY114" fmla="*/ 1502754 h 2083613"/>
                <a:gd name="connsiteX115" fmla="*/ 3149850 w 4190656"/>
                <a:gd name="connsiteY115" fmla="*/ 1437108 h 2083613"/>
                <a:gd name="connsiteX116" fmla="*/ 2868153 w 4190656"/>
                <a:gd name="connsiteY116" fmla="*/ 1437108 h 2083613"/>
                <a:gd name="connsiteX117" fmla="*/ 2868153 w 4190656"/>
                <a:gd name="connsiteY117" fmla="*/ 1502754 h 2083613"/>
                <a:gd name="connsiteX118" fmla="*/ 2966249 w 4190656"/>
                <a:gd name="connsiteY118" fmla="*/ 1502754 h 2083613"/>
                <a:gd name="connsiteX119" fmla="*/ 2966249 w 4190656"/>
                <a:gd name="connsiteY119" fmla="*/ 1437108 h 2083613"/>
                <a:gd name="connsiteX120" fmla="*/ 2684553 w 4190656"/>
                <a:gd name="connsiteY120" fmla="*/ 1437108 h 2083613"/>
                <a:gd name="connsiteX121" fmla="*/ 2684553 w 4190656"/>
                <a:gd name="connsiteY121" fmla="*/ 1502754 h 2083613"/>
                <a:gd name="connsiteX122" fmla="*/ 2782649 w 4190656"/>
                <a:gd name="connsiteY122" fmla="*/ 1502754 h 2083613"/>
                <a:gd name="connsiteX123" fmla="*/ 2782649 w 4190656"/>
                <a:gd name="connsiteY123" fmla="*/ 1437108 h 2083613"/>
                <a:gd name="connsiteX124" fmla="*/ 1818380 w 4190656"/>
                <a:gd name="connsiteY124" fmla="*/ 1377680 h 2083613"/>
                <a:gd name="connsiteX125" fmla="*/ 1818380 w 4190656"/>
                <a:gd name="connsiteY125" fmla="*/ 1450750 h 2083613"/>
                <a:gd name="connsiteX126" fmla="*/ 1916476 w 4190656"/>
                <a:gd name="connsiteY126" fmla="*/ 1450750 h 2083613"/>
                <a:gd name="connsiteX127" fmla="*/ 1916476 w 4190656"/>
                <a:gd name="connsiteY127" fmla="*/ 1377680 h 2083613"/>
                <a:gd name="connsiteX128" fmla="*/ 1634779 w 4190656"/>
                <a:gd name="connsiteY128" fmla="*/ 1377680 h 2083613"/>
                <a:gd name="connsiteX129" fmla="*/ 1634779 w 4190656"/>
                <a:gd name="connsiteY129" fmla="*/ 1450750 h 2083613"/>
                <a:gd name="connsiteX130" fmla="*/ 1732875 w 4190656"/>
                <a:gd name="connsiteY130" fmla="*/ 1450750 h 2083613"/>
                <a:gd name="connsiteX131" fmla="*/ 1732875 w 4190656"/>
                <a:gd name="connsiteY131" fmla="*/ 1377680 h 2083613"/>
                <a:gd name="connsiteX132" fmla="*/ 1451179 w 4190656"/>
                <a:gd name="connsiteY132" fmla="*/ 1377680 h 2083613"/>
                <a:gd name="connsiteX133" fmla="*/ 1451179 w 4190656"/>
                <a:gd name="connsiteY133" fmla="*/ 1450750 h 2083613"/>
                <a:gd name="connsiteX134" fmla="*/ 1549275 w 4190656"/>
                <a:gd name="connsiteY134" fmla="*/ 1450750 h 2083613"/>
                <a:gd name="connsiteX135" fmla="*/ 1549275 w 4190656"/>
                <a:gd name="connsiteY135" fmla="*/ 1377680 h 2083613"/>
                <a:gd name="connsiteX136" fmla="*/ 1818380 w 4190656"/>
                <a:gd name="connsiteY136" fmla="*/ 1226067 h 2083613"/>
                <a:gd name="connsiteX137" fmla="*/ 1818380 w 4190656"/>
                <a:gd name="connsiteY137" fmla="*/ 1299137 h 2083613"/>
                <a:gd name="connsiteX138" fmla="*/ 1916476 w 4190656"/>
                <a:gd name="connsiteY138" fmla="*/ 1299137 h 2083613"/>
                <a:gd name="connsiteX139" fmla="*/ 1916476 w 4190656"/>
                <a:gd name="connsiteY139" fmla="*/ 1226067 h 2083613"/>
                <a:gd name="connsiteX140" fmla="*/ 1634779 w 4190656"/>
                <a:gd name="connsiteY140" fmla="*/ 1226067 h 2083613"/>
                <a:gd name="connsiteX141" fmla="*/ 1634779 w 4190656"/>
                <a:gd name="connsiteY141" fmla="*/ 1299137 h 2083613"/>
                <a:gd name="connsiteX142" fmla="*/ 1732875 w 4190656"/>
                <a:gd name="connsiteY142" fmla="*/ 1299137 h 2083613"/>
                <a:gd name="connsiteX143" fmla="*/ 1732875 w 4190656"/>
                <a:gd name="connsiteY143" fmla="*/ 1226067 h 2083613"/>
                <a:gd name="connsiteX144" fmla="*/ 1451179 w 4190656"/>
                <a:gd name="connsiteY144" fmla="*/ 1226067 h 2083613"/>
                <a:gd name="connsiteX145" fmla="*/ 1451179 w 4190656"/>
                <a:gd name="connsiteY145" fmla="*/ 1299137 h 2083613"/>
                <a:gd name="connsiteX146" fmla="*/ 1549275 w 4190656"/>
                <a:gd name="connsiteY146" fmla="*/ 1299137 h 2083613"/>
                <a:gd name="connsiteX147" fmla="*/ 1549275 w 4190656"/>
                <a:gd name="connsiteY147" fmla="*/ 1226067 h 2083613"/>
                <a:gd name="connsiteX148" fmla="*/ 403424 w 4190656"/>
                <a:gd name="connsiteY148" fmla="*/ 1142989 h 2083613"/>
                <a:gd name="connsiteX149" fmla="*/ 348620 w 4190656"/>
                <a:gd name="connsiteY149" fmla="*/ 1197793 h 2083613"/>
                <a:gd name="connsiteX150" fmla="*/ 348620 w 4190656"/>
                <a:gd name="connsiteY150" fmla="*/ 2081959 h 2083613"/>
                <a:gd name="connsiteX151" fmla="*/ 458227 w 4190656"/>
                <a:gd name="connsiteY151" fmla="*/ 2081959 h 2083613"/>
                <a:gd name="connsiteX152" fmla="*/ 458228 w 4190656"/>
                <a:gd name="connsiteY152" fmla="*/ 1197793 h 2083613"/>
                <a:gd name="connsiteX153" fmla="*/ 403424 w 4190656"/>
                <a:gd name="connsiteY153" fmla="*/ 1142989 h 2083613"/>
                <a:gd name="connsiteX154" fmla="*/ 169200 w 4190656"/>
                <a:gd name="connsiteY154" fmla="*/ 1139285 h 2083613"/>
                <a:gd name="connsiteX155" fmla="*/ 114396 w 4190656"/>
                <a:gd name="connsiteY155" fmla="*/ 1194089 h 2083613"/>
                <a:gd name="connsiteX156" fmla="*/ 114396 w 4190656"/>
                <a:gd name="connsiteY156" fmla="*/ 2078255 h 2083613"/>
                <a:gd name="connsiteX157" fmla="*/ 224003 w 4190656"/>
                <a:gd name="connsiteY157" fmla="*/ 2078255 h 2083613"/>
                <a:gd name="connsiteX158" fmla="*/ 224004 w 4190656"/>
                <a:gd name="connsiteY158" fmla="*/ 1194089 h 2083613"/>
                <a:gd name="connsiteX159" fmla="*/ 169200 w 4190656"/>
                <a:gd name="connsiteY159" fmla="*/ 1139285 h 2083613"/>
                <a:gd name="connsiteX160" fmla="*/ 1818380 w 4190656"/>
                <a:gd name="connsiteY160" fmla="*/ 1074453 h 2083613"/>
                <a:gd name="connsiteX161" fmla="*/ 1818380 w 4190656"/>
                <a:gd name="connsiteY161" fmla="*/ 1147523 h 2083613"/>
                <a:gd name="connsiteX162" fmla="*/ 1916476 w 4190656"/>
                <a:gd name="connsiteY162" fmla="*/ 1147523 h 2083613"/>
                <a:gd name="connsiteX163" fmla="*/ 1916476 w 4190656"/>
                <a:gd name="connsiteY163" fmla="*/ 1074453 h 2083613"/>
                <a:gd name="connsiteX164" fmla="*/ 1634779 w 4190656"/>
                <a:gd name="connsiteY164" fmla="*/ 1074453 h 2083613"/>
                <a:gd name="connsiteX165" fmla="*/ 1634779 w 4190656"/>
                <a:gd name="connsiteY165" fmla="*/ 1147523 h 2083613"/>
                <a:gd name="connsiteX166" fmla="*/ 1732875 w 4190656"/>
                <a:gd name="connsiteY166" fmla="*/ 1147523 h 2083613"/>
                <a:gd name="connsiteX167" fmla="*/ 1732875 w 4190656"/>
                <a:gd name="connsiteY167" fmla="*/ 1074453 h 2083613"/>
                <a:gd name="connsiteX168" fmla="*/ 1451179 w 4190656"/>
                <a:gd name="connsiteY168" fmla="*/ 1074453 h 2083613"/>
                <a:gd name="connsiteX169" fmla="*/ 1451179 w 4190656"/>
                <a:gd name="connsiteY169" fmla="*/ 1147523 h 2083613"/>
                <a:gd name="connsiteX170" fmla="*/ 1549275 w 4190656"/>
                <a:gd name="connsiteY170" fmla="*/ 1147523 h 2083613"/>
                <a:gd name="connsiteX171" fmla="*/ 1549275 w 4190656"/>
                <a:gd name="connsiteY171" fmla="*/ 1074453 h 2083613"/>
                <a:gd name="connsiteX172" fmla="*/ 1254606 w 4190656"/>
                <a:gd name="connsiteY172" fmla="*/ 1074453 h 2083613"/>
                <a:gd name="connsiteX173" fmla="*/ 1254606 w 4190656"/>
                <a:gd name="connsiteY173" fmla="*/ 1147523 h 2083613"/>
                <a:gd name="connsiteX174" fmla="*/ 1352702 w 4190656"/>
                <a:gd name="connsiteY174" fmla="*/ 1147523 h 2083613"/>
                <a:gd name="connsiteX175" fmla="*/ 1352702 w 4190656"/>
                <a:gd name="connsiteY175" fmla="*/ 1074453 h 2083613"/>
                <a:gd name="connsiteX176" fmla="*/ 1071005 w 4190656"/>
                <a:gd name="connsiteY176" fmla="*/ 1074453 h 2083613"/>
                <a:gd name="connsiteX177" fmla="*/ 1071005 w 4190656"/>
                <a:gd name="connsiteY177" fmla="*/ 1147523 h 2083613"/>
                <a:gd name="connsiteX178" fmla="*/ 1169101 w 4190656"/>
                <a:gd name="connsiteY178" fmla="*/ 1147523 h 2083613"/>
                <a:gd name="connsiteX179" fmla="*/ 1169101 w 4190656"/>
                <a:gd name="connsiteY179" fmla="*/ 1074453 h 2083613"/>
                <a:gd name="connsiteX180" fmla="*/ 887405 w 4190656"/>
                <a:gd name="connsiteY180" fmla="*/ 1074453 h 2083613"/>
                <a:gd name="connsiteX181" fmla="*/ 887405 w 4190656"/>
                <a:gd name="connsiteY181" fmla="*/ 1147523 h 2083613"/>
                <a:gd name="connsiteX182" fmla="*/ 985501 w 4190656"/>
                <a:gd name="connsiteY182" fmla="*/ 1147523 h 2083613"/>
                <a:gd name="connsiteX183" fmla="*/ 985501 w 4190656"/>
                <a:gd name="connsiteY183" fmla="*/ 1074453 h 2083613"/>
                <a:gd name="connsiteX184" fmla="*/ 726849 w 4190656"/>
                <a:gd name="connsiteY184" fmla="*/ 1074453 h 2083613"/>
                <a:gd name="connsiteX185" fmla="*/ 726849 w 4190656"/>
                <a:gd name="connsiteY185" fmla="*/ 1147523 h 2083613"/>
                <a:gd name="connsiteX186" fmla="*/ 824945 w 4190656"/>
                <a:gd name="connsiteY186" fmla="*/ 1147523 h 2083613"/>
                <a:gd name="connsiteX187" fmla="*/ 824945 w 4190656"/>
                <a:gd name="connsiteY187" fmla="*/ 1074453 h 2083613"/>
                <a:gd name="connsiteX188" fmla="*/ 543248 w 4190656"/>
                <a:gd name="connsiteY188" fmla="*/ 1074453 h 2083613"/>
                <a:gd name="connsiteX189" fmla="*/ 543248 w 4190656"/>
                <a:gd name="connsiteY189" fmla="*/ 1147523 h 2083613"/>
                <a:gd name="connsiteX190" fmla="*/ 641344 w 4190656"/>
                <a:gd name="connsiteY190" fmla="*/ 1147523 h 2083613"/>
                <a:gd name="connsiteX191" fmla="*/ 641344 w 4190656"/>
                <a:gd name="connsiteY191" fmla="*/ 1074453 h 2083613"/>
                <a:gd name="connsiteX192" fmla="*/ 3065554 w 4190656"/>
                <a:gd name="connsiteY192" fmla="*/ 331011 h 2083613"/>
                <a:gd name="connsiteX193" fmla="*/ 3065554 w 4190656"/>
                <a:gd name="connsiteY193" fmla="*/ 465308 h 2083613"/>
                <a:gd name="connsiteX194" fmla="*/ 3086674 w 4190656"/>
                <a:gd name="connsiteY194" fmla="*/ 468502 h 2083613"/>
                <a:gd name="connsiteX195" fmla="*/ 3190451 w 4190656"/>
                <a:gd name="connsiteY195" fmla="*/ 562591 h 2083613"/>
                <a:gd name="connsiteX196" fmla="*/ 3200815 w 4190656"/>
                <a:gd name="connsiteY196" fmla="*/ 613926 h 2083613"/>
                <a:gd name="connsiteX197" fmla="*/ 3203518 w 4190656"/>
                <a:gd name="connsiteY197" fmla="*/ 613926 h 2083613"/>
                <a:gd name="connsiteX198" fmla="*/ 3203518 w 4190656"/>
                <a:gd name="connsiteY198" fmla="*/ 627317 h 2083613"/>
                <a:gd name="connsiteX199" fmla="*/ 3203519 w 4190656"/>
                <a:gd name="connsiteY199" fmla="*/ 627321 h 2083613"/>
                <a:gd name="connsiteX200" fmla="*/ 3203518 w 4190656"/>
                <a:gd name="connsiteY200" fmla="*/ 1063497 h 2083613"/>
                <a:gd name="connsiteX201" fmla="*/ 3310645 w 4190656"/>
                <a:gd name="connsiteY201" fmla="*/ 1063497 h 2083613"/>
                <a:gd name="connsiteX202" fmla="*/ 3310645 w 4190656"/>
                <a:gd name="connsiteY202" fmla="*/ 627216 h 2083613"/>
                <a:gd name="connsiteX203" fmla="*/ 3412211 w 4190656"/>
                <a:gd name="connsiteY203" fmla="*/ 473988 h 2083613"/>
                <a:gd name="connsiteX204" fmla="*/ 3465439 w 4190656"/>
                <a:gd name="connsiteY204" fmla="*/ 463242 h 2083613"/>
                <a:gd name="connsiteX205" fmla="*/ 3465439 w 4190656"/>
                <a:gd name="connsiteY205" fmla="*/ 331011 h 2083613"/>
                <a:gd name="connsiteX206" fmla="*/ 2812855 w 4190656"/>
                <a:gd name="connsiteY206" fmla="*/ 331011 h 2083613"/>
                <a:gd name="connsiteX207" fmla="*/ 2812855 w 4190656"/>
                <a:gd name="connsiteY207" fmla="*/ 1063497 h 2083613"/>
                <a:gd name="connsiteX208" fmla="*/ 2870927 w 4190656"/>
                <a:gd name="connsiteY208" fmla="*/ 1063497 h 2083613"/>
                <a:gd name="connsiteX209" fmla="*/ 2870927 w 4190656"/>
                <a:gd name="connsiteY209" fmla="*/ 627321 h 2083613"/>
                <a:gd name="connsiteX210" fmla="*/ 2972493 w 4190656"/>
                <a:gd name="connsiteY210" fmla="*/ 474094 h 2083613"/>
                <a:gd name="connsiteX211" fmla="*/ 3023955 w 4190656"/>
                <a:gd name="connsiteY211" fmla="*/ 463704 h 2083613"/>
                <a:gd name="connsiteX212" fmla="*/ 3023955 w 4190656"/>
                <a:gd name="connsiteY212" fmla="*/ 331011 h 2083613"/>
                <a:gd name="connsiteX213" fmla="*/ 2711332 w 4190656"/>
                <a:gd name="connsiteY213" fmla="*/ 0 h 2083613"/>
                <a:gd name="connsiteX214" fmla="*/ 2812855 w 4190656"/>
                <a:gd name="connsiteY214" fmla="*/ 0 h 2083613"/>
                <a:gd name="connsiteX215" fmla="*/ 2812855 w 4190656"/>
                <a:gd name="connsiteY215" fmla="*/ 1 h 2083613"/>
                <a:gd name="connsiteX216" fmla="*/ 2812855 w 4190656"/>
                <a:gd name="connsiteY216" fmla="*/ 150699 h 2083613"/>
                <a:gd name="connsiteX217" fmla="*/ 2812855 w 4190656"/>
                <a:gd name="connsiteY217" fmla="*/ 150703 h 2083613"/>
                <a:gd name="connsiteX218" fmla="*/ 2812855 w 4190656"/>
                <a:gd name="connsiteY218" fmla="*/ 185573 h 2083613"/>
                <a:gd name="connsiteX219" fmla="*/ 2812855 w 4190656"/>
                <a:gd name="connsiteY219" fmla="*/ 268612 h 2083613"/>
                <a:gd name="connsiteX220" fmla="*/ 3465439 w 4190656"/>
                <a:gd name="connsiteY220" fmla="*/ 268612 h 2083613"/>
                <a:gd name="connsiteX221" fmla="*/ 3465439 w 4190656"/>
                <a:gd name="connsiteY221" fmla="*/ 268180 h 2083613"/>
                <a:gd name="connsiteX222" fmla="*/ 3507038 w 4190656"/>
                <a:gd name="connsiteY222" fmla="*/ 268180 h 2083613"/>
                <a:gd name="connsiteX223" fmla="*/ 3507038 w 4190656"/>
                <a:gd name="connsiteY223" fmla="*/ 466997 h 2083613"/>
                <a:gd name="connsiteX224" fmla="*/ 3541671 w 4190656"/>
                <a:gd name="connsiteY224" fmla="*/ 473988 h 2083613"/>
                <a:gd name="connsiteX225" fmla="*/ 3635761 w 4190656"/>
                <a:gd name="connsiteY225" fmla="*/ 577765 h 2083613"/>
                <a:gd name="connsiteX226" fmla="*/ 3641212 w 4190656"/>
                <a:gd name="connsiteY226" fmla="*/ 613821 h 2083613"/>
                <a:gd name="connsiteX227" fmla="*/ 3643236 w 4190656"/>
                <a:gd name="connsiteY227" fmla="*/ 613821 h 2083613"/>
                <a:gd name="connsiteX228" fmla="*/ 3643236 w 4190656"/>
                <a:gd name="connsiteY228" fmla="*/ 627210 h 2083613"/>
                <a:gd name="connsiteX229" fmla="*/ 3643237 w 4190656"/>
                <a:gd name="connsiteY229" fmla="*/ 627216 h 2083613"/>
                <a:gd name="connsiteX230" fmla="*/ 3643236 w 4190656"/>
                <a:gd name="connsiteY230" fmla="*/ 1063497 h 2083613"/>
                <a:gd name="connsiteX231" fmla="*/ 4190656 w 4190656"/>
                <a:gd name="connsiteY231" fmla="*/ 1063497 h 2083613"/>
                <a:gd name="connsiteX232" fmla="*/ 4190656 w 4190656"/>
                <a:gd name="connsiteY232" fmla="*/ 1184656 h 2083613"/>
                <a:gd name="connsiteX233" fmla="*/ 4190656 w 4190656"/>
                <a:gd name="connsiteY233" fmla="*/ 1530190 h 2083613"/>
                <a:gd name="connsiteX234" fmla="*/ 4190656 w 4190656"/>
                <a:gd name="connsiteY234" fmla="*/ 2078653 h 2083613"/>
                <a:gd name="connsiteX235" fmla="*/ 4190656 w 4190656"/>
                <a:gd name="connsiteY235" fmla="*/ 2082019 h 2083613"/>
                <a:gd name="connsiteX236" fmla="*/ 2526770 w 4190656"/>
                <a:gd name="connsiteY236" fmla="*/ 2082019 h 2083613"/>
                <a:gd name="connsiteX237" fmla="*/ 2526681 w 4190656"/>
                <a:gd name="connsiteY237" fmla="*/ 2082019 h 2083613"/>
                <a:gd name="connsiteX238" fmla="*/ 2449297 w 4190656"/>
                <a:gd name="connsiteY238" fmla="*/ 2082019 h 2083613"/>
                <a:gd name="connsiteX239" fmla="*/ 2449297 w 4190656"/>
                <a:gd name="connsiteY239" fmla="*/ 1864776 h 2083613"/>
                <a:gd name="connsiteX240" fmla="*/ 2354647 w 4190656"/>
                <a:gd name="connsiteY240" fmla="*/ 1864776 h 2083613"/>
                <a:gd name="connsiteX241" fmla="*/ 2354647 w 4190656"/>
                <a:gd name="connsiteY241" fmla="*/ 2082019 h 2083613"/>
                <a:gd name="connsiteX242" fmla="*/ 2277173 w 4190656"/>
                <a:gd name="connsiteY242" fmla="*/ 2082019 h 2083613"/>
                <a:gd name="connsiteX243" fmla="*/ 2277173 w 4190656"/>
                <a:gd name="connsiteY243" fmla="*/ 2082018 h 2083613"/>
                <a:gd name="connsiteX244" fmla="*/ 2190902 w 4190656"/>
                <a:gd name="connsiteY244" fmla="*/ 2082018 h 2083613"/>
                <a:gd name="connsiteX245" fmla="*/ 2190902 w 4190656"/>
                <a:gd name="connsiteY245" fmla="*/ 1864776 h 2083613"/>
                <a:gd name="connsiteX246" fmla="*/ 2096252 w 4190656"/>
                <a:gd name="connsiteY246" fmla="*/ 1864776 h 2083613"/>
                <a:gd name="connsiteX247" fmla="*/ 2096252 w 4190656"/>
                <a:gd name="connsiteY247" fmla="*/ 2082018 h 2083613"/>
                <a:gd name="connsiteX248" fmla="*/ 2028518 w 4190656"/>
                <a:gd name="connsiteY248" fmla="*/ 2082018 h 2083613"/>
                <a:gd name="connsiteX249" fmla="*/ 2028518 w 4190656"/>
                <a:gd name="connsiteY249" fmla="*/ 2083613 h 2083613"/>
                <a:gd name="connsiteX250" fmla="*/ 0 w 4190656"/>
                <a:gd name="connsiteY250" fmla="*/ 2083613 h 2083613"/>
                <a:gd name="connsiteX251" fmla="*/ 0 w 4190656"/>
                <a:gd name="connsiteY251" fmla="*/ 954650 h 2083613"/>
                <a:gd name="connsiteX252" fmla="*/ 525663 w 4190656"/>
                <a:gd name="connsiteY252" fmla="*/ 643073 h 2083613"/>
                <a:gd name="connsiteX253" fmla="*/ 525663 w 4190656"/>
                <a:gd name="connsiteY253" fmla="*/ 940002 h 2083613"/>
                <a:gd name="connsiteX254" fmla="*/ 1026614 w 4190656"/>
                <a:gd name="connsiteY254" fmla="*/ 643073 h 2083613"/>
                <a:gd name="connsiteX255" fmla="*/ 1026614 w 4190656"/>
                <a:gd name="connsiteY255" fmla="*/ 940003 h 2083613"/>
                <a:gd name="connsiteX256" fmla="*/ 1527566 w 4190656"/>
                <a:gd name="connsiteY256" fmla="*/ 643073 h 2083613"/>
                <a:gd name="connsiteX257" fmla="*/ 1527566 w 4190656"/>
                <a:gd name="connsiteY257" fmla="*/ 940003 h 2083613"/>
                <a:gd name="connsiteX258" fmla="*/ 2028518 w 4190656"/>
                <a:gd name="connsiteY258" fmla="*/ 643073 h 2083613"/>
                <a:gd name="connsiteX259" fmla="*/ 2028518 w 4190656"/>
                <a:gd name="connsiteY259" fmla="*/ 954650 h 2083613"/>
                <a:gd name="connsiteX260" fmla="*/ 2028518 w 4190656"/>
                <a:gd name="connsiteY260" fmla="*/ 957207 h 2083613"/>
                <a:gd name="connsiteX261" fmla="*/ 2119418 w 4190656"/>
                <a:gd name="connsiteY261" fmla="*/ 957207 h 2083613"/>
                <a:gd name="connsiteX262" fmla="*/ 2119418 w 4190656"/>
                <a:gd name="connsiteY262" fmla="*/ 351653 h 2083613"/>
                <a:gd name="connsiteX263" fmla="*/ 2119417 w 4190656"/>
                <a:gd name="connsiteY263" fmla="*/ 351653 h 2083613"/>
                <a:gd name="connsiteX264" fmla="*/ 2119417 w 4190656"/>
                <a:gd name="connsiteY264" fmla="*/ 185571 h 2083613"/>
                <a:gd name="connsiteX265" fmla="*/ 2265014 w 4190656"/>
                <a:gd name="connsiteY265" fmla="*/ 185571 h 2083613"/>
                <a:gd name="connsiteX266" fmla="*/ 2410612 w 4190656"/>
                <a:gd name="connsiteY266" fmla="*/ 185571 h 2083613"/>
                <a:gd name="connsiteX267" fmla="*/ 2410613 w 4190656"/>
                <a:gd name="connsiteY267" fmla="*/ 185571 h 2083613"/>
                <a:gd name="connsiteX268" fmla="*/ 2410613 w 4190656"/>
                <a:gd name="connsiteY268" fmla="*/ 337527 h 2083613"/>
                <a:gd name="connsiteX269" fmla="*/ 2410614 w 4190656"/>
                <a:gd name="connsiteY269" fmla="*/ 337527 h 2083613"/>
                <a:gd name="connsiteX270" fmla="*/ 2410614 w 4190656"/>
                <a:gd name="connsiteY270" fmla="*/ 337530 h 2083613"/>
                <a:gd name="connsiteX271" fmla="*/ 2410614 w 4190656"/>
                <a:gd name="connsiteY271" fmla="*/ 955499 h 2083613"/>
                <a:gd name="connsiteX272" fmla="*/ 2526770 w 4190656"/>
                <a:gd name="connsiteY272" fmla="*/ 955499 h 2083613"/>
                <a:gd name="connsiteX273" fmla="*/ 2526770 w 4190656"/>
                <a:gd name="connsiteY273" fmla="*/ 956944 h 2083613"/>
                <a:gd name="connsiteX274" fmla="*/ 2526770 w 4190656"/>
                <a:gd name="connsiteY274" fmla="*/ 1063497 h 2083613"/>
                <a:gd name="connsiteX275" fmla="*/ 2619542 w 4190656"/>
                <a:gd name="connsiteY275" fmla="*/ 1063497 h 2083613"/>
                <a:gd name="connsiteX276" fmla="*/ 2619542 w 4190656"/>
                <a:gd name="connsiteY276" fmla="*/ 185573 h 2083613"/>
                <a:gd name="connsiteX277" fmla="*/ 2619542 w 4190656"/>
                <a:gd name="connsiteY277" fmla="*/ 150703 h 2083613"/>
                <a:gd name="connsiteX278" fmla="*/ 2619542 w 4190656"/>
                <a:gd name="connsiteY278" fmla="*/ 1 h 2083613"/>
                <a:gd name="connsiteX279" fmla="*/ 2711332 w 4190656"/>
                <a:gd name="connsiteY279" fmla="*/ 1 h 2083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190656" h="2083613">
                  <a:moveTo>
                    <a:pt x="1359605" y="2009520"/>
                  </a:moveTo>
                  <a:lnTo>
                    <a:pt x="1359605" y="2049344"/>
                  </a:lnTo>
                  <a:lnTo>
                    <a:pt x="1942246" y="2049344"/>
                  </a:lnTo>
                  <a:lnTo>
                    <a:pt x="1942246" y="2009520"/>
                  </a:lnTo>
                  <a:close/>
                  <a:moveTo>
                    <a:pt x="3736514" y="2004560"/>
                  </a:moveTo>
                  <a:lnTo>
                    <a:pt x="3736514" y="2044384"/>
                  </a:lnTo>
                  <a:lnTo>
                    <a:pt x="4087017" y="2044384"/>
                  </a:lnTo>
                  <a:lnTo>
                    <a:pt x="4087017" y="2004560"/>
                  </a:lnTo>
                  <a:close/>
                  <a:moveTo>
                    <a:pt x="3320982" y="2004560"/>
                  </a:moveTo>
                  <a:lnTo>
                    <a:pt x="3320982" y="2044384"/>
                  </a:lnTo>
                  <a:lnTo>
                    <a:pt x="3671485" y="2044384"/>
                  </a:lnTo>
                  <a:lnTo>
                    <a:pt x="3671485" y="2004560"/>
                  </a:lnTo>
                  <a:close/>
                  <a:moveTo>
                    <a:pt x="1359605" y="1948423"/>
                  </a:moveTo>
                  <a:lnTo>
                    <a:pt x="1359605" y="1988247"/>
                  </a:lnTo>
                  <a:lnTo>
                    <a:pt x="1942246" y="1988247"/>
                  </a:lnTo>
                  <a:lnTo>
                    <a:pt x="1942246" y="1948423"/>
                  </a:lnTo>
                  <a:close/>
                  <a:moveTo>
                    <a:pt x="3736514" y="1943463"/>
                  </a:moveTo>
                  <a:lnTo>
                    <a:pt x="3736514" y="1983287"/>
                  </a:lnTo>
                  <a:lnTo>
                    <a:pt x="4087017" y="1983287"/>
                  </a:lnTo>
                  <a:lnTo>
                    <a:pt x="4087017" y="1943463"/>
                  </a:lnTo>
                  <a:close/>
                  <a:moveTo>
                    <a:pt x="3320982" y="1943463"/>
                  </a:moveTo>
                  <a:lnTo>
                    <a:pt x="3320982" y="1983287"/>
                  </a:lnTo>
                  <a:lnTo>
                    <a:pt x="3671485" y="1983287"/>
                  </a:lnTo>
                  <a:lnTo>
                    <a:pt x="3671485" y="1943463"/>
                  </a:lnTo>
                  <a:close/>
                  <a:moveTo>
                    <a:pt x="1359605" y="1887327"/>
                  </a:moveTo>
                  <a:lnTo>
                    <a:pt x="1359605" y="1927151"/>
                  </a:lnTo>
                  <a:lnTo>
                    <a:pt x="1942246" y="1927151"/>
                  </a:lnTo>
                  <a:lnTo>
                    <a:pt x="1942246" y="1887327"/>
                  </a:lnTo>
                  <a:close/>
                  <a:moveTo>
                    <a:pt x="3736514" y="1882367"/>
                  </a:moveTo>
                  <a:lnTo>
                    <a:pt x="3736514" y="1922191"/>
                  </a:lnTo>
                  <a:lnTo>
                    <a:pt x="4087017" y="1922191"/>
                  </a:lnTo>
                  <a:lnTo>
                    <a:pt x="4087017" y="1882367"/>
                  </a:lnTo>
                  <a:close/>
                  <a:moveTo>
                    <a:pt x="3320982" y="1882367"/>
                  </a:moveTo>
                  <a:lnTo>
                    <a:pt x="3320982" y="1922191"/>
                  </a:lnTo>
                  <a:lnTo>
                    <a:pt x="3671485" y="1922191"/>
                  </a:lnTo>
                  <a:lnTo>
                    <a:pt x="3671485" y="1882367"/>
                  </a:lnTo>
                  <a:close/>
                  <a:moveTo>
                    <a:pt x="3051754" y="1873675"/>
                  </a:moveTo>
                  <a:lnTo>
                    <a:pt x="3051754" y="1939321"/>
                  </a:lnTo>
                  <a:lnTo>
                    <a:pt x="3149850" y="1939321"/>
                  </a:lnTo>
                  <a:lnTo>
                    <a:pt x="3149850" y="1873675"/>
                  </a:lnTo>
                  <a:close/>
                  <a:moveTo>
                    <a:pt x="2868153" y="1873675"/>
                  </a:moveTo>
                  <a:lnTo>
                    <a:pt x="2868153" y="1939321"/>
                  </a:lnTo>
                  <a:lnTo>
                    <a:pt x="2966249" y="1939321"/>
                  </a:lnTo>
                  <a:lnTo>
                    <a:pt x="2966249" y="1873675"/>
                  </a:lnTo>
                  <a:close/>
                  <a:moveTo>
                    <a:pt x="2684553" y="1873675"/>
                  </a:moveTo>
                  <a:lnTo>
                    <a:pt x="2684553" y="1939321"/>
                  </a:lnTo>
                  <a:lnTo>
                    <a:pt x="2782649" y="1939321"/>
                  </a:lnTo>
                  <a:lnTo>
                    <a:pt x="2782649" y="1873675"/>
                  </a:lnTo>
                  <a:close/>
                  <a:moveTo>
                    <a:pt x="1359605" y="1826230"/>
                  </a:moveTo>
                  <a:lnTo>
                    <a:pt x="1359605" y="1866054"/>
                  </a:lnTo>
                  <a:lnTo>
                    <a:pt x="1942246" y="1866054"/>
                  </a:lnTo>
                  <a:lnTo>
                    <a:pt x="1942246" y="1826230"/>
                  </a:lnTo>
                  <a:close/>
                  <a:moveTo>
                    <a:pt x="3736514" y="1821270"/>
                  </a:moveTo>
                  <a:lnTo>
                    <a:pt x="3736514" y="1861094"/>
                  </a:lnTo>
                  <a:lnTo>
                    <a:pt x="4087017" y="1861094"/>
                  </a:lnTo>
                  <a:lnTo>
                    <a:pt x="4087017" y="1821270"/>
                  </a:lnTo>
                  <a:close/>
                  <a:moveTo>
                    <a:pt x="3320982" y="1821270"/>
                  </a:moveTo>
                  <a:lnTo>
                    <a:pt x="3320982" y="1861094"/>
                  </a:lnTo>
                  <a:lnTo>
                    <a:pt x="3671485" y="1861094"/>
                  </a:lnTo>
                  <a:lnTo>
                    <a:pt x="3671485" y="1821270"/>
                  </a:lnTo>
                  <a:close/>
                  <a:moveTo>
                    <a:pt x="3051754" y="1737466"/>
                  </a:moveTo>
                  <a:lnTo>
                    <a:pt x="3051754" y="1803112"/>
                  </a:lnTo>
                  <a:lnTo>
                    <a:pt x="3149850" y="1803112"/>
                  </a:lnTo>
                  <a:lnTo>
                    <a:pt x="3149850" y="1737466"/>
                  </a:lnTo>
                  <a:close/>
                  <a:moveTo>
                    <a:pt x="2868153" y="1737466"/>
                  </a:moveTo>
                  <a:lnTo>
                    <a:pt x="2868153" y="1803112"/>
                  </a:lnTo>
                  <a:lnTo>
                    <a:pt x="2966249" y="1803112"/>
                  </a:lnTo>
                  <a:lnTo>
                    <a:pt x="2966249" y="1737466"/>
                  </a:lnTo>
                  <a:close/>
                  <a:moveTo>
                    <a:pt x="2684553" y="1737466"/>
                  </a:moveTo>
                  <a:lnTo>
                    <a:pt x="2684553" y="1803112"/>
                  </a:lnTo>
                  <a:lnTo>
                    <a:pt x="2782649" y="1803112"/>
                  </a:lnTo>
                  <a:lnTo>
                    <a:pt x="2782649" y="1737466"/>
                  </a:lnTo>
                  <a:close/>
                  <a:moveTo>
                    <a:pt x="3051754" y="1601257"/>
                  </a:moveTo>
                  <a:lnTo>
                    <a:pt x="3051754" y="1666903"/>
                  </a:lnTo>
                  <a:lnTo>
                    <a:pt x="3149850" y="1666903"/>
                  </a:lnTo>
                  <a:lnTo>
                    <a:pt x="3149850" y="1601257"/>
                  </a:lnTo>
                  <a:close/>
                  <a:moveTo>
                    <a:pt x="2868153" y="1601257"/>
                  </a:moveTo>
                  <a:lnTo>
                    <a:pt x="2868153" y="1666903"/>
                  </a:lnTo>
                  <a:lnTo>
                    <a:pt x="2966249" y="1666903"/>
                  </a:lnTo>
                  <a:lnTo>
                    <a:pt x="2966249" y="1601257"/>
                  </a:lnTo>
                  <a:close/>
                  <a:moveTo>
                    <a:pt x="2684553" y="1601257"/>
                  </a:moveTo>
                  <a:lnTo>
                    <a:pt x="2684553" y="1666903"/>
                  </a:lnTo>
                  <a:lnTo>
                    <a:pt x="2782649" y="1666903"/>
                  </a:lnTo>
                  <a:lnTo>
                    <a:pt x="2782649" y="1601257"/>
                  </a:lnTo>
                  <a:close/>
                  <a:moveTo>
                    <a:pt x="1003047" y="1464531"/>
                  </a:moveTo>
                  <a:lnTo>
                    <a:pt x="1003047" y="2082216"/>
                  </a:lnTo>
                  <a:lnTo>
                    <a:pt x="1259865" y="2082216"/>
                  </a:lnTo>
                  <a:lnTo>
                    <a:pt x="1259865" y="1464531"/>
                  </a:lnTo>
                  <a:close/>
                  <a:moveTo>
                    <a:pt x="640721" y="1461809"/>
                  </a:moveTo>
                  <a:lnTo>
                    <a:pt x="640721" y="2079494"/>
                  </a:lnTo>
                  <a:lnTo>
                    <a:pt x="860983" y="2079494"/>
                  </a:lnTo>
                  <a:lnTo>
                    <a:pt x="860983" y="1461809"/>
                  </a:lnTo>
                  <a:close/>
                  <a:moveTo>
                    <a:pt x="3977387" y="1437108"/>
                  </a:moveTo>
                  <a:lnTo>
                    <a:pt x="3977387" y="1502754"/>
                  </a:lnTo>
                  <a:lnTo>
                    <a:pt x="4075483" y="1502754"/>
                  </a:lnTo>
                  <a:lnTo>
                    <a:pt x="4075483" y="1437108"/>
                  </a:lnTo>
                  <a:close/>
                  <a:moveTo>
                    <a:pt x="3793786" y="1437108"/>
                  </a:moveTo>
                  <a:lnTo>
                    <a:pt x="3793786" y="1502754"/>
                  </a:lnTo>
                  <a:lnTo>
                    <a:pt x="3891882" y="1502754"/>
                  </a:lnTo>
                  <a:lnTo>
                    <a:pt x="3891882" y="1437108"/>
                  </a:lnTo>
                  <a:close/>
                  <a:moveTo>
                    <a:pt x="3610186" y="1437108"/>
                  </a:moveTo>
                  <a:lnTo>
                    <a:pt x="3610186" y="1502754"/>
                  </a:lnTo>
                  <a:lnTo>
                    <a:pt x="3708282" y="1502754"/>
                  </a:lnTo>
                  <a:lnTo>
                    <a:pt x="3708282" y="1437108"/>
                  </a:lnTo>
                  <a:close/>
                  <a:moveTo>
                    <a:pt x="3413613" y="1437108"/>
                  </a:moveTo>
                  <a:lnTo>
                    <a:pt x="3413613" y="1502754"/>
                  </a:lnTo>
                  <a:lnTo>
                    <a:pt x="3511709" y="1502754"/>
                  </a:lnTo>
                  <a:lnTo>
                    <a:pt x="3511709" y="1437108"/>
                  </a:lnTo>
                  <a:close/>
                  <a:moveTo>
                    <a:pt x="3230013" y="1437108"/>
                  </a:moveTo>
                  <a:lnTo>
                    <a:pt x="3230013" y="1502754"/>
                  </a:lnTo>
                  <a:lnTo>
                    <a:pt x="3328109" y="1502754"/>
                  </a:lnTo>
                  <a:lnTo>
                    <a:pt x="3328109" y="1437108"/>
                  </a:lnTo>
                  <a:close/>
                  <a:moveTo>
                    <a:pt x="3051754" y="1437108"/>
                  </a:moveTo>
                  <a:lnTo>
                    <a:pt x="3051754" y="1502754"/>
                  </a:lnTo>
                  <a:lnTo>
                    <a:pt x="3149850" y="1502754"/>
                  </a:lnTo>
                  <a:lnTo>
                    <a:pt x="3149850" y="1437108"/>
                  </a:lnTo>
                  <a:close/>
                  <a:moveTo>
                    <a:pt x="2868153" y="1437108"/>
                  </a:moveTo>
                  <a:lnTo>
                    <a:pt x="2868153" y="1502754"/>
                  </a:lnTo>
                  <a:lnTo>
                    <a:pt x="2966249" y="1502754"/>
                  </a:lnTo>
                  <a:lnTo>
                    <a:pt x="2966249" y="1437108"/>
                  </a:lnTo>
                  <a:close/>
                  <a:moveTo>
                    <a:pt x="2684553" y="1437108"/>
                  </a:moveTo>
                  <a:lnTo>
                    <a:pt x="2684553" y="1502754"/>
                  </a:lnTo>
                  <a:lnTo>
                    <a:pt x="2782649" y="1502754"/>
                  </a:lnTo>
                  <a:lnTo>
                    <a:pt x="2782649" y="1437108"/>
                  </a:lnTo>
                  <a:close/>
                  <a:moveTo>
                    <a:pt x="1818380" y="1377680"/>
                  </a:moveTo>
                  <a:lnTo>
                    <a:pt x="1818380" y="1450750"/>
                  </a:lnTo>
                  <a:lnTo>
                    <a:pt x="1916476" y="1450750"/>
                  </a:lnTo>
                  <a:lnTo>
                    <a:pt x="1916476" y="1377680"/>
                  </a:lnTo>
                  <a:close/>
                  <a:moveTo>
                    <a:pt x="1634779" y="1377680"/>
                  </a:moveTo>
                  <a:lnTo>
                    <a:pt x="1634779" y="1450750"/>
                  </a:lnTo>
                  <a:lnTo>
                    <a:pt x="1732875" y="1450750"/>
                  </a:lnTo>
                  <a:lnTo>
                    <a:pt x="1732875" y="1377680"/>
                  </a:lnTo>
                  <a:close/>
                  <a:moveTo>
                    <a:pt x="1451179" y="1377680"/>
                  </a:moveTo>
                  <a:lnTo>
                    <a:pt x="1451179" y="1450750"/>
                  </a:lnTo>
                  <a:lnTo>
                    <a:pt x="1549275" y="1450750"/>
                  </a:lnTo>
                  <a:lnTo>
                    <a:pt x="1549275" y="1377680"/>
                  </a:lnTo>
                  <a:close/>
                  <a:moveTo>
                    <a:pt x="1818380" y="1226067"/>
                  </a:moveTo>
                  <a:lnTo>
                    <a:pt x="1818380" y="1299137"/>
                  </a:lnTo>
                  <a:lnTo>
                    <a:pt x="1916476" y="1299137"/>
                  </a:lnTo>
                  <a:lnTo>
                    <a:pt x="1916476" y="1226067"/>
                  </a:lnTo>
                  <a:close/>
                  <a:moveTo>
                    <a:pt x="1634779" y="1226067"/>
                  </a:moveTo>
                  <a:lnTo>
                    <a:pt x="1634779" y="1299137"/>
                  </a:lnTo>
                  <a:lnTo>
                    <a:pt x="1732875" y="1299137"/>
                  </a:lnTo>
                  <a:lnTo>
                    <a:pt x="1732875" y="1226067"/>
                  </a:lnTo>
                  <a:close/>
                  <a:moveTo>
                    <a:pt x="1451179" y="1226067"/>
                  </a:moveTo>
                  <a:lnTo>
                    <a:pt x="1451179" y="1299137"/>
                  </a:lnTo>
                  <a:lnTo>
                    <a:pt x="1549275" y="1299137"/>
                  </a:lnTo>
                  <a:lnTo>
                    <a:pt x="1549275" y="1226067"/>
                  </a:lnTo>
                  <a:close/>
                  <a:moveTo>
                    <a:pt x="403424" y="1142989"/>
                  </a:moveTo>
                  <a:cubicBezTo>
                    <a:pt x="373157" y="1142989"/>
                    <a:pt x="348620" y="1167526"/>
                    <a:pt x="348620" y="1197793"/>
                  </a:cubicBezTo>
                  <a:lnTo>
                    <a:pt x="348620" y="2081959"/>
                  </a:lnTo>
                  <a:lnTo>
                    <a:pt x="458227" y="2081959"/>
                  </a:lnTo>
                  <a:cubicBezTo>
                    <a:pt x="458227" y="1787237"/>
                    <a:pt x="458228" y="1492515"/>
                    <a:pt x="458228" y="1197793"/>
                  </a:cubicBezTo>
                  <a:cubicBezTo>
                    <a:pt x="458228" y="1167526"/>
                    <a:pt x="433691" y="1142989"/>
                    <a:pt x="403424" y="1142989"/>
                  </a:cubicBezTo>
                  <a:close/>
                  <a:moveTo>
                    <a:pt x="169200" y="1139285"/>
                  </a:moveTo>
                  <a:cubicBezTo>
                    <a:pt x="138933" y="1139285"/>
                    <a:pt x="114396" y="1163822"/>
                    <a:pt x="114396" y="1194089"/>
                  </a:cubicBezTo>
                  <a:lnTo>
                    <a:pt x="114396" y="2078255"/>
                  </a:lnTo>
                  <a:lnTo>
                    <a:pt x="224003" y="2078255"/>
                  </a:lnTo>
                  <a:cubicBezTo>
                    <a:pt x="224003" y="1783533"/>
                    <a:pt x="224004" y="1488811"/>
                    <a:pt x="224004" y="1194089"/>
                  </a:cubicBezTo>
                  <a:cubicBezTo>
                    <a:pt x="224004" y="1163822"/>
                    <a:pt x="199467" y="1139285"/>
                    <a:pt x="169200" y="1139285"/>
                  </a:cubicBezTo>
                  <a:close/>
                  <a:moveTo>
                    <a:pt x="1818380" y="1074453"/>
                  </a:moveTo>
                  <a:lnTo>
                    <a:pt x="1818380" y="1147523"/>
                  </a:lnTo>
                  <a:lnTo>
                    <a:pt x="1916476" y="1147523"/>
                  </a:lnTo>
                  <a:lnTo>
                    <a:pt x="1916476" y="1074453"/>
                  </a:lnTo>
                  <a:close/>
                  <a:moveTo>
                    <a:pt x="1634779" y="1074453"/>
                  </a:moveTo>
                  <a:lnTo>
                    <a:pt x="1634779" y="1147523"/>
                  </a:lnTo>
                  <a:lnTo>
                    <a:pt x="1732875" y="1147523"/>
                  </a:lnTo>
                  <a:lnTo>
                    <a:pt x="1732875" y="1074453"/>
                  </a:lnTo>
                  <a:close/>
                  <a:moveTo>
                    <a:pt x="1451179" y="1074453"/>
                  </a:moveTo>
                  <a:lnTo>
                    <a:pt x="1451179" y="1147523"/>
                  </a:lnTo>
                  <a:lnTo>
                    <a:pt x="1549275" y="1147523"/>
                  </a:lnTo>
                  <a:lnTo>
                    <a:pt x="1549275" y="1074453"/>
                  </a:lnTo>
                  <a:close/>
                  <a:moveTo>
                    <a:pt x="1254606" y="1074453"/>
                  </a:moveTo>
                  <a:lnTo>
                    <a:pt x="1254606" y="1147523"/>
                  </a:lnTo>
                  <a:lnTo>
                    <a:pt x="1352702" y="1147523"/>
                  </a:lnTo>
                  <a:lnTo>
                    <a:pt x="1352702" y="1074453"/>
                  </a:lnTo>
                  <a:close/>
                  <a:moveTo>
                    <a:pt x="1071005" y="1074453"/>
                  </a:moveTo>
                  <a:lnTo>
                    <a:pt x="1071005" y="1147523"/>
                  </a:lnTo>
                  <a:lnTo>
                    <a:pt x="1169101" y="1147523"/>
                  </a:lnTo>
                  <a:lnTo>
                    <a:pt x="1169101" y="1074453"/>
                  </a:lnTo>
                  <a:close/>
                  <a:moveTo>
                    <a:pt x="887405" y="1074453"/>
                  </a:moveTo>
                  <a:lnTo>
                    <a:pt x="887405" y="1147523"/>
                  </a:lnTo>
                  <a:lnTo>
                    <a:pt x="985501" y="1147523"/>
                  </a:lnTo>
                  <a:lnTo>
                    <a:pt x="985501" y="1074453"/>
                  </a:lnTo>
                  <a:close/>
                  <a:moveTo>
                    <a:pt x="726849" y="1074453"/>
                  </a:moveTo>
                  <a:lnTo>
                    <a:pt x="726849" y="1147523"/>
                  </a:lnTo>
                  <a:lnTo>
                    <a:pt x="824945" y="1147523"/>
                  </a:lnTo>
                  <a:lnTo>
                    <a:pt x="824945" y="1074453"/>
                  </a:lnTo>
                  <a:close/>
                  <a:moveTo>
                    <a:pt x="543248" y="1074453"/>
                  </a:moveTo>
                  <a:lnTo>
                    <a:pt x="543248" y="1147523"/>
                  </a:lnTo>
                  <a:lnTo>
                    <a:pt x="641344" y="1147523"/>
                  </a:lnTo>
                  <a:lnTo>
                    <a:pt x="641344" y="1074453"/>
                  </a:lnTo>
                  <a:close/>
                  <a:moveTo>
                    <a:pt x="3065554" y="331011"/>
                  </a:moveTo>
                  <a:lnTo>
                    <a:pt x="3065554" y="465308"/>
                  </a:lnTo>
                  <a:lnTo>
                    <a:pt x="3086674" y="468502"/>
                  </a:lnTo>
                  <a:cubicBezTo>
                    <a:pt x="3133539" y="483078"/>
                    <a:pt x="3171517" y="517827"/>
                    <a:pt x="3190451" y="562591"/>
                  </a:cubicBezTo>
                  <a:lnTo>
                    <a:pt x="3200815" y="613926"/>
                  </a:lnTo>
                  <a:lnTo>
                    <a:pt x="3203518" y="613926"/>
                  </a:lnTo>
                  <a:lnTo>
                    <a:pt x="3203518" y="627317"/>
                  </a:lnTo>
                  <a:lnTo>
                    <a:pt x="3203519" y="627321"/>
                  </a:lnTo>
                  <a:lnTo>
                    <a:pt x="3203518" y="1063497"/>
                  </a:lnTo>
                  <a:lnTo>
                    <a:pt x="3310645" y="1063497"/>
                  </a:lnTo>
                  <a:lnTo>
                    <a:pt x="3310645" y="627216"/>
                  </a:lnTo>
                  <a:cubicBezTo>
                    <a:pt x="3310645" y="558334"/>
                    <a:pt x="3352525" y="499233"/>
                    <a:pt x="3412211" y="473988"/>
                  </a:cubicBezTo>
                  <a:lnTo>
                    <a:pt x="3465439" y="463242"/>
                  </a:lnTo>
                  <a:lnTo>
                    <a:pt x="3465439" y="331011"/>
                  </a:lnTo>
                  <a:close/>
                  <a:moveTo>
                    <a:pt x="2812855" y="331011"/>
                  </a:moveTo>
                  <a:lnTo>
                    <a:pt x="2812855" y="1063497"/>
                  </a:lnTo>
                  <a:lnTo>
                    <a:pt x="2870927" y="1063497"/>
                  </a:lnTo>
                  <a:lnTo>
                    <a:pt x="2870927" y="627321"/>
                  </a:lnTo>
                  <a:cubicBezTo>
                    <a:pt x="2870927" y="558439"/>
                    <a:pt x="2912807" y="499339"/>
                    <a:pt x="2972493" y="474094"/>
                  </a:cubicBezTo>
                  <a:lnTo>
                    <a:pt x="3023955" y="463704"/>
                  </a:lnTo>
                  <a:lnTo>
                    <a:pt x="3023955" y="331011"/>
                  </a:lnTo>
                  <a:close/>
                  <a:moveTo>
                    <a:pt x="2711332" y="0"/>
                  </a:moveTo>
                  <a:lnTo>
                    <a:pt x="2812855" y="0"/>
                  </a:lnTo>
                  <a:lnTo>
                    <a:pt x="2812855" y="1"/>
                  </a:lnTo>
                  <a:lnTo>
                    <a:pt x="2812855" y="150699"/>
                  </a:lnTo>
                  <a:lnTo>
                    <a:pt x="2812855" y="150703"/>
                  </a:lnTo>
                  <a:lnTo>
                    <a:pt x="2812855" y="185573"/>
                  </a:lnTo>
                  <a:lnTo>
                    <a:pt x="2812855" y="268612"/>
                  </a:lnTo>
                  <a:lnTo>
                    <a:pt x="3465439" y="268612"/>
                  </a:lnTo>
                  <a:lnTo>
                    <a:pt x="3465439" y="268180"/>
                  </a:lnTo>
                  <a:lnTo>
                    <a:pt x="3507038" y="268180"/>
                  </a:lnTo>
                  <a:lnTo>
                    <a:pt x="3507038" y="466997"/>
                  </a:lnTo>
                  <a:lnTo>
                    <a:pt x="3541671" y="473988"/>
                  </a:lnTo>
                  <a:cubicBezTo>
                    <a:pt x="3586436" y="492922"/>
                    <a:pt x="3621184" y="530900"/>
                    <a:pt x="3635761" y="577765"/>
                  </a:cubicBezTo>
                  <a:lnTo>
                    <a:pt x="3641212" y="613821"/>
                  </a:lnTo>
                  <a:lnTo>
                    <a:pt x="3643236" y="613821"/>
                  </a:lnTo>
                  <a:lnTo>
                    <a:pt x="3643236" y="627210"/>
                  </a:lnTo>
                  <a:lnTo>
                    <a:pt x="3643237" y="627216"/>
                  </a:lnTo>
                  <a:lnTo>
                    <a:pt x="3643236" y="1063497"/>
                  </a:lnTo>
                  <a:lnTo>
                    <a:pt x="4190656" y="1063497"/>
                  </a:lnTo>
                  <a:lnTo>
                    <a:pt x="4190656" y="1184656"/>
                  </a:lnTo>
                  <a:lnTo>
                    <a:pt x="4190656" y="1530190"/>
                  </a:lnTo>
                  <a:lnTo>
                    <a:pt x="4190656" y="2078653"/>
                  </a:lnTo>
                  <a:lnTo>
                    <a:pt x="4190656" y="2082019"/>
                  </a:lnTo>
                  <a:lnTo>
                    <a:pt x="2526770" y="2082019"/>
                  </a:lnTo>
                  <a:lnTo>
                    <a:pt x="2526681" y="2082019"/>
                  </a:lnTo>
                  <a:lnTo>
                    <a:pt x="2449297" y="2082019"/>
                  </a:lnTo>
                  <a:lnTo>
                    <a:pt x="2449297" y="1864776"/>
                  </a:lnTo>
                  <a:lnTo>
                    <a:pt x="2354647" y="1864776"/>
                  </a:lnTo>
                  <a:lnTo>
                    <a:pt x="2354647" y="2082019"/>
                  </a:lnTo>
                  <a:lnTo>
                    <a:pt x="2277173" y="2082019"/>
                  </a:lnTo>
                  <a:lnTo>
                    <a:pt x="2277173" y="2082018"/>
                  </a:lnTo>
                  <a:lnTo>
                    <a:pt x="2190902" y="2082018"/>
                  </a:lnTo>
                  <a:lnTo>
                    <a:pt x="2190902" y="1864776"/>
                  </a:lnTo>
                  <a:lnTo>
                    <a:pt x="2096252" y="1864776"/>
                  </a:lnTo>
                  <a:lnTo>
                    <a:pt x="2096252" y="2082018"/>
                  </a:lnTo>
                  <a:lnTo>
                    <a:pt x="2028518" y="2082018"/>
                  </a:lnTo>
                  <a:lnTo>
                    <a:pt x="2028518" y="2083613"/>
                  </a:lnTo>
                  <a:lnTo>
                    <a:pt x="0" y="2083613"/>
                  </a:lnTo>
                  <a:lnTo>
                    <a:pt x="0" y="954650"/>
                  </a:lnTo>
                  <a:lnTo>
                    <a:pt x="525663" y="643073"/>
                  </a:lnTo>
                  <a:lnTo>
                    <a:pt x="525663" y="940002"/>
                  </a:lnTo>
                  <a:lnTo>
                    <a:pt x="1026614" y="643073"/>
                  </a:lnTo>
                  <a:lnTo>
                    <a:pt x="1026614" y="940003"/>
                  </a:lnTo>
                  <a:lnTo>
                    <a:pt x="1527566" y="643073"/>
                  </a:lnTo>
                  <a:lnTo>
                    <a:pt x="1527566" y="940003"/>
                  </a:lnTo>
                  <a:lnTo>
                    <a:pt x="2028518" y="643073"/>
                  </a:lnTo>
                  <a:lnTo>
                    <a:pt x="2028518" y="954650"/>
                  </a:lnTo>
                  <a:lnTo>
                    <a:pt x="2028518" y="957207"/>
                  </a:lnTo>
                  <a:lnTo>
                    <a:pt x="2119418" y="957207"/>
                  </a:lnTo>
                  <a:lnTo>
                    <a:pt x="2119418" y="351653"/>
                  </a:lnTo>
                  <a:lnTo>
                    <a:pt x="2119417" y="351653"/>
                  </a:lnTo>
                  <a:lnTo>
                    <a:pt x="2119417" y="185571"/>
                  </a:lnTo>
                  <a:lnTo>
                    <a:pt x="2265014" y="185571"/>
                  </a:lnTo>
                  <a:lnTo>
                    <a:pt x="2410612" y="185571"/>
                  </a:lnTo>
                  <a:lnTo>
                    <a:pt x="2410613" y="185571"/>
                  </a:lnTo>
                  <a:lnTo>
                    <a:pt x="2410613" y="337527"/>
                  </a:lnTo>
                  <a:lnTo>
                    <a:pt x="2410614" y="337527"/>
                  </a:lnTo>
                  <a:lnTo>
                    <a:pt x="2410614" y="337530"/>
                  </a:lnTo>
                  <a:lnTo>
                    <a:pt x="2410614" y="955499"/>
                  </a:lnTo>
                  <a:lnTo>
                    <a:pt x="2526770" y="955499"/>
                  </a:lnTo>
                  <a:lnTo>
                    <a:pt x="2526770" y="956944"/>
                  </a:lnTo>
                  <a:lnTo>
                    <a:pt x="2526770" y="1063497"/>
                  </a:lnTo>
                  <a:lnTo>
                    <a:pt x="2619542" y="1063497"/>
                  </a:lnTo>
                  <a:lnTo>
                    <a:pt x="2619542" y="185573"/>
                  </a:lnTo>
                  <a:lnTo>
                    <a:pt x="2619542" y="150703"/>
                  </a:lnTo>
                  <a:lnTo>
                    <a:pt x="2619542" y="1"/>
                  </a:lnTo>
                  <a:lnTo>
                    <a:pt x="27113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96539428-1848-4577-AD8A-7783EC672288}"/>
                </a:ext>
              </a:extLst>
            </p:cNvPr>
            <p:cNvSpPr/>
            <p:nvPr/>
          </p:nvSpPr>
          <p:spPr>
            <a:xfrm>
              <a:off x="6186464" y="1281303"/>
              <a:ext cx="1303698" cy="1355913"/>
            </a:xfrm>
            <a:custGeom>
              <a:avLst/>
              <a:gdLst>
                <a:gd name="connsiteX0" fmla="*/ 91855 w 1303698"/>
                <a:gd name="connsiteY0" fmla="*/ 1312553 h 1355913"/>
                <a:gd name="connsiteX1" fmla="*/ 91855 w 1303698"/>
                <a:gd name="connsiteY1" fmla="*/ 1330841 h 1355913"/>
                <a:gd name="connsiteX2" fmla="*/ 274735 w 1303698"/>
                <a:gd name="connsiteY2" fmla="*/ 1330841 h 1355913"/>
                <a:gd name="connsiteX3" fmla="*/ 274735 w 1303698"/>
                <a:gd name="connsiteY3" fmla="*/ 1312553 h 1355913"/>
                <a:gd name="connsiteX4" fmla="*/ 91855 w 1303698"/>
                <a:gd name="connsiteY4" fmla="*/ 1284733 h 1355913"/>
                <a:gd name="connsiteX5" fmla="*/ 91855 w 1303698"/>
                <a:gd name="connsiteY5" fmla="*/ 1303021 h 1355913"/>
                <a:gd name="connsiteX6" fmla="*/ 274735 w 1303698"/>
                <a:gd name="connsiteY6" fmla="*/ 1303021 h 1355913"/>
                <a:gd name="connsiteX7" fmla="*/ 274735 w 1303698"/>
                <a:gd name="connsiteY7" fmla="*/ 1284733 h 1355913"/>
                <a:gd name="connsiteX8" fmla="*/ 91855 w 1303698"/>
                <a:gd name="connsiteY8" fmla="*/ 1256914 h 1355913"/>
                <a:gd name="connsiteX9" fmla="*/ 91855 w 1303698"/>
                <a:gd name="connsiteY9" fmla="*/ 1275202 h 1355913"/>
                <a:gd name="connsiteX10" fmla="*/ 274735 w 1303698"/>
                <a:gd name="connsiteY10" fmla="*/ 1275202 h 1355913"/>
                <a:gd name="connsiteX11" fmla="*/ 274735 w 1303698"/>
                <a:gd name="connsiteY11" fmla="*/ 1256914 h 1355913"/>
                <a:gd name="connsiteX12" fmla="*/ 91855 w 1303698"/>
                <a:gd name="connsiteY12" fmla="*/ 1229095 h 1355913"/>
                <a:gd name="connsiteX13" fmla="*/ 91855 w 1303698"/>
                <a:gd name="connsiteY13" fmla="*/ 1247383 h 1355913"/>
                <a:gd name="connsiteX14" fmla="*/ 274735 w 1303698"/>
                <a:gd name="connsiteY14" fmla="*/ 1247383 h 1355913"/>
                <a:gd name="connsiteX15" fmla="*/ 274735 w 1303698"/>
                <a:gd name="connsiteY15" fmla="*/ 1229095 h 1355913"/>
                <a:gd name="connsiteX16" fmla="*/ 550507 w 1303698"/>
                <a:gd name="connsiteY16" fmla="*/ 1139433 h 1355913"/>
                <a:gd name="connsiteX17" fmla="*/ 550507 w 1303698"/>
                <a:gd name="connsiteY17" fmla="*/ 1176009 h 1355913"/>
                <a:gd name="connsiteX18" fmla="*/ 596469 w 1303698"/>
                <a:gd name="connsiteY18" fmla="*/ 1176009 h 1355913"/>
                <a:gd name="connsiteX19" fmla="*/ 596469 w 1303698"/>
                <a:gd name="connsiteY19" fmla="*/ 1139433 h 1355913"/>
                <a:gd name="connsiteX20" fmla="*/ 474065 w 1303698"/>
                <a:gd name="connsiteY20" fmla="*/ 1139433 h 1355913"/>
                <a:gd name="connsiteX21" fmla="*/ 474065 w 1303698"/>
                <a:gd name="connsiteY21" fmla="*/ 1176009 h 1355913"/>
                <a:gd name="connsiteX22" fmla="*/ 520027 w 1303698"/>
                <a:gd name="connsiteY22" fmla="*/ 1176009 h 1355913"/>
                <a:gd name="connsiteX23" fmla="*/ 520027 w 1303698"/>
                <a:gd name="connsiteY23" fmla="*/ 1139433 h 1355913"/>
                <a:gd name="connsiteX24" fmla="*/ 397623 w 1303698"/>
                <a:gd name="connsiteY24" fmla="*/ 1139433 h 1355913"/>
                <a:gd name="connsiteX25" fmla="*/ 397623 w 1303698"/>
                <a:gd name="connsiteY25" fmla="*/ 1176009 h 1355913"/>
                <a:gd name="connsiteX26" fmla="*/ 443585 w 1303698"/>
                <a:gd name="connsiteY26" fmla="*/ 1176009 h 1355913"/>
                <a:gd name="connsiteX27" fmla="*/ 443585 w 1303698"/>
                <a:gd name="connsiteY27" fmla="*/ 1139433 h 1355913"/>
                <a:gd name="connsiteX28" fmla="*/ 321181 w 1303698"/>
                <a:gd name="connsiteY28" fmla="*/ 1139433 h 1355913"/>
                <a:gd name="connsiteX29" fmla="*/ 321181 w 1303698"/>
                <a:gd name="connsiteY29" fmla="*/ 1176009 h 1355913"/>
                <a:gd name="connsiteX30" fmla="*/ 367143 w 1303698"/>
                <a:gd name="connsiteY30" fmla="*/ 1176009 h 1355913"/>
                <a:gd name="connsiteX31" fmla="*/ 367143 w 1303698"/>
                <a:gd name="connsiteY31" fmla="*/ 1139433 h 1355913"/>
                <a:gd name="connsiteX32" fmla="*/ 244739 w 1303698"/>
                <a:gd name="connsiteY32" fmla="*/ 1139433 h 1355913"/>
                <a:gd name="connsiteX33" fmla="*/ 244739 w 1303698"/>
                <a:gd name="connsiteY33" fmla="*/ 1176009 h 1355913"/>
                <a:gd name="connsiteX34" fmla="*/ 290701 w 1303698"/>
                <a:gd name="connsiteY34" fmla="*/ 1176009 h 1355913"/>
                <a:gd name="connsiteX35" fmla="*/ 290701 w 1303698"/>
                <a:gd name="connsiteY35" fmla="*/ 1139433 h 1355913"/>
                <a:gd name="connsiteX36" fmla="*/ 168297 w 1303698"/>
                <a:gd name="connsiteY36" fmla="*/ 1139433 h 1355913"/>
                <a:gd name="connsiteX37" fmla="*/ 168297 w 1303698"/>
                <a:gd name="connsiteY37" fmla="*/ 1176009 h 1355913"/>
                <a:gd name="connsiteX38" fmla="*/ 214259 w 1303698"/>
                <a:gd name="connsiteY38" fmla="*/ 1176009 h 1355913"/>
                <a:gd name="connsiteX39" fmla="*/ 214259 w 1303698"/>
                <a:gd name="connsiteY39" fmla="*/ 1139433 h 1355913"/>
                <a:gd name="connsiteX40" fmla="*/ 91855 w 1303698"/>
                <a:gd name="connsiteY40" fmla="*/ 1139433 h 1355913"/>
                <a:gd name="connsiteX41" fmla="*/ 91855 w 1303698"/>
                <a:gd name="connsiteY41" fmla="*/ 1176009 h 1355913"/>
                <a:gd name="connsiteX42" fmla="*/ 137817 w 1303698"/>
                <a:gd name="connsiteY42" fmla="*/ 1176009 h 1355913"/>
                <a:gd name="connsiteX43" fmla="*/ 137817 w 1303698"/>
                <a:gd name="connsiteY43" fmla="*/ 1139433 h 1355913"/>
                <a:gd name="connsiteX44" fmla="*/ 550507 w 1303698"/>
                <a:gd name="connsiteY44" fmla="*/ 1066462 h 1355913"/>
                <a:gd name="connsiteX45" fmla="*/ 550507 w 1303698"/>
                <a:gd name="connsiteY45" fmla="*/ 1103038 h 1355913"/>
                <a:gd name="connsiteX46" fmla="*/ 596469 w 1303698"/>
                <a:gd name="connsiteY46" fmla="*/ 1103038 h 1355913"/>
                <a:gd name="connsiteX47" fmla="*/ 596469 w 1303698"/>
                <a:gd name="connsiteY47" fmla="*/ 1066462 h 1355913"/>
                <a:gd name="connsiteX48" fmla="*/ 474065 w 1303698"/>
                <a:gd name="connsiteY48" fmla="*/ 1066462 h 1355913"/>
                <a:gd name="connsiteX49" fmla="*/ 474065 w 1303698"/>
                <a:gd name="connsiteY49" fmla="*/ 1103038 h 1355913"/>
                <a:gd name="connsiteX50" fmla="*/ 520027 w 1303698"/>
                <a:gd name="connsiteY50" fmla="*/ 1103038 h 1355913"/>
                <a:gd name="connsiteX51" fmla="*/ 520027 w 1303698"/>
                <a:gd name="connsiteY51" fmla="*/ 1066462 h 1355913"/>
                <a:gd name="connsiteX52" fmla="*/ 397623 w 1303698"/>
                <a:gd name="connsiteY52" fmla="*/ 1066462 h 1355913"/>
                <a:gd name="connsiteX53" fmla="*/ 397623 w 1303698"/>
                <a:gd name="connsiteY53" fmla="*/ 1103038 h 1355913"/>
                <a:gd name="connsiteX54" fmla="*/ 443585 w 1303698"/>
                <a:gd name="connsiteY54" fmla="*/ 1103038 h 1355913"/>
                <a:gd name="connsiteX55" fmla="*/ 443585 w 1303698"/>
                <a:gd name="connsiteY55" fmla="*/ 1066462 h 1355913"/>
                <a:gd name="connsiteX56" fmla="*/ 321181 w 1303698"/>
                <a:gd name="connsiteY56" fmla="*/ 1066462 h 1355913"/>
                <a:gd name="connsiteX57" fmla="*/ 321181 w 1303698"/>
                <a:gd name="connsiteY57" fmla="*/ 1103038 h 1355913"/>
                <a:gd name="connsiteX58" fmla="*/ 367143 w 1303698"/>
                <a:gd name="connsiteY58" fmla="*/ 1103038 h 1355913"/>
                <a:gd name="connsiteX59" fmla="*/ 367143 w 1303698"/>
                <a:gd name="connsiteY59" fmla="*/ 1066462 h 1355913"/>
                <a:gd name="connsiteX60" fmla="*/ 244739 w 1303698"/>
                <a:gd name="connsiteY60" fmla="*/ 1066462 h 1355913"/>
                <a:gd name="connsiteX61" fmla="*/ 244739 w 1303698"/>
                <a:gd name="connsiteY61" fmla="*/ 1103038 h 1355913"/>
                <a:gd name="connsiteX62" fmla="*/ 290701 w 1303698"/>
                <a:gd name="connsiteY62" fmla="*/ 1103038 h 1355913"/>
                <a:gd name="connsiteX63" fmla="*/ 290701 w 1303698"/>
                <a:gd name="connsiteY63" fmla="*/ 1066462 h 1355913"/>
                <a:gd name="connsiteX64" fmla="*/ 168297 w 1303698"/>
                <a:gd name="connsiteY64" fmla="*/ 1066462 h 1355913"/>
                <a:gd name="connsiteX65" fmla="*/ 168297 w 1303698"/>
                <a:gd name="connsiteY65" fmla="*/ 1103038 h 1355913"/>
                <a:gd name="connsiteX66" fmla="*/ 214259 w 1303698"/>
                <a:gd name="connsiteY66" fmla="*/ 1103038 h 1355913"/>
                <a:gd name="connsiteX67" fmla="*/ 214259 w 1303698"/>
                <a:gd name="connsiteY67" fmla="*/ 1066462 h 1355913"/>
                <a:gd name="connsiteX68" fmla="*/ 91855 w 1303698"/>
                <a:gd name="connsiteY68" fmla="*/ 1066462 h 1355913"/>
                <a:gd name="connsiteX69" fmla="*/ 91855 w 1303698"/>
                <a:gd name="connsiteY69" fmla="*/ 1103038 h 1355913"/>
                <a:gd name="connsiteX70" fmla="*/ 137817 w 1303698"/>
                <a:gd name="connsiteY70" fmla="*/ 1103038 h 1355913"/>
                <a:gd name="connsiteX71" fmla="*/ 137817 w 1303698"/>
                <a:gd name="connsiteY71" fmla="*/ 1066462 h 1355913"/>
                <a:gd name="connsiteX72" fmla="*/ 406719 w 1303698"/>
                <a:gd name="connsiteY72" fmla="*/ 768369 h 1355913"/>
                <a:gd name="connsiteX73" fmla="*/ 392429 w 1303698"/>
                <a:gd name="connsiteY73" fmla="*/ 781560 h 1355913"/>
                <a:gd name="connsiteX74" fmla="*/ 391879 w 1303698"/>
                <a:gd name="connsiteY74" fmla="*/ 942049 h 1355913"/>
                <a:gd name="connsiteX75" fmla="*/ 405620 w 1303698"/>
                <a:gd name="connsiteY75" fmla="*/ 956339 h 1355913"/>
                <a:gd name="connsiteX76" fmla="*/ 419360 w 1303698"/>
                <a:gd name="connsiteY76" fmla="*/ 942049 h 1355913"/>
                <a:gd name="connsiteX77" fmla="*/ 419360 w 1303698"/>
                <a:gd name="connsiteY77" fmla="*/ 863453 h 1355913"/>
                <a:gd name="connsiteX78" fmla="*/ 419360 w 1303698"/>
                <a:gd name="connsiteY78" fmla="*/ 782110 h 1355913"/>
                <a:gd name="connsiteX79" fmla="*/ 406719 w 1303698"/>
                <a:gd name="connsiteY79" fmla="*/ 768369 h 1355913"/>
                <a:gd name="connsiteX80" fmla="*/ 555116 w 1303698"/>
                <a:gd name="connsiteY80" fmla="*/ 723300 h 1355913"/>
                <a:gd name="connsiteX81" fmla="*/ 544674 w 1303698"/>
                <a:gd name="connsiteY81" fmla="*/ 734842 h 1355913"/>
                <a:gd name="connsiteX82" fmla="*/ 545223 w 1303698"/>
                <a:gd name="connsiteY82" fmla="*/ 944797 h 1355913"/>
                <a:gd name="connsiteX83" fmla="*/ 556765 w 1303698"/>
                <a:gd name="connsiteY83" fmla="*/ 956339 h 1355913"/>
                <a:gd name="connsiteX84" fmla="*/ 600185 w 1303698"/>
                <a:gd name="connsiteY84" fmla="*/ 956339 h 1355913"/>
                <a:gd name="connsiteX85" fmla="*/ 615025 w 1303698"/>
                <a:gd name="connsiteY85" fmla="*/ 941499 h 1355913"/>
                <a:gd name="connsiteX86" fmla="*/ 615025 w 1303698"/>
                <a:gd name="connsiteY86" fmla="*/ 866751 h 1355913"/>
                <a:gd name="connsiteX87" fmla="*/ 621071 w 1303698"/>
                <a:gd name="connsiteY87" fmla="*/ 853010 h 1355913"/>
                <a:gd name="connsiteX88" fmla="*/ 637559 w 1303698"/>
                <a:gd name="connsiteY88" fmla="*/ 827728 h 1355913"/>
                <a:gd name="connsiteX89" fmla="*/ 625468 w 1303698"/>
                <a:gd name="connsiteY89" fmla="*/ 816735 h 1355913"/>
                <a:gd name="connsiteX90" fmla="*/ 585895 w 1303698"/>
                <a:gd name="connsiteY90" fmla="*/ 816735 h 1355913"/>
                <a:gd name="connsiteX91" fmla="*/ 567208 w 1303698"/>
                <a:gd name="connsiteY91" fmla="*/ 798598 h 1355913"/>
                <a:gd name="connsiteX92" fmla="*/ 567208 w 1303698"/>
                <a:gd name="connsiteY92" fmla="*/ 767819 h 1355913"/>
                <a:gd name="connsiteX93" fmla="*/ 566659 w 1303698"/>
                <a:gd name="connsiteY93" fmla="*/ 767819 h 1355913"/>
                <a:gd name="connsiteX94" fmla="*/ 566659 w 1303698"/>
                <a:gd name="connsiteY94" fmla="*/ 735392 h 1355913"/>
                <a:gd name="connsiteX95" fmla="*/ 555116 w 1303698"/>
                <a:gd name="connsiteY95" fmla="*/ 723300 h 1355913"/>
                <a:gd name="connsiteX96" fmla="*/ 509498 w 1303698"/>
                <a:gd name="connsiteY96" fmla="*/ 565559 h 1355913"/>
                <a:gd name="connsiteX97" fmla="*/ 495208 w 1303698"/>
                <a:gd name="connsiteY97" fmla="*/ 572704 h 1355913"/>
                <a:gd name="connsiteX98" fmla="*/ 502353 w 1303698"/>
                <a:gd name="connsiteY98" fmla="*/ 601284 h 1355913"/>
                <a:gd name="connsiteX99" fmla="*/ 545223 w 1303698"/>
                <a:gd name="connsiteY99" fmla="*/ 674384 h 1355913"/>
                <a:gd name="connsiteX100" fmla="*/ 571605 w 1303698"/>
                <a:gd name="connsiteY100" fmla="*/ 702964 h 1355913"/>
                <a:gd name="connsiteX101" fmla="*/ 578750 w 1303698"/>
                <a:gd name="connsiteY101" fmla="*/ 703514 h 1355913"/>
                <a:gd name="connsiteX102" fmla="*/ 588643 w 1303698"/>
                <a:gd name="connsiteY102" fmla="*/ 715056 h 1355913"/>
                <a:gd name="connsiteX103" fmla="*/ 588093 w 1303698"/>
                <a:gd name="connsiteY103" fmla="*/ 767270 h 1355913"/>
                <a:gd name="connsiteX104" fmla="*/ 613376 w 1303698"/>
                <a:gd name="connsiteY104" fmla="*/ 794751 h 1355913"/>
                <a:gd name="connsiteX105" fmla="*/ 617773 w 1303698"/>
                <a:gd name="connsiteY105" fmla="*/ 795300 h 1355913"/>
                <a:gd name="connsiteX106" fmla="*/ 637559 w 1303698"/>
                <a:gd name="connsiteY106" fmla="*/ 783758 h 1355913"/>
                <a:gd name="connsiteX107" fmla="*/ 620521 w 1303698"/>
                <a:gd name="connsiteY107" fmla="*/ 754629 h 1355913"/>
                <a:gd name="connsiteX108" fmla="*/ 597987 w 1303698"/>
                <a:gd name="connsiteY108" fmla="*/ 731545 h 1355913"/>
                <a:gd name="connsiteX109" fmla="*/ 597987 w 1303698"/>
                <a:gd name="connsiteY109" fmla="*/ 656796 h 1355913"/>
                <a:gd name="connsiteX110" fmla="*/ 597437 w 1303698"/>
                <a:gd name="connsiteY110" fmla="*/ 656796 h 1355913"/>
                <a:gd name="connsiteX111" fmla="*/ 597437 w 1303698"/>
                <a:gd name="connsiteY111" fmla="*/ 580949 h 1355913"/>
                <a:gd name="connsiteX112" fmla="*/ 582597 w 1303698"/>
                <a:gd name="connsiteY112" fmla="*/ 565559 h 1355913"/>
                <a:gd name="connsiteX113" fmla="*/ 509498 w 1303698"/>
                <a:gd name="connsiteY113" fmla="*/ 565559 h 1355913"/>
                <a:gd name="connsiteX114" fmla="*/ 1099240 w 1303698"/>
                <a:gd name="connsiteY114" fmla="*/ 0 h 1355913"/>
                <a:gd name="connsiteX115" fmla="*/ 1179484 w 1303698"/>
                <a:gd name="connsiteY115" fmla="*/ 0 h 1355913"/>
                <a:gd name="connsiteX116" fmla="*/ 1216309 w 1303698"/>
                <a:gd name="connsiteY116" fmla="*/ 756827 h 1355913"/>
                <a:gd name="connsiteX117" fmla="*/ 1303698 w 1303698"/>
                <a:gd name="connsiteY117" fmla="*/ 758476 h 1355913"/>
                <a:gd name="connsiteX118" fmla="*/ 1301500 w 1303698"/>
                <a:gd name="connsiteY118" fmla="*/ 1355913 h 1355913"/>
                <a:gd name="connsiteX119" fmla="*/ 0 w 1303698"/>
                <a:gd name="connsiteY119" fmla="*/ 1355913 h 1355913"/>
                <a:gd name="connsiteX120" fmla="*/ 2199 w 1303698"/>
                <a:gd name="connsiteY120" fmla="*/ 951942 h 1355913"/>
                <a:gd name="connsiteX121" fmla="*/ 149497 w 1303698"/>
                <a:gd name="connsiteY121" fmla="*/ 867850 h 1355913"/>
                <a:gd name="connsiteX122" fmla="*/ 190719 w 1303698"/>
                <a:gd name="connsiteY122" fmla="*/ 943698 h 1355913"/>
                <a:gd name="connsiteX123" fmla="*/ 325925 w 1303698"/>
                <a:gd name="connsiteY123" fmla="*/ 867300 h 1355913"/>
                <a:gd name="connsiteX124" fmla="*/ 364398 w 1303698"/>
                <a:gd name="connsiteY124" fmla="*/ 938751 h 1355913"/>
                <a:gd name="connsiteX125" fmla="*/ 366047 w 1303698"/>
                <a:gd name="connsiteY125" fmla="*/ 767270 h 1355913"/>
                <a:gd name="connsiteX126" fmla="*/ 391879 w 1303698"/>
                <a:gd name="connsiteY126" fmla="*/ 741987 h 1355913"/>
                <a:gd name="connsiteX127" fmla="*/ 419910 w 1303698"/>
                <a:gd name="connsiteY127" fmla="*/ 714506 h 1355913"/>
                <a:gd name="connsiteX128" fmla="*/ 419910 w 1303698"/>
                <a:gd name="connsiteY128" fmla="*/ 661193 h 1355913"/>
                <a:gd name="connsiteX129" fmla="*/ 454536 w 1303698"/>
                <a:gd name="connsiteY129" fmla="*/ 606231 h 1355913"/>
                <a:gd name="connsiteX130" fmla="*/ 467727 w 1303698"/>
                <a:gd name="connsiteY130" fmla="*/ 584796 h 1355913"/>
                <a:gd name="connsiteX131" fmla="*/ 467177 w 1303698"/>
                <a:gd name="connsiteY131" fmla="*/ 555116 h 1355913"/>
                <a:gd name="connsiteX132" fmla="*/ 482017 w 1303698"/>
                <a:gd name="connsiteY132" fmla="*/ 539178 h 1355913"/>
                <a:gd name="connsiteX133" fmla="*/ 607330 w 1303698"/>
                <a:gd name="connsiteY133" fmla="*/ 539178 h 1355913"/>
                <a:gd name="connsiteX134" fmla="*/ 624368 w 1303698"/>
                <a:gd name="connsiteY134" fmla="*/ 558414 h 1355913"/>
                <a:gd name="connsiteX135" fmla="*/ 624368 w 1303698"/>
                <a:gd name="connsiteY135" fmla="*/ 673834 h 1355913"/>
                <a:gd name="connsiteX136" fmla="*/ 626017 w 1303698"/>
                <a:gd name="connsiteY136" fmla="*/ 717254 h 1355913"/>
                <a:gd name="connsiteX137" fmla="*/ 632063 w 1303698"/>
                <a:gd name="connsiteY137" fmla="*/ 726598 h 1355913"/>
                <a:gd name="connsiteX138" fmla="*/ 637010 w 1303698"/>
                <a:gd name="connsiteY138" fmla="*/ 717804 h 1355913"/>
                <a:gd name="connsiteX139" fmla="*/ 637010 w 1303698"/>
                <a:gd name="connsiteY139" fmla="*/ 690873 h 1355913"/>
                <a:gd name="connsiteX140" fmla="*/ 653498 w 1303698"/>
                <a:gd name="connsiteY140" fmla="*/ 674384 h 1355913"/>
                <a:gd name="connsiteX141" fmla="*/ 671086 w 1303698"/>
                <a:gd name="connsiteY141" fmla="*/ 658445 h 1355913"/>
                <a:gd name="connsiteX142" fmla="*/ 695819 w 1303698"/>
                <a:gd name="connsiteY142" fmla="*/ 611727 h 1355913"/>
                <a:gd name="connsiteX143" fmla="*/ 715056 w 1303698"/>
                <a:gd name="connsiteY143" fmla="*/ 594140 h 1355913"/>
                <a:gd name="connsiteX144" fmla="*/ 753529 w 1303698"/>
                <a:gd name="connsiteY144" fmla="*/ 597987 h 1355913"/>
                <a:gd name="connsiteX145" fmla="*/ 762323 w 1303698"/>
                <a:gd name="connsiteY145" fmla="*/ 606231 h 1355913"/>
                <a:gd name="connsiteX146" fmla="*/ 795850 w 1303698"/>
                <a:gd name="connsiteY146" fmla="*/ 665590 h 1355913"/>
                <a:gd name="connsiteX147" fmla="*/ 795850 w 1303698"/>
                <a:gd name="connsiteY147" fmla="*/ 765071 h 1355913"/>
                <a:gd name="connsiteX148" fmla="*/ 862903 w 1303698"/>
                <a:gd name="connsiteY148" fmla="*/ 761773 h 1355913"/>
                <a:gd name="connsiteX149" fmla="*/ 898079 w 1303698"/>
                <a:gd name="connsiteY149" fmla="*/ 155543 h 1355913"/>
                <a:gd name="connsiteX150" fmla="*/ 979973 w 1303698"/>
                <a:gd name="connsiteY150" fmla="*/ 155543 h 1355913"/>
                <a:gd name="connsiteX151" fmla="*/ 1016797 w 1303698"/>
                <a:gd name="connsiteY151" fmla="*/ 759026 h 1355913"/>
                <a:gd name="connsiteX152" fmla="*/ 1063515 w 1303698"/>
                <a:gd name="connsiteY152" fmla="*/ 757376 h 135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303698" h="1355913">
                  <a:moveTo>
                    <a:pt x="91855" y="1312553"/>
                  </a:moveTo>
                  <a:lnTo>
                    <a:pt x="91855" y="1330841"/>
                  </a:lnTo>
                  <a:lnTo>
                    <a:pt x="274735" y="1330841"/>
                  </a:lnTo>
                  <a:lnTo>
                    <a:pt x="274735" y="1312553"/>
                  </a:lnTo>
                  <a:close/>
                  <a:moveTo>
                    <a:pt x="91855" y="1284733"/>
                  </a:moveTo>
                  <a:lnTo>
                    <a:pt x="91855" y="1303021"/>
                  </a:lnTo>
                  <a:lnTo>
                    <a:pt x="274735" y="1303021"/>
                  </a:lnTo>
                  <a:lnTo>
                    <a:pt x="274735" y="1284733"/>
                  </a:lnTo>
                  <a:close/>
                  <a:moveTo>
                    <a:pt x="91855" y="1256914"/>
                  </a:moveTo>
                  <a:lnTo>
                    <a:pt x="91855" y="1275202"/>
                  </a:lnTo>
                  <a:lnTo>
                    <a:pt x="274735" y="1275202"/>
                  </a:lnTo>
                  <a:lnTo>
                    <a:pt x="274735" y="1256914"/>
                  </a:lnTo>
                  <a:close/>
                  <a:moveTo>
                    <a:pt x="91855" y="1229095"/>
                  </a:moveTo>
                  <a:lnTo>
                    <a:pt x="91855" y="1247383"/>
                  </a:lnTo>
                  <a:lnTo>
                    <a:pt x="274735" y="1247383"/>
                  </a:lnTo>
                  <a:lnTo>
                    <a:pt x="274735" y="1229095"/>
                  </a:lnTo>
                  <a:close/>
                  <a:moveTo>
                    <a:pt x="550507" y="1139433"/>
                  </a:moveTo>
                  <a:lnTo>
                    <a:pt x="550507" y="1176009"/>
                  </a:lnTo>
                  <a:lnTo>
                    <a:pt x="596469" y="1176009"/>
                  </a:lnTo>
                  <a:lnTo>
                    <a:pt x="596469" y="1139433"/>
                  </a:lnTo>
                  <a:close/>
                  <a:moveTo>
                    <a:pt x="474065" y="1139433"/>
                  </a:moveTo>
                  <a:lnTo>
                    <a:pt x="474065" y="1176009"/>
                  </a:lnTo>
                  <a:lnTo>
                    <a:pt x="520027" y="1176009"/>
                  </a:lnTo>
                  <a:lnTo>
                    <a:pt x="520027" y="1139433"/>
                  </a:lnTo>
                  <a:close/>
                  <a:moveTo>
                    <a:pt x="397623" y="1139433"/>
                  </a:moveTo>
                  <a:lnTo>
                    <a:pt x="397623" y="1176009"/>
                  </a:lnTo>
                  <a:lnTo>
                    <a:pt x="443585" y="1176009"/>
                  </a:lnTo>
                  <a:lnTo>
                    <a:pt x="443585" y="1139433"/>
                  </a:lnTo>
                  <a:close/>
                  <a:moveTo>
                    <a:pt x="321181" y="1139433"/>
                  </a:moveTo>
                  <a:lnTo>
                    <a:pt x="321181" y="1176009"/>
                  </a:lnTo>
                  <a:lnTo>
                    <a:pt x="367143" y="1176009"/>
                  </a:lnTo>
                  <a:lnTo>
                    <a:pt x="367143" y="1139433"/>
                  </a:lnTo>
                  <a:close/>
                  <a:moveTo>
                    <a:pt x="244739" y="1139433"/>
                  </a:moveTo>
                  <a:lnTo>
                    <a:pt x="244739" y="1176009"/>
                  </a:lnTo>
                  <a:lnTo>
                    <a:pt x="290701" y="1176009"/>
                  </a:lnTo>
                  <a:lnTo>
                    <a:pt x="290701" y="1139433"/>
                  </a:lnTo>
                  <a:close/>
                  <a:moveTo>
                    <a:pt x="168297" y="1139433"/>
                  </a:moveTo>
                  <a:lnTo>
                    <a:pt x="168297" y="1176009"/>
                  </a:lnTo>
                  <a:lnTo>
                    <a:pt x="214259" y="1176009"/>
                  </a:lnTo>
                  <a:lnTo>
                    <a:pt x="214259" y="1139433"/>
                  </a:lnTo>
                  <a:close/>
                  <a:moveTo>
                    <a:pt x="91855" y="1139433"/>
                  </a:moveTo>
                  <a:lnTo>
                    <a:pt x="91855" y="1176009"/>
                  </a:lnTo>
                  <a:lnTo>
                    <a:pt x="137817" y="1176009"/>
                  </a:lnTo>
                  <a:lnTo>
                    <a:pt x="137817" y="1139433"/>
                  </a:lnTo>
                  <a:close/>
                  <a:moveTo>
                    <a:pt x="550507" y="1066462"/>
                  </a:moveTo>
                  <a:lnTo>
                    <a:pt x="550507" y="1103038"/>
                  </a:lnTo>
                  <a:lnTo>
                    <a:pt x="596469" y="1103038"/>
                  </a:lnTo>
                  <a:lnTo>
                    <a:pt x="596469" y="1066462"/>
                  </a:lnTo>
                  <a:close/>
                  <a:moveTo>
                    <a:pt x="474065" y="1066462"/>
                  </a:moveTo>
                  <a:lnTo>
                    <a:pt x="474065" y="1103038"/>
                  </a:lnTo>
                  <a:lnTo>
                    <a:pt x="520027" y="1103038"/>
                  </a:lnTo>
                  <a:lnTo>
                    <a:pt x="520027" y="1066462"/>
                  </a:lnTo>
                  <a:close/>
                  <a:moveTo>
                    <a:pt x="397623" y="1066462"/>
                  </a:moveTo>
                  <a:lnTo>
                    <a:pt x="397623" y="1103038"/>
                  </a:lnTo>
                  <a:lnTo>
                    <a:pt x="443585" y="1103038"/>
                  </a:lnTo>
                  <a:lnTo>
                    <a:pt x="443585" y="1066462"/>
                  </a:lnTo>
                  <a:close/>
                  <a:moveTo>
                    <a:pt x="321181" y="1066462"/>
                  </a:moveTo>
                  <a:lnTo>
                    <a:pt x="321181" y="1103038"/>
                  </a:lnTo>
                  <a:lnTo>
                    <a:pt x="367143" y="1103038"/>
                  </a:lnTo>
                  <a:lnTo>
                    <a:pt x="367143" y="1066462"/>
                  </a:lnTo>
                  <a:close/>
                  <a:moveTo>
                    <a:pt x="244739" y="1066462"/>
                  </a:moveTo>
                  <a:lnTo>
                    <a:pt x="244739" y="1103038"/>
                  </a:lnTo>
                  <a:lnTo>
                    <a:pt x="290701" y="1103038"/>
                  </a:lnTo>
                  <a:lnTo>
                    <a:pt x="290701" y="1066462"/>
                  </a:lnTo>
                  <a:close/>
                  <a:moveTo>
                    <a:pt x="168297" y="1066462"/>
                  </a:moveTo>
                  <a:lnTo>
                    <a:pt x="168297" y="1103038"/>
                  </a:lnTo>
                  <a:lnTo>
                    <a:pt x="214259" y="1103038"/>
                  </a:lnTo>
                  <a:lnTo>
                    <a:pt x="214259" y="1066462"/>
                  </a:lnTo>
                  <a:close/>
                  <a:moveTo>
                    <a:pt x="91855" y="1066462"/>
                  </a:moveTo>
                  <a:lnTo>
                    <a:pt x="91855" y="1103038"/>
                  </a:lnTo>
                  <a:lnTo>
                    <a:pt x="137817" y="1103038"/>
                  </a:lnTo>
                  <a:lnTo>
                    <a:pt x="137817" y="1066462"/>
                  </a:lnTo>
                  <a:close/>
                  <a:moveTo>
                    <a:pt x="406719" y="768369"/>
                  </a:moveTo>
                  <a:cubicBezTo>
                    <a:pt x="397376" y="768369"/>
                    <a:pt x="392429" y="770567"/>
                    <a:pt x="392429" y="781560"/>
                  </a:cubicBezTo>
                  <a:cubicBezTo>
                    <a:pt x="392979" y="834873"/>
                    <a:pt x="392979" y="888736"/>
                    <a:pt x="391879" y="942049"/>
                  </a:cubicBezTo>
                  <a:cubicBezTo>
                    <a:pt x="391879" y="951942"/>
                    <a:pt x="395177" y="956339"/>
                    <a:pt x="405620" y="956339"/>
                  </a:cubicBezTo>
                  <a:cubicBezTo>
                    <a:pt x="416063" y="956339"/>
                    <a:pt x="419360" y="952492"/>
                    <a:pt x="419360" y="942049"/>
                  </a:cubicBezTo>
                  <a:cubicBezTo>
                    <a:pt x="418811" y="915667"/>
                    <a:pt x="419360" y="889835"/>
                    <a:pt x="419360" y="863453"/>
                  </a:cubicBezTo>
                  <a:cubicBezTo>
                    <a:pt x="419360" y="836522"/>
                    <a:pt x="418811" y="809041"/>
                    <a:pt x="419360" y="782110"/>
                  </a:cubicBezTo>
                  <a:cubicBezTo>
                    <a:pt x="419360" y="772766"/>
                    <a:pt x="417162" y="768369"/>
                    <a:pt x="406719" y="768369"/>
                  </a:cubicBezTo>
                  <a:close/>
                  <a:moveTo>
                    <a:pt x="555116" y="723300"/>
                  </a:moveTo>
                  <a:cubicBezTo>
                    <a:pt x="546872" y="723300"/>
                    <a:pt x="544674" y="727697"/>
                    <a:pt x="544674" y="734842"/>
                  </a:cubicBezTo>
                  <a:cubicBezTo>
                    <a:pt x="544674" y="804644"/>
                    <a:pt x="544674" y="874446"/>
                    <a:pt x="545223" y="944797"/>
                  </a:cubicBezTo>
                  <a:cubicBezTo>
                    <a:pt x="544674" y="953041"/>
                    <a:pt x="548521" y="956339"/>
                    <a:pt x="556765" y="956339"/>
                  </a:cubicBezTo>
                  <a:cubicBezTo>
                    <a:pt x="571056" y="955789"/>
                    <a:pt x="585895" y="955789"/>
                    <a:pt x="600185" y="956339"/>
                  </a:cubicBezTo>
                  <a:cubicBezTo>
                    <a:pt x="611177" y="956889"/>
                    <a:pt x="615025" y="952492"/>
                    <a:pt x="615025" y="941499"/>
                  </a:cubicBezTo>
                  <a:cubicBezTo>
                    <a:pt x="614475" y="916217"/>
                    <a:pt x="615025" y="891484"/>
                    <a:pt x="615025" y="866751"/>
                  </a:cubicBezTo>
                  <a:cubicBezTo>
                    <a:pt x="615025" y="861255"/>
                    <a:pt x="613926" y="853010"/>
                    <a:pt x="621071" y="853010"/>
                  </a:cubicBezTo>
                  <a:cubicBezTo>
                    <a:pt x="640857" y="853010"/>
                    <a:pt x="637010" y="839270"/>
                    <a:pt x="637559" y="827728"/>
                  </a:cubicBezTo>
                  <a:cubicBezTo>
                    <a:pt x="637559" y="818934"/>
                    <a:pt x="633712" y="816735"/>
                    <a:pt x="625468" y="816735"/>
                  </a:cubicBezTo>
                  <a:cubicBezTo>
                    <a:pt x="612277" y="816735"/>
                    <a:pt x="599086" y="816186"/>
                    <a:pt x="585895" y="816735"/>
                  </a:cubicBezTo>
                  <a:cubicBezTo>
                    <a:pt x="572704" y="817285"/>
                    <a:pt x="567208" y="811239"/>
                    <a:pt x="567208" y="798598"/>
                  </a:cubicBezTo>
                  <a:cubicBezTo>
                    <a:pt x="567208" y="788705"/>
                    <a:pt x="567208" y="778262"/>
                    <a:pt x="567208" y="767819"/>
                  </a:cubicBezTo>
                  <a:cubicBezTo>
                    <a:pt x="566659" y="767819"/>
                    <a:pt x="566659" y="767819"/>
                    <a:pt x="566659" y="767819"/>
                  </a:cubicBezTo>
                  <a:cubicBezTo>
                    <a:pt x="566659" y="756827"/>
                    <a:pt x="566659" y="746384"/>
                    <a:pt x="566659" y="735392"/>
                  </a:cubicBezTo>
                  <a:cubicBezTo>
                    <a:pt x="566659" y="727148"/>
                    <a:pt x="563910" y="723300"/>
                    <a:pt x="555116" y="723300"/>
                  </a:cubicBezTo>
                  <a:close/>
                  <a:moveTo>
                    <a:pt x="509498" y="565559"/>
                  </a:moveTo>
                  <a:cubicBezTo>
                    <a:pt x="503452" y="565559"/>
                    <a:pt x="495208" y="563910"/>
                    <a:pt x="495208" y="572704"/>
                  </a:cubicBezTo>
                  <a:cubicBezTo>
                    <a:pt x="495208" y="582597"/>
                    <a:pt x="488063" y="595239"/>
                    <a:pt x="502353" y="601284"/>
                  </a:cubicBezTo>
                  <a:cubicBezTo>
                    <a:pt x="534781" y="615025"/>
                    <a:pt x="546322" y="640857"/>
                    <a:pt x="545223" y="674384"/>
                  </a:cubicBezTo>
                  <a:cubicBezTo>
                    <a:pt x="544674" y="705712"/>
                    <a:pt x="543025" y="702964"/>
                    <a:pt x="571605" y="702964"/>
                  </a:cubicBezTo>
                  <a:cubicBezTo>
                    <a:pt x="574353" y="702964"/>
                    <a:pt x="576552" y="702964"/>
                    <a:pt x="578750" y="703514"/>
                  </a:cubicBezTo>
                  <a:cubicBezTo>
                    <a:pt x="584796" y="704613"/>
                    <a:pt x="589193" y="706262"/>
                    <a:pt x="588643" y="715056"/>
                  </a:cubicBezTo>
                  <a:cubicBezTo>
                    <a:pt x="586994" y="732644"/>
                    <a:pt x="588093" y="749682"/>
                    <a:pt x="588093" y="767270"/>
                  </a:cubicBezTo>
                  <a:cubicBezTo>
                    <a:pt x="588093" y="793651"/>
                    <a:pt x="588093" y="793651"/>
                    <a:pt x="613376" y="794751"/>
                  </a:cubicBezTo>
                  <a:cubicBezTo>
                    <a:pt x="615025" y="794751"/>
                    <a:pt x="616124" y="795300"/>
                    <a:pt x="617773" y="795300"/>
                  </a:cubicBezTo>
                  <a:cubicBezTo>
                    <a:pt x="627117" y="795850"/>
                    <a:pt x="637010" y="799148"/>
                    <a:pt x="637559" y="783758"/>
                  </a:cubicBezTo>
                  <a:cubicBezTo>
                    <a:pt x="638658" y="756827"/>
                    <a:pt x="638658" y="755178"/>
                    <a:pt x="620521" y="754629"/>
                  </a:cubicBezTo>
                  <a:cubicBezTo>
                    <a:pt x="602384" y="753529"/>
                    <a:pt x="597987" y="749682"/>
                    <a:pt x="597987" y="731545"/>
                  </a:cubicBezTo>
                  <a:cubicBezTo>
                    <a:pt x="597987" y="706262"/>
                    <a:pt x="597987" y="681529"/>
                    <a:pt x="597987" y="656796"/>
                  </a:cubicBezTo>
                  <a:cubicBezTo>
                    <a:pt x="597437" y="656796"/>
                    <a:pt x="597437" y="656796"/>
                    <a:pt x="597437" y="656796"/>
                  </a:cubicBezTo>
                  <a:cubicBezTo>
                    <a:pt x="597437" y="631514"/>
                    <a:pt x="596887" y="606231"/>
                    <a:pt x="597437" y="580949"/>
                  </a:cubicBezTo>
                  <a:cubicBezTo>
                    <a:pt x="597987" y="569956"/>
                    <a:pt x="594689" y="565009"/>
                    <a:pt x="582597" y="565559"/>
                  </a:cubicBezTo>
                  <a:cubicBezTo>
                    <a:pt x="558414" y="566109"/>
                    <a:pt x="533681" y="565559"/>
                    <a:pt x="509498" y="565559"/>
                  </a:cubicBezTo>
                  <a:close/>
                  <a:moveTo>
                    <a:pt x="1099240" y="0"/>
                  </a:moveTo>
                  <a:lnTo>
                    <a:pt x="1179484" y="0"/>
                  </a:lnTo>
                  <a:lnTo>
                    <a:pt x="1216309" y="756827"/>
                  </a:lnTo>
                  <a:lnTo>
                    <a:pt x="1303698" y="758476"/>
                  </a:lnTo>
                  <a:lnTo>
                    <a:pt x="1301500" y="1355913"/>
                  </a:lnTo>
                  <a:lnTo>
                    <a:pt x="0" y="1355913"/>
                  </a:lnTo>
                  <a:lnTo>
                    <a:pt x="2199" y="951942"/>
                  </a:lnTo>
                  <a:lnTo>
                    <a:pt x="149497" y="867850"/>
                  </a:lnTo>
                  <a:lnTo>
                    <a:pt x="190719" y="943698"/>
                  </a:lnTo>
                  <a:lnTo>
                    <a:pt x="325925" y="867300"/>
                  </a:lnTo>
                  <a:lnTo>
                    <a:pt x="364398" y="938751"/>
                  </a:lnTo>
                  <a:cubicBezTo>
                    <a:pt x="364398" y="881591"/>
                    <a:pt x="365498" y="824430"/>
                    <a:pt x="366047" y="767270"/>
                  </a:cubicBezTo>
                  <a:cubicBezTo>
                    <a:pt x="366047" y="743636"/>
                    <a:pt x="367696" y="741987"/>
                    <a:pt x="391879" y="741987"/>
                  </a:cubicBezTo>
                  <a:cubicBezTo>
                    <a:pt x="423208" y="741987"/>
                    <a:pt x="419910" y="745835"/>
                    <a:pt x="419910" y="714506"/>
                  </a:cubicBezTo>
                  <a:cubicBezTo>
                    <a:pt x="419910" y="696918"/>
                    <a:pt x="419910" y="678781"/>
                    <a:pt x="419910" y="661193"/>
                  </a:cubicBezTo>
                  <a:cubicBezTo>
                    <a:pt x="420460" y="635911"/>
                    <a:pt x="431452" y="616674"/>
                    <a:pt x="454536" y="606231"/>
                  </a:cubicBezTo>
                  <a:cubicBezTo>
                    <a:pt x="464979" y="601834"/>
                    <a:pt x="468826" y="595788"/>
                    <a:pt x="467727" y="584796"/>
                  </a:cubicBezTo>
                  <a:cubicBezTo>
                    <a:pt x="466628" y="574903"/>
                    <a:pt x="467177" y="565009"/>
                    <a:pt x="467177" y="555116"/>
                  </a:cubicBezTo>
                  <a:cubicBezTo>
                    <a:pt x="466628" y="544674"/>
                    <a:pt x="471574" y="539178"/>
                    <a:pt x="482017" y="539178"/>
                  </a:cubicBezTo>
                  <a:cubicBezTo>
                    <a:pt x="523788" y="539178"/>
                    <a:pt x="565559" y="539178"/>
                    <a:pt x="607330" y="539178"/>
                  </a:cubicBezTo>
                  <a:cubicBezTo>
                    <a:pt x="620521" y="539178"/>
                    <a:pt x="624368" y="546872"/>
                    <a:pt x="624368" y="558414"/>
                  </a:cubicBezTo>
                  <a:cubicBezTo>
                    <a:pt x="623819" y="596887"/>
                    <a:pt x="623819" y="635361"/>
                    <a:pt x="624368" y="673834"/>
                  </a:cubicBezTo>
                  <a:cubicBezTo>
                    <a:pt x="624368" y="688124"/>
                    <a:pt x="625468" y="702964"/>
                    <a:pt x="626017" y="717254"/>
                  </a:cubicBezTo>
                  <a:cubicBezTo>
                    <a:pt x="626017" y="721651"/>
                    <a:pt x="626017" y="727148"/>
                    <a:pt x="632063" y="726598"/>
                  </a:cubicBezTo>
                  <a:cubicBezTo>
                    <a:pt x="637559" y="726048"/>
                    <a:pt x="637010" y="721651"/>
                    <a:pt x="637010" y="717804"/>
                  </a:cubicBezTo>
                  <a:cubicBezTo>
                    <a:pt x="637010" y="708461"/>
                    <a:pt x="637559" y="699667"/>
                    <a:pt x="637010" y="690873"/>
                  </a:cubicBezTo>
                  <a:cubicBezTo>
                    <a:pt x="636460" y="679330"/>
                    <a:pt x="641407" y="672735"/>
                    <a:pt x="653498" y="674384"/>
                  </a:cubicBezTo>
                  <a:cubicBezTo>
                    <a:pt x="665590" y="676033"/>
                    <a:pt x="671086" y="672186"/>
                    <a:pt x="671086" y="658445"/>
                  </a:cubicBezTo>
                  <a:cubicBezTo>
                    <a:pt x="671086" y="639208"/>
                    <a:pt x="680430" y="623819"/>
                    <a:pt x="695819" y="611727"/>
                  </a:cubicBezTo>
                  <a:cubicBezTo>
                    <a:pt x="702414" y="606231"/>
                    <a:pt x="710109" y="602933"/>
                    <a:pt x="715056" y="594140"/>
                  </a:cubicBezTo>
                  <a:cubicBezTo>
                    <a:pt x="720002" y="585346"/>
                    <a:pt x="748582" y="588643"/>
                    <a:pt x="753529" y="597987"/>
                  </a:cubicBezTo>
                  <a:cubicBezTo>
                    <a:pt x="755728" y="601834"/>
                    <a:pt x="758476" y="604033"/>
                    <a:pt x="762323" y="606231"/>
                  </a:cubicBezTo>
                  <a:cubicBezTo>
                    <a:pt x="785407" y="619422"/>
                    <a:pt x="795850" y="639758"/>
                    <a:pt x="795850" y="665590"/>
                  </a:cubicBezTo>
                  <a:cubicBezTo>
                    <a:pt x="795850" y="698567"/>
                    <a:pt x="795850" y="732094"/>
                    <a:pt x="795850" y="765071"/>
                  </a:cubicBezTo>
                  <a:lnTo>
                    <a:pt x="862903" y="761773"/>
                  </a:lnTo>
                  <a:lnTo>
                    <a:pt x="898079" y="155543"/>
                  </a:lnTo>
                  <a:lnTo>
                    <a:pt x="979973" y="155543"/>
                  </a:lnTo>
                  <a:lnTo>
                    <a:pt x="1016797" y="759026"/>
                  </a:lnTo>
                  <a:lnTo>
                    <a:pt x="1063515" y="75737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EE434199-49AE-4991-BED9-0B2FE973547A}"/>
                </a:ext>
              </a:extLst>
            </p:cNvPr>
            <p:cNvSpPr txBox="1"/>
            <p:nvPr/>
          </p:nvSpPr>
          <p:spPr>
            <a:xfrm>
              <a:off x="4663110" y="2365336"/>
              <a:ext cx="3046707" cy="13262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accent2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FLUTTER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CB7DE92-38D7-4D7A-9EC0-BCDA57376143}"/>
              </a:ext>
            </a:extLst>
          </p:cNvPr>
          <p:cNvSpPr txBox="1"/>
          <p:nvPr/>
        </p:nvSpPr>
        <p:spPr>
          <a:xfrm>
            <a:off x="2616833" y="2334084"/>
            <a:ext cx="381820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Thank You</a:t>
            </a:r>
          </a:p>
          <a:p>
            <a:pPr algn="ctr"/>
            <a:r>
              <a:rPr lang="th-TH" altLang="ko-KR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ขอบคุณที่รับฟังและรับชมครับ</a:t>
            </a:r>
            <a:endParaRPr lang="ko-KR" altLang="en-US" sz="24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05447750"/>
      </p:ext>
    </p:extLst>
  </p:cSld>
  <p:clrMapOvr>
    <a:masterClrMapping/>
  </p:clrMapOvr>
</p:sld>
</file>

<file path=ppt/theme/theme1.xml><?xml version="1.0" encoding="utf-8"?>
<a:theme xmlns:a="http://schemas.openxmlformats.org/drawingml/2006/main" name="Moona Company Profile by Slidesgo">
  <a:themeElements>
    <a:clrScheme name="Simple Light">
      <a:dk1>
        <a:srgbClr val="000000"/>
      </a:dk1>
      <a:lt1>
        <a:srgbClr val="FFFFFF"/>
      </a:lt1>
      <a:dk2>
        <a:srgbClr val="FF8E7B"/>
      </a:dk2>
      <a:lt2>
        <a:srgbClr val="6BD9BC"/>
      </a:lt2>
      <a:accent1>
        <a:srgbClr val="FF8073"/>
      </a:accent1>
      <a:accent2>
        <a:srgbClr val="6BD9BC"/>
      </a:accent2>
      <a:accent3>
        <a:srgbClr val="FECA77"/>
      </a:accent3>
      <a:accent4>
        <a:srgbClr val="FF9FFF"/>
      </a:accent4>
      <a:accent5>
        <a:srgbClr val="FF8073"/>
      </a:accent5>
      <a:accent6>
        <a:srgbClr val="FECA77"/>
      </a:accent6>
      <a:hlink>
        <a:srgbClr val="6BD9B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317</Words>
  <Application>Microsoft Office PowerPoint</Application>
  <PresentationFormat>On-screen Show (16:9)</PresentationFormat>
  <Paragraphs>47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Chakra Petch</vt:lpstr>
      <vt:lpstr>Livvic</vt:lpstr>
      <vt:lpstr>Nanum Gothic</vt:lpstr>
      <vt:lpstr>Prompt</vt:lpstr>
      <vt:lpstr>Roboto Condensed Light</vt:lpstr>
      <vt:lpstr>TH Sarabun New</vt:lpstr>
      <vt:lpstr>TH SarabunPSK</vt:lpstr>
      <vt:lpstr>Moona Company Profile by Slidesgo</vt:lpstr>
      <vt:lpstr>แอปพลิเคชันค้นหาหอพักในจังหวัดยะลา</vt:lpstr>
      <vt:lpstr>หลักการและเหตุผล</vt:lpstr>
      <vt:lpstr>1</vt:lpstr>
      <vt:lpstr>เป้าหมาย</vt:lpstr>
      <vt:lpstr>ลักษณะการดำเนินงาน</vt:lpstr>
      <vt:lpstr>ผลที่คาดว่าจะได้รับ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แอปพลิเคชันค้นหาหอพักในจังหวัดยะลา</dc:title>
  <dc:creator>Sofia Yusoh</dc:creator>
  <cp:lastModifiedBy>Microsoft account</cp:lastModifiedBy>
  <cp:revision>20</cp:revision>
  <dcterms:modified xsi:type="dcterms:W3CDTF">2020-10-11T14:52:34Z</dcterms:modified>
</cp:coreProperties>
</file>