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70" r:id="rId15"/>
    <p:sldId id="274" r:id="rId16"/>
    <p:sldId id="271" r:id="rId17"/>
    <p:sldId id="273" r:id="rId18"/>
    <p:sldId id="275" r:id="rId19"/>
    <p:sldId id="268"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4"/>
  </p:normalViewPr>
  <p:slideViewPr>
    <p:cSldViewPr snapToGrid="0" snapToObjects="1">
      <p:cViewPr>
        <p:scale>
          <a:sx n="76" d="100"/>
          <a:sy n="76" d="100"/>
        </p:scale>
        <p:origin x="1424"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7/8/18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7/8/18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2828A-BE45-7E46-BF61-2C55069445FA}"/>
              </a:ext>
            </a:extLst>
          </p:cNvPr>
          <p:cNvSpPr>
            <a:spLocks noGrp="1"/>
          </p:cNvSpPr>
          <p:nvPr>
            <p:ph type="ctrTitle"/>
          </p:nvPr>
        </p:nvSpPr>
        <p:spPr/>
        <p:txBody>
          <a:bodyPr/>
          <a:lstStyle/>
          <a:p>
            <a:r>
              <a:rPr lang="en-US" dirty="0"/>
              <a:t>Clue</a:t>
            </a:r>
          </a:p>
        </p:txBody>
      </p:sp>
      <p:sp>
        <p:nvSpPr>
          <p:cNvPr id="3" name="Subtitle 2">
            <a:extLst>
              <a:ext uri="{FF2B5EF4-FFF2-40B4-BE49-F238E27FC236}">
                <a16:creationId xmlns:a16="http://schemas.microsoft.com/office/drawing/2014/main" id="{E77752D0-7C32-FF49-9531-E8CBEE86B743}"/>
              </a:ext>
            </a:extLst>
          </p:cNvPr>
          <p:cNvSpPr>
            <a:spLocks noGrp="1"/>
          </p:cNvSpPr>
          <p:nvPr>
            <p:ph type="subTitle" idx="1"/>
          </p:nvPr>
        </p:nvSpPr>
        <p:spPr/>
        <p:txBody>
          <a:bodyPr/>
          <a:lstStyle/>
          <a:p>
            <a:r>
              <a:rPr lang="en-US" dirty="0"/>
              <a:t>Let’s be detectives</a:t>
            </a:r>
          </a:p>
          <a:p>
            <a:r>
              <a:rPr lang="en-US" dirty="0"/>
              <a:t>Presented by </a:t>
            </a:r>
            <a:r>
              <a:rPr lang="en-US" dirty="0" err="1"/>
              <a:t>korn</a:t>
            </a:r>
            <a:r>
              <a:rPr lang="en-US" dirty="0"/>
              <a:t> </a:t>
            </a:r>
            <a:r>
              <a:rPr lang="en-US" dirty="0" err="1"/>
              <a:t>sooksatra</a:t>
            </a:r>
            <a:endParaRPr lang="en-US" dirty="0"/>
          </a:p>
        </p:txBody>
      </p:sp>
    </p:spTree>
    <p:extLst>
      <p:ext uri="{BB962C8B-B14F-4D97-AF65-F5344CB8AC3E}">
        <p14:creationId xmlns:p14="http://schemas.microsoft.com/office/powerpoint/2010/main" val="2188197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451C5-8925-F245-B664-AF75D33A0F8F}"/>
              </a:ext>
            </a:extLst>
          </p:cNvPr>
          <p:cNvSpPr>
            <a:spLocks noGrp="1"/>
          </p:cNvSpPr>
          <p:nvPr>
            <p:ph type="title"/>
          </p:nvPr>
        </p:nvSpPr>
        <p:spPr/>
        <p:txBody>
          <a:bodyPr/>
          <a:lstStyle/>
          <a:p>
            <a:r>
              <a:rPr lang="en-US" dirty="0"/>
              <a:t>How to play</a:t>
            </a:r>
          </a:p>
        </p:txBody>
      </p:sp>
      <p:sp>
        <p:nvSpPr>
          <p:cNvPr id="3" name="Content Placeholder 2">
            <a:extLst>
              <a:ext uri="{FF2B5EF4-FFF2-40B4-BE49-F238E27FC236}">
                <a16:creationId xmlns:a16="http://schemas.microsoft.com/office/drawing/2014/main" id="{B1846850-AF22-0641-828D-4DFE0AF38665}"/>
              </a:ext>
            </a:extLst>
          </p:cNvPr>
          <p:cNvSpPr>
            <a:spLocks noGrp="1"/>
          </p:cNvSpPr>
          <p:nvPr>
            <p:ph idx="1"/>
          </p:nvPr>
        </p:nvSpPr>
        <p:spPr>
          <a:xfrm>
            <a:off x="1451580" y="2015732"/>
            <a:ext cx="3746954" cy="3450613"/>
          </a:xfrm>
        </p:spPr>
        <p:txBody>
          <a:bodyPr/>
          <a:lstStyle/>
          <a:p>
            <a:r>
              <a:rPr lang="en-US" dirty="0"/>
              <a:t>After that, it will check the cards in other players’ hands one by one until it finds some cards you guess</a:t>
            </a:r>
          </a:p>
        </p:txBody>
      </p:sp>
      <p:pic>
        <p:nvPicPr>
          <p:cNvPr id="5" name="Picture 4">
            <a:extLst>
              <a:ext uri="{FF2B5EF4-FFF2-40B4-BE49-F238E27FC236}">
                <a16:creationId xmlns:a16="http://schemas.microsoft.com/office/drawing/2014/main" id="{DF0F6976-B47D-1747-87DD-13B1F9F35168}"/>
              </a:ext>
            </a:extLst>
          </p:cNvPr>
          <p:cNvPicPr>
            <a:picLocks noChangeAspect="1"/>
          </p:cNvPicPr>
          <p:nvPr/>
        </p:nvPicPr>
        <p:blipFill>
          <a:blip r:embed="rId2"/>
          <a:stretch>
            <a:fillRect/>
          </a:stretch>
        </p:blipFill>
        <p:spPr>
          <a:xfrm>
            <a:off x="6565900" y="2015732"/>
            <a:ext cx="2311400" cy="901700"/>
          </a:xfrm>
          <a:prstGeom prst="rect">
            <a:avLst/>
          </a:prstGeom>
        </p:spPr>
      </p:pic>
      <p:pic>
        <p:nvPicPr>
          <p:cNvPr id="7" name="Picture 6">
            <a:extLst>
              <a:ext uri="{FF2B5EF4-FFF2-40B4-BE49-F238E27FC236}">
                <a16:creationId xmlns:a16="http://schemas.microsoft.com/office/drawing/2014/main" id="{337FFCE7-274C-E84A-9897-669A02C36400}"/>
              </a:ext>
            </a:extLst>
          </p:cNvPr>
          <p:cNvPicPr>
            <a:picLocks noChangeAspect="1"/>
          </p:cNvPicPr>
          <p:nvPr/>
        </p:nvPicPr>
        <p:blipFill>
          <a:blip r:embed="rId3"/>
          <a:stretch>
            <a:fillRect/>
          </a:stretch>
        </p:blipFill>
        <p:spPr>
          <a:xfrm>
            <a:off x="6316133" y="3741038"/>
            <a:ext cx="2810933" cy="1927768"/>
          </a:xfrm>
          <a:prstGeom prst="rect">
            <a:avLst/>
          </a:prstGeom>
        </p:spPr>
      </p:pic>
      <p:sp>
        <p:nvSpPr>
          <p:cNvPr id="8" name="Down Arrow 7">
            <a:extLst>
              <a:ext uri="{FF2B5EF4-FFF2-40B4-BE49-F238E27FC236}">
                <a16:creationId xmlns:a16="http://schemas.microsoft.com/office/drawing/2014/main" id="{96445EBD-6408-6246-A074-7EFD7A45EB42}"/>
              </a:ext>
            </a:extLst>
          </p:cNvPr>
          <p:cNvSpPr/>
          <p:nvPr/>
        </p:nvSpPr>
        <p:spPr>
          <a:xfrm>
            <a:off x="7484533" y="2917432"/>
            <a:ext cx="541867" cy="8236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2351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D52A8-9572-1B4A-9F1F-F58119B450BD}"/>
              </a:ext>
            </a:extLst>
          </p:cNvPr>
          <p:cNvSpPr>
            <a:spLocks noGrp="1"/>
          </p:cNvSpPr>
          <p:nvPr>
            <p:ph type="title"/>
          </p:nvPr>
        </p:nvSpPr>
        <p:spPr/>
        <p:txBody>
          <a:bodyPr/>
          <a:lstStyle/>
          <a:p>
            <a:r>
              <a:rPr lang="en-US" dirty="0"/>
              <a:t>How to play</a:t>
            </a:r>
          </a:p>
        </p:txBody>
      </p:sp>
      <p:sp>
        <p:nvSpPr>
          <p:cNvPr id="3" name="Content Placeholder 2">
            <a:extLst>
              <a:ext uri="{FF2B5EF4-FFF2-40B4-BE49-F238E27FC236}">
                <a16:creationId xmlns:a16="http://schemas.microsoft.com/office/drawing/2014/main" id="{5C4F6D7A-37D6-EA42-92B1-620BE7670589}"/>
              </a:ext>
            </a:extLst>
          </p:cNvPr>
          <p:cNvSpPr>
            <a:spLocks noGrp="1"/>
          </p:cNvSpPr>
          <p:nvPr>
            <p:ph idx="1"/>
          </p:nvPr>
        </p:nvSpPr>
        <p:spPr>
          <a:xfrm>
            <a:off x="1451580" y="2015732"/>
            <a:ext cx="4881487" cy="3450613"/>
          </a:xfrm>
        </p:spPr>
        <p:txBody>
          <a:bodyPr/>
          <a:lstStyle/>
          <a:p>
            <a:r>
              <a:rPr lang="en-US" dirty="0"/>
              <a:t>You can accuse anytime by clicking at you name on the right, but if you do not accuse the right suspect with the right weapon in the right room, you will be lose.</a:t>
            </a:r>
          </a:p>
        </p:txBody>
      </p:sp>
      <p:pic>
        <p:nvPicPr>
          <p:cNvPr id="5" name="Picture 4">
            <a:extLst>
              <a:ext uri="{FF2B5EF4-FFF2-40B4-BE49-F238E27FC236}">
                <a16:creationId xmlns:a16="http://schemas.microsoft.com/office/drawing/2014/main" id="{E521FE6B-7ADF-8547-8C35-5E1DDEAC5682}"/>
              </a:ext>
            </a:extLst>
          </p:cNvPr>
          <p:cNvPicPr>
            <a:picLocks noChangeAspect="1"/>
          </p:cNvPicPr>
          <p:nvPr/>
        </p:nvPicPr>
        <p:blipFill>
          <a:blip r:embed="rId2"/>
          <a:stretch>
            <a:fillRect/>
          </a:stretch>
        </p:blipFill>
        <p:spPr>
          <a:xfrm>
            <a:off x="6253216" y="2015732"/>
            <a:ext cx="4820774" cy="3202517"/>
          </a:xfrm>
          <a:prstGeom prst="rect">
            <a:avLst/>
          </a:prstGeom>
        </p:spPr>
      </p:pic>
    </p:spTree>
    <p:extLst>
      <p:ext uri="{BB962C8B-B14F-4D97-AF65-F5344CB8AC3E}">
        <p14:creationId xmlns:p14="http://schemas.microsoft.com/office/powerpoint/2010/main" val="1162052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201A3-D91F-1F4E-9552-46C93C83D29A}"/>
              </a:ext>
            </a:extLst>
          </p:cNvPr>
          <p:cNvSpPr>
            <a:spLocks noGrp="1"/>
          </p:cNvSpPr>
          <p:nvPr>
            <p:ph type="title"/>
          </p:nvPr>
        </p:nvSpPr>
        <p:spPr/>
        <p:txBody>
          <a:bodyPr/>
          <a:lstStyle/>
          <a:p>
            <a:r>
              <a:rPr lang="en-US" dirty="0"/>
              <a:t>How to play</a:t>
            </a:r>
          </a:p>
        </p:txBody>
      </p:sp>
      <p:sp>
        <p:nvSpPr>
          <p:cNvPr id="3" name="Content Placeholder 2">
            <a:extLst>
              <a:ext uri="{FF2B5EF4-FFF2-40B4-BE49-F238E27FC236}">
                <a16:creationId xmlns:a16="http://schemas.microsoft.com/office/drawing/2014/main" id="{FDE524AC-D688-F64C-BAF3-E58A4AD5BE67}"/>
              </a:ext>
            </a:extLst>
          </p:cNvPr>
          <p:cNvSpPr>
            <a:spLocks noGrp="1"/>
          </p:cNvSpPr>
          <p:nvPr>
            <p:ph idx="1"/>
          </p:nvPr>
        </p:nvSpPr>
        <p:spPr>
          <a:xfrm>
            <a:off x="1451579" y="2015732"/>
            <a:ext cx="4593621" cy="3450613"/>
          </a:xfrm>
        </p:spPr>
        <p:txBody>
          <a:bodyPr/>
          <a:lstStyle/>
          <a:p>
            <a:r>
              <a:rPr lang="en-US" dirty="0"/>
              <a:t>The game will end when someone wins.</a:t>
            </a:r>
          </a:p>
          <a:p>
            <a:r>
              <a:rPr lang="en-US" dirty="0"/>
              <a:t>You can win when either you accuse the right person with the right weapon in the right room, or you are the only one who is still in the game</a:t>
            </a:r>
          </a:p>
        </p:txBody>
      </p:sp>
      <p:pic>
        <p:nvPicPr>
          <p:cNvPr id="5" name="Picture 4">
            <a:extLst>
              <a:ext uri="{FF2B5EF4-FFF2-40B4-BE49-F238E27FC236}">
                <a16:creationId xmlns:a16="http://schemas.microsoft.com/office/drawing/2014/main" id="{9F008471-D948-8648-B5B0-0762C35FA12F}"/>
              </a:ext>
            </a:extLst>
          </p:cNvPr>
          <p:cNvPicPr>
            <a:picLocks noChangeAspect="1"/>
          </p:cNvPicPr>
          <p:nvPr/>
        </p:nvPicPr>
        <p:blipFill>
          <a:blip r:embed="rId2"/>
          <a:stretch>
            <a:fillRect/>
          </a:stretch>
        </p:blipFill>
        <p:spPr>
          <a:xfrm>
            <a:off x="7179253" y="2015732"/>
            <a:ext cx="2984980" cy="3612591"/>
          </a:xfrm>
          <a:prstGeom prst="rect">
            <a:avLst/>
          </a:prstGeom>
        </p:spPr>
      </p:pic>
    </p:spTree>
    <p:extLst>
      <p:ext uri="{BB962C8B-B14F-4D97-AF65-F5344CB8AC3E}">
        <p14:creationId xmlns:p14="http://schemas.microsoft.com/office/powerpoint/2010/main" val="1153963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75A46F-4776-C442-826B-0CF4C92DC9FE}"/>
              </a:ext>
            </a:extLst>
          </p:cNvPr>
          <p:cNvSpPr>
            <a:spLocks noGrp="1"/>
          </p:cNvSpPr>
          <p:nvPr>
            <p:ph type="ctrTitle"/>
          </p:nvPr>
        </p:nvSpPr>
        <p:spPr/>
        <p:txBody>
          <a:bodyPr/>
          <a:lstStyle/>
          <a:p>
            <a:r>
              <a:rPr lang="en-US" dirty="0"/>
              <a:t>demo</a:t>
            </a:r>
          </a:p>
        </p:txBody>
      </p:sp>
      <p:sp>
        <p:nvSpPr>
          <p:cNvPr id="5" name="Subtitle 4">
            <a:extLst>
              <a:ext uri="{FF2B5EF4-FFF2-40B4-BE49-F238E27FC236}">
                <a16:creationId xmlns:a16="http://schemas.microsoft.com/office/drawing/2014/main" id="{81F8B226-3A3D-AF4A-A82E-2DF915A9C85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90960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99518-403B-6040-BD7C-5962D4813CC0}"/>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046777D9-8D14-344D-B9DA-230006691A75}"/>
              </a:ext>
            </a:extLst>
          </p:cNvPr>
          <p:cNvSpPr>
            <a:spLocks noGrp="1"/>
          </p:cNvSpPr>
          <p:nvPr>
            <p:ph idx="1"/>
          </p:nvPr>
        </p:nvSpPr>
        <p:spPr>
          <a:xfrm>
            <a:off x="1451580" y="2015732"/>
            <a:ext cx="4458154" cy="3450613"/>
          </a:xfrm>
        </p:spPr>
        <p:txBody>
          <a:bodyPr/>
          <a:lstStyle/>
          <a:p>
            <a:r>
              <a:rPr lang="en-US" dirty="0"/>
              <a:t>My board is created by an array</a:t>
            </a:r>
          </a:p>
          <a:p>
            <a:pPr lvl="1"/>
            <a:r>
              <a:rPr lang="en-US" dirty="0"/>
              <a:t>1 represents an available block</a:t>
            </a:r>
          </a:p>
          <a:p>
            <a:pPr lvl="1"/>
            <a:r>
              <a:rPr lang="en-US" dirty="0"/>
              <a:t>0 represents a room block</a:t>
            </a:r>
          </a:p>
          <a:p>
            <a:pPr lvl="1"/>
            <a:r>
              <a:rPr lang="en-US" dirty="0"/>
              <a:t>2 represents a door block</a:t>
            </a:r>
          </a:p>
          <a:p>
            <a:pPr lvl="1"/>
            <a:r>
              <a:rPr lang="en-US" dirty="0"/>
              <a:t>3 represents an unavailable block</a:t>
            </a:r>
          </a:p>
        </p:txBody>
      </p:sp>
      <p:pic>
        <p:nvPicPr>
          <p:cNvPr id="5" name="Picture 4">
            <a:extLst>
              <a:ext uri="{FF2B5EF4-FFF2-40B4-BE49-F238E27FC236}">
                <a16:creationId xmlns:a16="http://schemas.microsoft.com/office/drawing/2014/main" id="{C3847C54-0733-7F46-A358-758ACF665EF2}"/>
              </a:ext>
            </a:extLst>
          </p:cNvPr>
          <p:cNvPicPr>
            <a:picLocks noChangeAspect="1"/>
          </p:cNvPicPr>
          <p:nvPr/>
        </p:nvPicPr>
        <p:blipFill>
          <a:blip r:embed="rId2"/>
          <a:stretch>
            <a:fillRect/>
          </a:stretch>
        </p:blipFill>
        <p:spPr>
          <a:xfrm>
            <a:off x="6253216" y="2015732"/>
            <a:ext cx="4502297" cy="3632331"/>
          </a:xfrm>
          <a:prstGeom prst="rect">
            <a:avLst/>
          </a:prstGeom>
        </p:spPr>
      </p:pic>
    </p:spTree>
    <p:extLst>
      <p:ext uri="{BB962C8B-B14F-4D97-AF65-F5344CB8AC3E}">
        <p14:creationId xmlns:p14="http://schemas.microsoft.com/office/powerpoint/2010/main" val="1697487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1BAF9-55E4-EE4B-B5DE-7F11A4E3B4BD}"/>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36B8566E-A993-7A48-A20B-36241B13557D}"/>
              </a:ext>
            </a:extLst>
          </p:cNvPr>
          <p:cNvSpPr>
            <a:spLocks noGrp="1"/>
          </p:cNvSpPr>
          <p:nvPr>
            <p:ph idx="1"/>
          </p:nvPr>
        </p:nvSpPr>
        <p:spPr>
          <a:xfrm>
            <a:off x="1451579" y="2015732"/>
            <a:ext cx="9603275" cy="490401"/>
          </a:xfrm>
        </p:spPr>
        <p:txBody>
          <a:bodyPr/>
          <a:lstStyle/>
          <a:p>
            <a:r>
              <a:rPr lang="en-US" dirty="0"/>
              <a:t>This is how I created the board</a:t>
            </a:r>
          </a:p>
        </p:txBody>
      </p:sp>
      <p:pic>
        <p:nvPicPr>
          <p:cNvPr id="5" name="Picture 4">
            <a:extLst>
              <a:ext uri="{FF2B5EF4-FFF2-40B4-BE49-F238E27FC236}">
                <a16:creationId xmlns:a16="http://schemas.microsoft.com/office/drawing/2014/main" id="{C7EB61D4-5626-E541-B62B-ACB3D28A718A}"/>
              </a:ext>
            </a:extLst>
          </p:cNvPr>
          <p:cNvPicPr>
            <a:picLocks noChangeAspect="1"/>
          </p:cNvPicPr>
          <p:nvPr/>
        </p:nvPicPr>
        <p:blipFill>
          <a:blip r:embed="rId2"/>
          <a:stretch>
            <a:fillRect/>
          </a:stretch>
        </p:blipFill>
        <p:spPr>
          <a:xfrm>
            <a:off x="1573266" y="2668111"/>
            <a:ext cx="9359900" cy="2565400"/>
          </a:xfrm>
          <a:prstGeom prst="rect">
            <a:avLst/>
          </a:prstGeom>
        </p:spPr>
      </p:pic>
    </p:spTree>
    <p:extLst>
      <p:ext uri="{BB962C8B-B14F-4D97-AF65-F5344CB8AC3E}">
        <p14:creationId xmlns:p14="http://schemas.microsoft.com/office/powerpoint/2010/main" val="806571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FD2CD-FF06-9C4D-9095-D5405A0AC9E4}"/>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86F44A70-ABA9-EC4F-8219-9BF34E7E5DF8}"/>
              </a:ext>
            </a:extLst>
          </p:cNvPr>
          <p:cNvSpPr>
            <a:spLocks noGrp="1"/>
          </p:cNvSpPr>
          <p:nvPr>
            <p:ph idx="1"/>
          </p:nvPr>
        </p:nvSpPr>
        <p:spPr/>
        <p:txBody>
          <a:bodyPr/>
          <a:lstStyle/>
          <a:p>
            <a:r>
              <a:rPr lang="en-US" dirty="0"/>
              <a:t>I represent each card by this</a:t>
            </a:r>
          </a:p>
          <a:p>
            <a:endParaRPr lang="en-US" dirty="0"/>
          </a:p>
          <a:p>
            <a:r>
              <a:rPr lang="en-US" dirty="0"/>
              <a:t>For example</a:t>
            </a:r>
          </a:p>
          <a:p>
            <a:pPr lvl="1"/>
            <a:r>
              <a:rPr lang="en-US" dirty="0"/>
              <a:t>w1 &gt; Banana</a:t>
            </a:r>
          </a:p>
          <a:p>
            <a:pPr lvl="1"/>
            <a:r>
              <a:rPr lang="en-US" dirty="0"/>
              <a:t>s1 &gt; John</a:t>
            </a:r>
          </a:p>
          <a:p>
            <a:pPr lvl="1"/>
            <a:r>
              <a:rPr lang="en-US" dirty="0"/>
              <a:t>r1 &gt; Study room</a:t>
            </a:r>
          </a:p>
          <a:p>
            <a:endParaRPr lang="en-US" dirty="0"/>
          </a:p>
          <a:p>
            <a:endParaRPr lang="en-US" dirty="0"/>
          </a:p>
        </p:txBody>
      </p:sp>
      <p:pic>
        <p:nvPicPr>
          <p:cNvPr id="5" name="Picture 4">
            <a:extLst>
              <a:ext uri="{FF2B5EF4-FFF2-40B4-BE49-F238E27FC236}">
                <a16:creationId xmlns:a16="http://schemas.microsoft.com/office/drawing/2014/main" id="{354E3D5A-B381-7046-82EF-177E0B37EEF0}"/>
              </a:ext>
            </a:extLst>
          </p:cNvPr>
          <p:cNvPicPr>
            <a:picLocks noChangeAspect="1"/>
          </p:cNvPicPr>
          <p:nvPr/>
        </p:nvPicPr>
        <p:blipFill>
          <a:blip r:embed="rId2"/>
          <a:stretch>
            <a:fillRect/>
          </a:stretch>
        </p:blipFill>
        <p:spPr>
          <a:xfrm>
            <a:off x="1384073" y="2451100"/>
            <a:ext cx="9738285" cy="393700"/>
          </a:xfrm>
          <a:prstGeom prst="rect">
            <a:avLst/>
          </a:prstGeom>
        </p:spPr>
      </p:pic>
    </p:spTree>
    <p:extLst>
      <p:ext uri="{BB962C8B-B14F-4D97-AF65-F5344CB8AC3E}">
        <p14:creationId xmlns:p14="http://schemas.microsoft.com/office/powerpoint/2010/main" val="1227351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DC3EB-1F90-3148-89F4-FD69450E77A3}"/>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783AF440-B309-D74A-BDD5-4B23DEAF64EB}"/>
              </a:ext>
            </a:extLst>
          </p:cNvPr>
          <p:cNvSpPr>
            <a:spLocks noGrp="1"/>
          </p:cNvSpPr>
          <p:nvPr>
            <p:ph idx="1"/>
          </p:nvPr>
        </p:nvSpPr>
        <p:spPr>
          <a:xfrm>
            <a:off x="1451579" y="2015732"/>
            <a:ext cx="4492021" cy="3450613"/>
          </a:xfrm>
        </p:spPr>
        <p:txBody>
          <a:bodyPr/>
          <a:lstStyle/>
          <a:p>
            <a:r>
              <a:rPr lang="en-US" dirty="0"/>
              <a:t>My cards are created by the function on the right</a:t>
            </a:r>
          </a:p>
        </p:txBody>
      </p:sp>
      <p:pic>
        <p:nvPicPr>
          <p:cNvPr id="7" name="Picture 6">
            <a:extLst>
              <a:ext uri="{FF2B5EF4-FFF2-40B4-BE49-F238E27FC236}">
                <a16:creationId xmlns:a16="http://schemas.microsoft.com/office/drawing/2014/main" id="{6AFBCF3C-1452-CC46-BA63-892F298845C3}"/>
              </a:ext>
            </a:extLst>
          </p:cNvPr>
          <p:cNvPicPr>
            <a:picLocks noChangeAspect="1"/>
          </p:cNvPicPr>
          <p:nvPr/>
        </p:nvPicPr>
        <p:blipFill>
          <a:blip r:embed="rId2"/>
          <a:stretch>
            <a:fillRect/>
          </a:stretch>
        </p:blipFill>
        <p:spPr>
          <a:xfrm>
            <a:off x="6675968" y="2015732"/>
            <a:ext cx="3779802" cy="3606135"/>
          </a:xfrm>
          <a:prstGeom prst="rect">
            <a:avLst/>
          </a:prstGeom>
        </p:spPr>
      </p:pic>
      <p:pic>
        <p:nvPicPr>
          <p:cNvPr id="9" name="Picture 8">
            <a:extLst>
              <a:ext uri="{FF2B5EF4-FFF2-40B4-BE49-F238E27FC236}">
                <a16:creationId xmlns:a16="http://schemas.microsoft.com/office/drawing/2014/main" id="{34EC2B79-F2B8-534C-9EF2-EB55303021CE}"/>
              </a:ext>
            </a:extLst>
          </p:cNvPr>
          <p:cNvPicPr>
            <a:picLocks noChangeAspect="1"/>
          </p:cNvPicPr>
          <p:nvPr/>
        </p:nvPicPr>
        <p:blipFill>
          <a:blip r:embed="rId3"/>
          <a:stretch>
            <a:fillRect/>
          </a:stretch>
        </p:blipFill>
        <p:spPr>
          <a:xfrm>
            <a:off x="1521884" y="3310467"/>
            <a:ext cx="4787900" cy="2311400"/>
          </a:xfrm>
          <a:prstGeom prst="rect">
            <a:avLst/>
          </a:prstGeom>
        </p:spPr>
      </p:pic>
    </p:spTree>
    <p:extLst>
      <p:ext uri="{BB962C8B-B14F-4D97-AF65-F5344CB8AC3E}">
        <p14:creationId xmlns:p14="http://schemas.microsoft.com/office/powerpoint/2010/main" val="2592959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5FAF0-CB1F-DE42-86A6-34224A7E61DC}"/>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68DA90DF-FCDB-904B-8DED-15C904AB4322}"/>
              </a:ext>
            </a:extLst>
          </p:cNvPr>
          <p:cNvSpPr>
            <a:spLocks noGrp="1"/>
          </p:cNvSpPr>
          <p:nvPr>
            <p:ph idx="1"/>
          </p:nvPr>
        </p:nvSpPr>
        <p:spPr>
          <a:xfrm>
            <a:off x="1451579" y="2015732"/>
            <a:ext cx="9603275" cy="507335"/>
          </a:xfrm>
        </p:spPr>
        <p:txBody>
          <a:bodyPr/>
          <a:lstStyle/>
          <a:p>
            <a:r>
              <a:rPr lang="en-US" dirty="0"/>
              <a:t>Code for drop down to view the cards in your hands</a:t>
            </a:r>
          </a:p>
        </p:txBody>
      </p:sp>
      <p:pic>
        <p:nvPicPr>
          <p:cNvPr id="5" name="Picture 4">
            <a:extLst>
              <a:ext uri="{FF2B5EF4-FFF2-40B4-BE49-F238E27FC236}">
                <a16:creationId xmlns:a16="http://schemas.microsoft.com/office/drawing/2014/main" id="{2E72DC89-C295-504A-88A8-CC37F591E7DE}"/>
              </a:ext>
            </a:extLst>
          </p:cNvPr>
          <p:cNvPicPr>
            <a:picLocks noChangeAspect="1"/>
          </p:cNvPicPr>
          <p:nvPr/>
        </p:nvPicPr>
        <p:blipFill>
          <a:blip r:embed="rId2"/>
          <a:stretch>
            <a:fillRect/>
          </a:stretch>
        </p:blipFill>
        <p:spPr>
          <a:xfrm>
            <a:off x="2411466" y="2685045"/>
            <a:ext cx="7683500" cy="2311400"/>
          </a:xfrm>
          <a:prstGeom prst="rect">
            <a:avLst/>
          </a:prstGeom>
        </p:spPr>
      </p:pic>
    </p:spTree>
    <p:extLst>
      <p:ext uri="{BB962C8B-B14F-4D97-AF65-F5344CB8AC3E}">
        <p14:creationId xmlns:p14="http://schemas.microsoft.com/office/powerpoint/2010/main" val="2406816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EA7F9-B9A1-1D4D-B2D1-22F24E3873F6}"/>
              </a:ext>
            </a:extLst>
          </p:cNvPr>
          <p:cNvSpPr>
            <a:spLocks noGrp="1"/>
          </p:cNvSpPr>
          <p:nvPr>
            <p:ph type="title"/>
          </p:nvPr>
        </p:nvSpPr>
        <p:spPr/>
        <p:txBody>
          <a:bodyPr/>
          <a:lstStyle/>
          <a:p>
            <a:r>
              <a:rPr lang="en-US" dirty="0"/>
              <a:t>Cookie and session</a:t>
            </a:r>
          </a:p>
        </p:txBody>
      </p:sp>
      <p:sp>
        <p:nvSpPr>
          <p:cNvPr id="3" name="Content Placeholder 2">
            <a:extLst>
              <a:ext uri="{FF2B5EF4-FFF2-40B4-BE49-F238E27FC236}">
                <a16:creationId xmlns:a16="http://schemas.microsoft.com/office/drawing/2014/main" id="{49C6B244-BAF1-3D45-AC20-FF96C27D1E3B}"/>
              </a:ext>
            </a:extLst>
          </p:cNvPr>
          <p:cNvSpPr>
            <a:spLocks noGrp="1"/>
          </p:cNvSpPr>
          <p:nvPr>
            <p:ph idx="1"/>
          </p:nvPr>
        </p:nvSpPr>
        <p:spPr/>
        <p:txBody>
          <a:bodyPr/>
          <a:lstStyle/>
          <a:p>
            <a:r>
              <a:rPr lang="en-US" dirty="0"/>
              <a:t>Session</a:t>
            </a:r>
          </a:p>
          <a:p>
            <a:pPr lvl="1"/>
            <a:r>
              <a:rPr lang="en-US" dirty="0"/>
              <a:t>Start</a:t>
            </a:r>
          </a:p>
          <a:p>
            <a:pPr lvl="1"/>
            <a:r>
              <a:rPr lang="en-US" dirty="0"/>
              <a:t>State</a:t>
            </a:r>
          </a:p>
          <a:p>
            <a:r>
              <a:rPr lang="en-US" dirty="0"/>
              <a:t>Cookie</a:t>
            </a:r>
          </a:p>
          <a:p>
            <a:pPr lvl="1"/>
            <a:r>
              <a:rPr lang="en-US" dirty="0"/>
              <a:t>Positions of players</a:t>
            </a:r>
          </a:p>
          <a:p>
            <a:pPr lvl="1"/>
            <a:r>
              <a:rPr lang="en-US" dirty="0"/>
              <a:t>Players’ names</a:t>
            </a:r>
          </a:p>
          <a:p>
            <a:pPr lvl="1"/>
            <a:r>
              <a:rPr lang="en-US" dirty="0"/>
              <a:t>Players’ cards</a:t>
            </a:r>
          </a:p>
          <a:p>
            <a:pPr lvl="1"/>
            <a:r>
              <a:rPr lang="en-US" dirty="0"/>
              <a:t>Answer</a:t>
            </a:r>
          </a:p>
        </p:txBody>
      </p:sp>
      <p:pic>
        <p:nvPicPr>
          <p:cNvPr id="5" name="Picture 4">
            <a:extLst>
              <a:ext uri="{FF2B5EF4-FFF2-40B4-BE49-F238E27FC236}">
                <a16:creationId xmlns:a16="http://schemas.microsoft.com/office/drawing/2014/main" id="{23BD3752-0EBB-1949-BB0C-B9863DFF3A1A}"/>
              </a:ext>
            </a:extLst>
          </p:cNvPr>
          <p:cNvPicPr>
            <a:picLocks noChangeAspect="1"/>
          </p:cNvPicPr>
          <p:nvPr/>
        </p:nvPicPr>
        <p:blipFill>
          <a:blip r:embed="rId2"/>
          <a:stretch>
            <a:fillRect/>
          </a:stretch>
        </p:blipFill>
        <p:spPr>
          <a:xfrm>
            <a:off x="4781054" y="3048888"/>
            <a:ext cx="6273800" cy="1384300"/>
          </a:xfrm>
          <a:prstGeom prst="rect">
            <a:avLst/>
          </a:prstGeom>
        </p:spPr>
      </p:pic>
    </p:spTree>
    <p:extLst>
      <p:ext uri="{BB962C8B-B14F-4D97-AF65-F5344CB8AC3E}">
        <p14:creationId xmlns:p14="http://schemas.microsoft.com/office/powerpoint/2010/main" val="2485012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2F6C8-B51F-434B-95A4-28ED8E804D69}"/>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A51FF9F7-20B8-0B48-A013-4EBFD37A4A5D}"/>
              </a:ext>
            </a:extLst>
          </p:cNvPr>
          <p:cNvSpPr>
            <a:spLocks noGrp="1"/>
          </p:cNvSpPr>
          <p:nvPr>
            <p:ph idx="1"/>
          </p:nvPr>
        </p:nvSpPr>
        <p:spPr/>
        <p:txBody>
          <a:bodyPr>
            <a:normAutofit fontScale="92500" lnSpcReduction="10000"/>
          </a:bodyPr>
          <a:lstStyle/>
          <a:p>
            <a:r>
              <a:rPr lang="en-US" dirty="0"/>
              <a:t>There is a crime, and a person dies.</a:t>
            </a:r>
          </a:p>
          <a:p>
            <a:r>
              <a:rPr lang="en-US" dirty="0"/>
              <a:t>You job is to find </a:t>
            </a:r>
          </a:p>
          <a:p>
            <a:pPr lvl="1"/>
            <a:r>
              <a:rPr lang="en-US" dirty="0"/>
              <a:t>who the murderer is</a:t>
            </a:r>
          </a:p>
          <a:p>
            <a:pPr lvl="1"/>
            <a:r>
              <a:rPr lang="en-US" dirty="0"/>
              <a:t>what the weapon is</a:t>
            </a:r>
          </a:p>
          <a:p>
            <a:pPr lvl="1"/>
            <a:r>
              <a:rPr lang="en-US" dirty="0"/>
              <a:t>where the crime is.</a:t>
            </a:r>
          </a:p>
          <a:p>
            <a:r>
              <a:rPr lang="en-US" dirty="0"/>
              <a:t>There are 21 cards</a:t>
            </a:r>
          </a:p>
          <a:p>
            <a:pPr lvl="1"/>
            <a:r>
              <a:rPr lang="en-US" dirty="0"/>
              <a:t>6 for weapons</a:t>
            </a:r>
          </a:p>
          <a:p>
            <a:pPr lvl="1"/>
            <a:r>
              <a:rPr lang="en-US" dirty="0"/>
              <a:t>6 for suspects</a:t>
            </a:r>
          </a:p>
          <a:p>
            <a:pPr lvl="1"/>
            <a:r>
              <a:rPr lang="en-US" dirty="0"/>
              <a:t>9 for rooms</a:t>
            </a:r>
          </a:p>
        </p:txBody>
      </p:sp>
    </p:spTree>
    <p:extLst>
      <p:ext uri="{BB962C8B-B14F-4D97-AF65-F5344CB8AC3E}">
        <p14:creationId xmlns:p14="http://schemas.microsoft.com/office/powerpoint/2010/main" val="2308541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24EE05-01BA-174D-BE12-BF293DF4F4BF}"/>
              </a:ext>
            </a:extLst>
          </p:cNvPr>
          <p:cNvSpPr>
            <a:spLocks noGrp="1"/>
          </p:cNvSpPr>
          <p:nvPr>
            <p:ph type="ctrTitle"/>
          </p:nvPr>
        </p:nvSpPr>
        <p:spPr/>
        <p:txBody>
          <a:bodyPr/>
          <a:lstStyle/>
          <a:p>
            <a:r>
              <a:rPr lang="en-US" dirty="0"/>
              <a:t>Thank you</a:t>
            </a:r>
          </a:p>
        </p:txBody>
      </p:sp>
      <p:sp>
        <p:nvSpPr>
          <p:cNvPr id="5" name="Subtitle 4">
            <a:extLst>
              <a:ext uri="{FF2B5EF4-FFF2-40B4-BE49-F238E27FC236}">
                <a16:creationId xmlns:a16="http://schemas.microsoft.com/office/drawing/2014/main" id="{9216F9F7-9781-754E-B635-F7438DD502C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50207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433A6-D819-0A49-BC44-6E9F2C74D485}"/>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33FDAA26-B0AC-BD4E-91BD-01A912369123}"/>
              </a:ext>
            </a:extLst>
          </p:cNvPr>
          <p:cNvSpPr>
            <a:spLocks noGrp="1"/>
          </p:cNvSpPr>
          <p:nvPr>
            <p:ph idx="1"/>
          </p:nvPr>
        </p:nvSpPr>
        <p:spPr/>
        <p:txBody>
          <a:bodyPr/>
          <a:lstStyle/>
          <a:p>
            <a:r>
              <a:rPr lang="en-US" dirty="0"/>
              <a:t>Weapon cards</a:t>
            </a:r>
          </a:p>
        </p:txBody>
      </p:sp>
      <p:pic>
        <p:nvPicPr>
          <p:cNvPr id="5" name="Picture 4">
            <a:extLst>
              <a:ext uri="{FF2B5EF4-FFF2-40B4-BE49-F238E27FC236}">
                <a16:creationId xmlns:a16="http://schemas.microsoft.com/office/drawing/2014/main" id="{5581BD81-D6D5-F641-8FB3-97F5AFBC921D}"/>
              </a:ext>
            </a:extLst>
          </p:cNvPr>
          <p:cNvPicPr>
            <a:picLocks noChangeAspect="1"/>
          </p:cNvPicPr>
          <p:nvPr/>
        </p:nvPicPr>
        <p:blipFill>
          <a:blip r:embed="rId2"/>
          <a:stretch>
            <a:fillRect/>
          </a:stretch>
        </p:blipFill>
        <p:spPr>
          <a:xfrm>
            <a:off x="2133600" y="2514600"/>
            <a:ext cx="7924800" cy="1828800"/>
          </a:xfrm>
          <a:prstGeom prst="rect">
            <a:avLst/>
          </a:prstGeom>
        </p:spPr>
      </p:pic>
    </p:spTree>
    <p:extLst>
      <p:ext uri="{BB962C8B-B14F-4D97-AF65-F5344CB8AC3E}">
        <p14:creationId xmlns:p14="http://schemas.microsoft.com/office/powerpoint/2010/main" val="28644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5AAFD-10E2-064C-BB77-332399E689BC}"/>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2A0DE8B9-CD0B-4A48-9439-7DF9CE2097C6}"/>
              </a:ext>
            </a:extLst>
          </p:cNvPr>
          <p:cNvSpPr>
            <a:spLocks noGrp="1"/>
          </p:cNvSpPr>
          <p:nvPr>
            <p:ph idx="1"/>
          </p:nvPr>
        </p:nvSpPr>
        <p:spPr/>
        <p:txBody>
          <a:bodyPr/>
          <a:lstStyle/>
          <a:p>
            <a:r>
              <a:rPr lang="en-US" dirty="0"/>
              <a:t>Suspect cards</a:t>
            </a:r>
          </a:p>
        </p:txBody>
      </p:sp>
      <p:pic>
        <p:nvPicPr>
          <p:cNvPr id="5" name="Picture 4">
            <a:extLst>
              <a:ext uri="{FF2B5EF4-FFF2-40B4-BE49-F238E27FC236}">
                <a16:creationId xmlns:a16="http://schemas.microsoft.com/office/drawing/2014/main" id="{8E48EA59-D557-F64D-B584-7935FBF8E53F}"/>
              </a:ext>
            </a:extLst>
          </p:cNvPr>
          <p:cNvPicPr>
            <a:picLocks noChangeAspect="1"/>
          </p:cNvPicPr>
          <p:nvPr/>
        </p:nvPicPr>
        <p:blipFill>
          <a:blip r:embed="rId2"/>
          <a:stretch>
            <a:fillRect/>
          </a:stretch>
        </p:blipFill>
        <p:spPr>
          <a:xfrm>
            <a:off x="2146300" y="2527300"/>
            <a:ext cx="7899400" cy="1803400"/>
          </a:xfrm>
          <a:prstGeom prst="rect">
            <a:avLst/>
          </a:prstGeom>
        </p:spPr>
      </p:pic>
    </p:spTree>
    <p:extLst>
      <p:ext uri="{BB962C8B-B14F-4D97-AF65-F5344CB8AC3E}">
        <p14:creationId xmlns:p14="http://schemas.microsoft.com/office/powerpoint/2010/main" val="2824897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CE153-98C1-E04C-B2E6-E20C8A3A8B12}"/>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98CC7216-2761-CB47-A0D0-0A18D4AA92C1}"/>
              </a:ext>
            </a:extLst>
          </p:cNvPr>
          <p:cNvSpPr>
            <a:spLocks noGrp="1"/>
          </p:cNvSpPr>
          <p:nvPr>
            <p:ph idx="1"/>
          </p:nvPr>
        </p:nvSpPr>
        <p:spPr/>
        <p:txBody>
          <a:bodyPr/>
          <a:lstStyle/>
          <a:p>
            <a:r>
              <a:rPr lang="en-US" dirty="0"/>
              <a:t>Room cards</a:t>
            </a:r>
          </a:p>
        </p:txBody>
      </p:sp>
      <p:pic>
        <p:nvPicPr>
          <p:cNvPr id="5" name="Picture 4">
            <a:extLst>
              <a:ext uri="{FF2B5EF4-FFF2-40B4-BE49-F238E27FC236}">
                <a16:creationId xmlns:a16="http://schemas.microsoft.com/office/drawing/2014/main" id="{50B1E69C-43E6-F542-B6D0-3D420855D081}"/>
              </a:ext>
            </a:extLst>
          </p:cNvPr>
          <p:cNvPicPr>
            <a:picLocks noChangeAspect="1"/>
          </p:cNvPicPr>
          <p:nvPr/>
        </p:nvPicPr>
        <p:blipFill>
          <a:blip r:embed="rId2"/>
          <a:stretch>
            <a:fillRect/>
          </a:stretch>
        </p:blipFill>
        <p:spPr>
          <a:xfrm>
            <a:off x="158750" y="2578100"/>
            <a:ext cx="11874500" cy="1701800"/>
          </a:xfrm>
          <a:prstGeom prst="rect">
            <a:avLst/>
          </a:prstGeom>
        </p:spPr>
      </p:pic>
    </p:spTree>
    <p:extLst>
      <p:ext uri="{BB962C8B-B14F-4D97-AF65-F5344CB8AC3E}">
        <p14:creationId xmlns:p14="http://schemas.microsoft.com/office/powerpoint/2010/main" val="4193175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DF97-AA68-9D48-B12E-A97B092D2DF8}"/>
              </a:ext>
            </a:extLst>
          </p:cNvPr>
          <p:cNvSpPr>
            <a:spLocks noGrp="1"/>
          </p:cNvSpPr>
          <p:nvPr>
            <p:ph type="title"/>
          </p:nvPr>
        </p:nvSpPr>
        <p:spPr/>
        <p:txBody>
          <a:bodyPr/>
          <a:lstStyle/>
          <a:p>
            <a:r>
              <a:rPr lang="en-US" dirty="0"/>
              <a:t>How to play</a:t>
            </a:r>
          </a:p>
        </p:txBody>
      </p:sp>
      <p:sp>
        <p:nvSpPr>
          <p:cNvPr id="3" name="Content Placeholder 2">
            <a:extLst>
              <a:ext uri="{FF2B5EF4-FFF2-40B4-BE49-F238E27FC236}">
                <a16:creationId xmlns:a16="http://schemas.microsoft.com/office/drawing/2014/main" id="{BC2E6285-B020-4740-9E7D-2ADA0A70E0C8}"/>
              </a:ext>
            </a:extLst>
          </p:cNvPr>
          <p:cNvSpPr>
            <a:spLocks noGrp="1"/>
          </p:cNvSpPr>
          <p:nvPr>
            <p:ph idx="1"/>
          </p:nvPr>
        </p:nvSpPr>
        <p:spPr>
          <a:xfrm>
            <a:off x="1451579" y="2015732"/>
            <a:ext cx="4652659" cy="3450613"/>
          </a:xfrm>
        </p:spPr>
        <p:txBody>
          <a:bodyPr/>
          <a:lstStyle/>
          <a:p>
            <a:r>
              <a:rPr lang="en-US" dirty="0"/>
              <a:t>You can play 3 or 6 players</a:t>
            </a:r>
          </a:p>
          <a:p>
            <a:pPr lvl="1"/>
            <a:r>
              <a:rPr lang="en-US" dirty="0"/>
              <a:t>6 cards for each in 3-player mode</a:t>
            </a:r>
          </a:p>
          <a:p>
            <a:pPr lvl="1"/>
            <a:r>
              <a:rPr lang="en-US" dirty="0"/>
              <a:t>3 cards for each in 6-player mode</a:t>
            </a:r>
          </a:p>
          <a:p>
            <a:r>
              <a:rPr lang="en-US" dirty="0"/>
              <a:t>At first, each player need to select his/her starting point which is one of the black dots</a:t>
            </a:r>
          </a:p>
          <a:p>
            <a:pPr lvl="1"/>
            <a:endParaRPr lang="en-US" dirty="0"/>
          </a:p>
        </p:txBody>
      </p:sp>
      <p:pic>
        <p:nvPicPr>
          <p:cNvPr id="5" name="Picture 4">
            <a:extLst>
              <a:ext uri="{FF2B5EF4-FFF2-40B4-BE49-F238E27FC236}">
                <a16:creationId xmlns:a16="http://schemas.microsoft.com/office/drawing/2014/main" id="{7CB9420C-9C58-6249-9A3B-E75C45CA5A53}"/>
              </a:ext>
            </a:extLst>
          </p:cNvPr>
          <p:cNvPicPr>
            <a:picLocks noChangeAspect="1"/>
          </p:cNvPicPr>
          <p:nvPr/>
        </p:nvPicPr>
        <p:blipFill>
          <a:blip r:embed="rId2"/>
          <a:stretch>
            <a:fillRect/>
          </a:stretch>
        </p:blipFill>
        <p:spPr>
          <a:xfrm>
            <a:off x="6845644" y="1904553"/>
            <a:ext cx="3731740" cy="3860668"/>
          </a:xfrm>
          <a:prstGeom prst="rect">
            <a:avLst/>
          </a:prstGeom>
        </p:spPr>
      </p:pic>
    </p:spTree>
    <p:extLst>
      <p:ext uri="{BB962C8B-B14F-4D97-AF65-F5344CB8AC3E}">
        <p14:creationId xmlns:p14="http://schemas.microsoft.com/office/powerpoint/2010/main" val="1144581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35108-7B4A-0646-89F5-A4CE58D3CEAB}"/>
              </a:ext>
            </a:extLst>
          </p:cNvPr>
          <p:cNvSpPr>
            <a:spLocks noGrp="1"/>
          </p:cNvSpPr>
          <p:nvPr>
            <p:ph type="title"/>
          </p:nvPr>
        </p:nvSpPr>
        <p:spPr/>
        <p:txBody>
          <a:bodyPr/>
          <a:lstStyle/>
          <a:p>
            <a:r>
              <a:rPr lang="en-US" dirty="0"/>
              <a:t>How to play</a:t>
            </a:r>
          </a:p>
        </p:txBody>
      </p:sp>
      <p:sp>
        <p:nvSpPr>
          <p:cNvPr id="3" name="Content Placeholder 2">
            <a:extLst>
              <a:ext uri="{FF2B5EF4-FFF2-40B4-BE49-F238E27FC236}">
                <a16:creationId xmlns:a16="http://schemas.microsoft.com/office/drawing/2014/main" id="{FB84E64E-EB28-0C4F-9F3D-0A3B375D6C1E}"/>
              </a:ext>
            </a:extLst>
          </p:cNvPr>
          <p:cNvSpPr>
            <a:spLocks noGrp="1"/>
          </p:cNvSpPr>
          <p:nvPr>
            <p:ph idx="1"/>
          </p:nvPr>
        </p:nvSpPr>
        <p:spPr>
          <a:xfrm>
            <a:off x="1451579" y="2015732"/>
            <a:ext cx="4593621" cy="3450613"/>
          </a:xfrm>
        </p:spPr>
        <p:txBody>
          <a:bodyPr/>
          <a:lstStyle/>
          <a:p>
            <a:r>
              <a:rPr lang="en-US" dirty="0"/>
              <a:t>When everyone has his/her point in the board, there will be the dice icon on the top. He/she can click it to roll the dice.</a:t>
            </a:r>
          </a:p>
          <a:p>
            <a:r>
              <a:rPr lang="en-US" dirty="0"/>
              <a:t>The green background means that it’s that player’s turn</a:t>
            </a:r>
          </a:p>
        </p:txBody>
      </p:sp>
      <p:pic>
        <p:nvPicPr>
          <p:cNvPr id="5" name="Picture 4">
            <a:extLst>
              <a:ext uri="{FF2B5EF4-FFF2-40B4-BE49-F238E27FC236}">
                <a16:creationId xmlns:a16="http://schemas.microsoft.com/office/drawing/2014/main" id="{5EBC7D19-54B7-D647-BD38-2BCA267FD51F}"/>
              </a:ext>
            </a:extLst>
          </p:cNvPr>
          <p:cNvPicPr>
            <a:picLocks noChangeAspect="1"/>
          </p:cNvPicPr>
          <p:nvPr/>
        </p:nvPicPr>
        <p:blipFill>
          <a:blip r:embed="rId2"/>
          <a:stretch>
            <a:fillRect/>
          </a:stretch>
        </p:blipFill>
        <p:spPr>
          <a:xfrm>
            <a:off x="6045200" y="2015732"/>
            <a:ext cx="5203664" cy="3532455"/>
          </a:xfrm>
          <a:prstGeom prst="rect">
            <a:avLst/>
          </a:prstGeom>
        </p:spPr>
      </p:pic>
    </p:spTree>
    <p:extLst>
      <p:ext uri="{BB962C8B-B14F-4D97-AF65-F5344CB8AC3E}">
        <p14:creationId xmlns:p14="http://schemas.microsoft.com/office/powerpoint/2010/main" val="1815550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54C7C-B447-2643-93C3-64AA1731A515}"/>
              </a:ext>
            </a:extLst>
          </p:cNvPr>
          <p:cNvSpPr>
            <a:spLocks noGrp="1"/>
          </p:cNvSpPr>
          <p:nvPr>
            <p:ph type="title"/>
          </p:nvPr>
        </p:nvSpPr>
        <p:spPr/>
        <p:txBody>
          <a:bodyPr/>
          <a:lstStyle/>
          <a:p>
            <a:r>
              <a:rPr lang="en-US" dirty="0"/>
              <a:t>How to play</a:t>
            </a:r>
          </a:p>
        </p:txBody>
      </p:sp>
      <p:sp>
        <p:nvSpPr>
          <p:cNvPr id="3" name="Content Placeholder 2">
            <a:extLst>
              <a:ext uri="{FF2B5EF4-FFF2-40B4-BE49-F238E27FC236}">
                <a16:creationId xmlns:a16="http://schemas.microsoft.com/office/drawing/2014/main" id="{4A6B88B0-633B-4544-9806-7252EBCBC11A}"/>
              </a:ext>
            </a:extLst>
          </p:cNvPr>
          <p:cNvSpPr>
            <a:spLocks noGrp="1"/>
          </p:cNvSpPr>
          <p:nvPr>
            <p:ph idx="1"/>
          </p:nvPr>
        </p:nvSpPr>
        <p:spPr>
          <a:xfrm>
            <a:off x="1451580" y="2015732"/>
            <a:ext cx="4525888" cy="3450613"/>
          </a:xfrm>
        </p:spPr>
        <p:txBody>
          <a:bodyPr/>
          <a:lstStyle/>
          <a:p>
            <a:r>
              <a:rPr lang="en-US" dirty="0"/>
              <a:t>After the dice is rolled, you will be told how many steps you can take on the top, and the black dots mean available moves</a:t>
            </a:r>
          </a:p>
        </p:txBody>
      </p:sp>
      <p:pic>
        <p:nvPicPr>
          <p:cNvPr id="5" name="Picture 4">
            <a:extLst>
              <a:ext uri="{FF2B5EF4-FFF2-40B4-BE49-F238E27FC236}">
                <a16:creationId xmlns:a16="http://schemas.microsoft.com/office/drawing/2014/main" id="{C10D3862-211E-DB47-BB89-AC0F63823406}"/>
              </a:ext>
            </a:extLst>
          </p:cNvPr>
          <p:cNvPicPr>
            <a:picLocks noChangeAspect="1"/>
          </p:cNvPicPr>
          <p:nvPr/>
        </p:nvPicPr>
        <p:blipFill>
          <a:blip r:embed="rId2"/>
          <a:stretch>
            <a:fillRect/>
          </a:stretch>
        </p:blipFill>
        <p:spPr>
          <a:xfrm>
            <a:off x="5977468" y="2015732"/>
            <a:ext cx="5515451" cy="3616091"/>
          </a:xfrm>
          <a:prstGeom prst="rect">
            <a:avLst/>
          </a:prstGeom>
        </p:spPr>
      </p:pic>
    </p:spTree>
    <p:extLst>
      <p:ext uri="{BB962C8B-B14F-4D97-AF65-F5344CB8AC3E}">
        <p14:creationId xmlns:p14="http://schemas.microsoft.com/office/powerpoint/2010/main" val="1687955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AC1CE-C186-5649-8A32-C9BF391435ED}"/>
              </a:ext>
            </a:extLst>
          </p:cNvPr>
          <p:cNvSpPr>
            <a:spLocks noGrp="1"/>
          </p:cNvSpPr>
          <p:nvPr>
            <p:ph type="title"/>
          </p:nvPr>
        </p:nvSpPr>
        <p:spPr/>
        <p:txBody>
          <a:bodyPr/>
          <a:lstStyle/>
          <a:p>
            <a:r>
              <a:rPr lang="en-US" dirty="0"/>
              <a:t>How to play</a:t>
            </a:r>
          </a:p>
        </p:txBody>
      </p:sp>
      <p:sp>
        <p:nvSpPr>
          <p:cNvPr id="3" name="Content Placeholder 2">
            <a:extLst>
              <a:ext uri="{FF2B5EF4-FFF2-40B4-BE49-F238E27FC236}">
                <a16:creationId xmlns:a16="http://schemas.microsoft.com/office/drawing/2014/main" id="{3A1911F7-B7EF-174C-AFE6-2DF1CFC4380D}"/>
              </a:ext>
            </a:extLst>
          </p:cNvPr>
          <p:cNvSpPr>
            <a:spLocks noGrp="1"/>
          </p:cNvSpPr>
          <p:nvPr>
            <p:ph idx="1"/>
          </p:nvPr>
        </p:nvSpPr>
        <p:spPr>
          <a:xfrm>
            <a:off x="1451580" y="2015732"/>
            <a:ext cx="4017888" cy="3450613"/>
          </a:xfrm>
        </p:spPr>
        <p:txBody>
          <a:bodyPr/>
          <a:lstStyle/>
          <a:p>
            <a:r>
              <a:rPr lang="en-US" dirty="0"/>
              <a:t>You can get in a room by its door.  After that, you can guess </a:t>
            </a:r>
          </a:p>
          <a:p>
            <a:pPr lvl="1"/>
            <a:r>
              <a:rPr lang="en-US" dirty="0"/>
              <a:t>what the weapon is</a:t>
            </a:r>
          </a:p>
          <a:p>
            <a:pPr lvl="1"/>
            <a:r>
              <a:rPr lang="en-US" dirty="0"/>
              <a:t>who the murderer is</a:t>
            </a:r>
          </a:p>
          <a:p>
            <a:pPr lvl="1"/>
            <a:r>
              <a:rPr lang="en-US" dirty="0"/>
              <a:t>the crime scene will be in which room you are in</a:t>
            </a:r>
          </a:p>
        </p:txBody>
      </p:sp>
      <p:pic>
        <p:nvPicPr>
          <p:cNvPr id="5" name="Picture 4">
            <a:extLst>
              <a:ext uri="{FF2B5EF4-FFF2-40B4-BE49-F238E27FC236}">
                <a16:creationId xmlns:a16="http://schemas.microsoft.com/office/drawing/2014/main" id="{35AD00B8-065B-C845-A6F8-344573F7077B}"/>
              </a:ext>
            </a:extLst>
          </p:cNvPr>
          <p:cNvPicPr>
            <a:picLocks noChangeAspect="1"/>
          </p:cNvPicPr>
          <p:nvPr/>
        </p:nvPicPr>
        <p:blipFill>
          <a:blip r:embed="rId2"/>
          <a:stretch>
            <a:fillRect/>
          </a:stretch>
        </p:blipFill>
        <p:spPr>
          <a:xfrm>
            <a:off x="5995965" y="2015732"/>
            <a:ext cx="5058889" cy="3417560"/>
          </a:xfrm>
          <a:prstGeom prst="rect">
            <a:avLst/>
          </a:prstGeom>
        </p:spPr>
      </p:pic>
    </p:spTree>
    <p:extLst>
      <p:ext uri="{BB962C8B-B14F-4D97-AF65-F5344CB8AC3E}">
        <p14:creationId xmlns:p14="http://schemas.microsoft.com/office/powerpoint/2010/main" val="173827937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459</TotalTime>
  <Words>420</Words>
  <Application>Microsoft Macintosh PowerPoint</Application>
  <PresentationFormat>Widescreen</PresentationFormat>
  <Paragraphs>71</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Gill Sans MT</vt:lpstr>
      <vt:lpstr>Gallery</vt:lpstr>
      <vt:lpstr>Clue</vt:lpstr>
      <vt:lpstr>background</vt:lpstr>
      <vt:lpstr>background</vt:lpstr>
      <vt:lpstr>background</vt:lpstr>
      <vt:lpstr>background</vt:lpstr>
      <vt:lpstr>How to play</vt:lpstr>
      <vt:lpstr>How to play</vt:lpstr>
      <vt:lpstr>How to play</vt:lpstr>
      <vt:lpstr>How to play</vt:lpstr>
      <vt:lpstr>How to play</vt:lpstr>
      <vt:lpstr>How to play</vt:lpstr>
      <vt:lpstr>How to play</vt:lpstr>
      <vt:lpstr>demo</vt:lpstr>
      <vt:lpstr>Code</vt:lpstr>
      <vt:lpstr>code</vt:lpstr>
      <vt:lpstr>code</vt:lpstr>
      <vt:lpstr>code</vt:lpstr>
      <vt:lpstr>code</vt:lpstr>
      <vt:lpstr>Cookie and session</vt:lpstr>
      <vt:lpstr>Thank you</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korn sooksatra</dc:creator>
  <cp:lastModifiedBy>korn sooksatra</cp:lastModifiedBy>
  <cp:revision>10</cp:revision>
  <dcterms:created xsi:type="dcterms:W3CDTF">2018-07-08T18:09:40Z</dcterms:created>
  <dcterms:modified xsi:type="dcterms:W3CDTF">2018-07-09T01:48:42Z</dcterms:modified>
</cp:coreProperties>
</file>