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F26F-8E0A-4EE7-8C2C-AD0AC02C7F6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0106-64B1-4A78-8E1B-B6C9AEACC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1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A0403-3AF3-6507-F322-B65CE344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33ED7A-E69B-3CF8-4B87-19F84D36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FEEE9D-9778-991A-0487-88898D61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14A84-B236-5CEC-B337-A568FA1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31AA6-E5BA-8BBA-2F37-C24E16C1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93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800E3-ACBA-64EB-7376-ABE7C98E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BF711-4E98-FC9B-C8DD-91F30F86E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08B71-5C7A-B9E4-EB25-CEC04617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33628-D0B4-CCE7-7A33-551A296E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50D97-F4BB-F42C-BD91-61FC8CB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63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6353A9-3E5A-01FB-DA15-2DF14D7FA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B97801-23A3-171C-0A45-A7AAB0DA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6A057-66B7-A69D-118A-710CA1EB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435893-6839-5E18-5670-FB9E5667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C83C8-BD84-B71B-7E5A-BB90A34D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7596B-A27D-0E2C-7221-FCEC42A8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0E3EB-2E6D-3CC4-A30A-870ECDC3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B409F-8A99-3E37-09A2-8AAFA415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EA0CB-4AEC-8E1A-A75D-7B6212F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13E45-774C-612E-2447-2421DCFD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53205-9EDF-B3DD-3F65-F0E5B5EC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BD81E5-2E42-2103-F205-7362B693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8F905-61DF-8CC1-3793-9CCD65DE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B47AED-AD96-4F42-A5C3-BB77045E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DD4C5-CFF0-5EB6-DD3D-FA24D883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F844D-F177-CF84-B473-D5332F34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18767-CC22-D3E5-8756-942F0B372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A5DF37-188B-A14E-EC1D-6A51077F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539C8-A0E3-8A96-CDEE-35903CF2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75C794-1905-EEE6-E4DD-9A696AE5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625A10-3DA5-519F-D389-ADE3C641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3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C1A8F-298C-6697-E171-E766A29C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E96DC-5FBA-4EE7-BAFD-7F279A95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CDB11E-E449-9C1A-A8C7-299177238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D9B725-FD68-43B5-B3C5-652EC233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3C4A24-E23E-24C4-D2F8-D716CECD6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A7B089-47D3-EF90-840D-6ECA6AFE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59CAB7-9E13-214E-B760-EC4ECAF4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57723D-B59F-12A9-54D8-64D34EB5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04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64026-70AB-0105-98F3-AF49D1F1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FC11B7-440D-803E-C19D-0CF3134D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7D19BA-EF9C-AF59-6975-42249C89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296CAA-9A7C-3089-A17E-32A0FB05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AE1FF-357F-2603-CAF0-D601F1DB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3FE7F7-0FE4-593D-8753-EED01325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05344C-1402-4E6A-0DD9-CD5E1181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EA51D-7F2A-F65C-FA24-0DC50598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DD109-1E16-81E9-0BE4-7E4E5146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219472-B24F-8F2C-1720-20695309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D548B-387A-4BBB-535E-F58CF086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C68BB-62E2-CD65-4BA5-A5645BCC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26887-1FD5-9B65-F571-80FBCC85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32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80AFB-BAB1-70AF-63FB-AEEBD63A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F7CD35-1C74-F84A-7D66-D5D923643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0AD3F5-8057-80D3-57E1-C6808DFE7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D6C4A5-542D-9E8B-57C8-F388463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70ED47-2294-7A30-D4EF-8E7ECC6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92AB6D-5706-35D5-08E2-3C9D450A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0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5FC31-D96A-93E1-8610-12060137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3A921A-9068-2981-DFB0-2513C102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61B4C-0EA1-FEE1-5E3A-15B4DE5C3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A807-5ABD-475D-9A61-7EB9CE79F66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85B761-0CBD-1AB1-C5E9-376C4F2B2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B6F75-064C-124C-EE8C-95AF5C6B0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8E558-0743-F216-4E8E-2770E13DE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750" y="2438399"/>
            <a:ext cx="6451600" cy="1771651"/>
          </a:xfrm>
        </p:spPr>
        <p:txBody>
          <a:bodyPr>
            <a:noAutofit/>
          </a:bodyPr>
          <a:lstStyle/>
          <a:p>
            <a:r>
              <a:rPr lang="en-US" sz="128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12800" dirty="0">
              <a:cs typeface="Fahkwang" panose="00000500000000000000" pitchFamily="2" charset="-34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B3F941-9046-B2B3-9532-44ECFD494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108" y="4404735"/>
            <a:ext cx="5683250" cy="1655762"/>
          </a:xfrm>
        </p:spPr>
        <p:txBody>
          <a:bodyPr>
            <a:noAutofit/>
          </a:bodyPr>
          <a:lstStyle/>
          <a:p>
            <a:pPr algn="r">
              <a:lnSpc>
                <a:spcPct val="125000"/>
              </a:lnSpc>
            </a:pPr>
            <a:r>
              <a:rPr lang="ru-RU" dirty="0">
                <a:latin typeface="Helvetica" panose="020B0604020202020204" pitchFamily="2" charset="0"/>
              </a:rPr>
              <a:t>Коробейникова Анастасия</a:t>
            </a:r>
          </a:p>
          <a:p>
            <a:pPr algn="r">
              <a:lnSpc>
                <a:spcPct val="125000"/>
              </a:lnSpc>
            </a:pPr>
            <a:r>
              <a:rPr lang="ru-RU" dirty="0">
                <a:latin typeface="Helvetica" panose="020B0604020202020204" pitchFamily="2" charset="0"/>
              </a:rPr>
              <a:t>Любченко Елизавета</a:t>
            </a:r>
          </a:p>
          <a:p>
            <a:pPr algn="r">
              <a:lnSpc>
                <a:spcPct val="125000"/>
              </a:lnSpc>
            </a:pPr>
            <a:r>
              <a:rPr lang="ru-RU" dirty="0">
                <a:latin typeface="Helvetica" panose="020B0604020202020204" pitchFamily="2" charset="0"/>
              </a:rPr>
              <a:t>Шеина Елена</a:t>
            </a:r>
          </a:p>
        </p:txBody>
      </p:sp>
    </p:spTree>
    <p:extLst>
      <p:ext uri="{BB962C8B-B14F-4D97-AF65-F5344CB8AC3E}">
        <p14:creationId xmlns:p14="http://schemas.microsoft.com/office/powerpoint/2010/main" val="347039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Прототип профиля</a:t>
            </a:r>
            <a:endParaRPr lang="ru-RU" sz="3600" b="1" dirty="0">
              <a:latin typeface="Helvetica" panose="020B0604020202020204" pitchFamily="2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41AA6CC-433C-B23D-CB01-A1D91079C13C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D8690-9835-7609-A311-A98FE5D497CC}"/>
              </a:ext>
            </a:extLst>
          </p:cNvPr>
          <p:cNvSpPr txBox="1"/>
          <p:nvPr/>
        </p:nvSpPr>
        <p:spPr>
          <a:xfrm>
            <a:off x="5608782" y="5874478"/>
            <a:ext cx="974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10</a:t>
            </a:r>
            <a:r>
              <a:rPr lang="en-US" sz="2400" dirty="0">
                <a:latin typeface="Helvetica" panose="020B0604020202020204" pitchFamily="2" charset="0"/>
              </a:rPr>
              <a:t>/15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447E11-7B07-5CB1-A46F-3D684548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1558925"/>
            <a:ext cx="3869866" cy="43155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43F6A6-32E1-28D6-E7F5-8FB4CE16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60" y="1558925"/>
            <a:ext cx="5261895" cy="43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7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Бизнес модель</a:t>
            </a:r>
            <a:endParaRPr lang="ru-RU" sz="3600" b="1" dirty="0">
              <a:latin typeface="Helvetica" panose="020B0604020202020204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679575"/>
            <a:ext cx="9848850" cy="17494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Сайт будет брать комиссию в размере 15% с продаж товаров, лотов и со стоимости платной подписки.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FADC38-AE56-40FD-229F-9EB4C5D3450D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DA2BC-B686-8170-9DE6-2F8AAB43005A}"/>
              </a:ext>
            </a:extLst>
          </p:cNvPr>
          <p:cNvSpPr txBox="1"/>
          <p:nvPr/>
        </p:nvSpPr>
        <p:spPr>
          <a:xfrm>
            <a:off x="5608782" y="5874478"/>
            <a:ext cx="974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</a:t>
            </a:r>
            <a:r>
              <a:rPr lang="en-US" sz="2400" dirty="0">
                <a:latin typeface="Helvetica" panose="020B0604020202020204" pitchFamily="2" charset="0"/>
              </a:rPr>
              <a:t>1/15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328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План развития</a:t>
            </a:r>
            <a:endParaRPr lang="ru-RU" sz="3600" b="1" dirty="0">
              <a:latin typeface="Helvetica" panose="020B0604020202020204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679575"/>
            <a:ext cx="9848850" cy="4244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Краткосрочные цели: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Запуск минимального жизнеспособного продукта;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Привлечение первых художников и покупателей;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Сбор обратной связи.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1792F7-8E10-4347-7BC3-4A18514D7133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4695-DF9D-9A7E-FBCB-1008D72E2D1C}"/>
              </a:ext>
            </a:extLst>
          </p:cNvPr>
          <p:cNvSpPr txBox="1"/>
          <p:nvPr/>
        </p:nvSpPr>
        <p:spPr>
          <a:xfrm>
            <a:off x="5608782" y="5874478"/>
            <a:ext cx="974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</a:t>
            </a:r>
            <a:r>
              <a:rPr lang="en-US" sz="2400" dirty="0">
                <a:latin typeface="Helvetica" panose="020B0604020202020204" pitchFamily="2" charset="0"/>
              </a:rPr>
              <a:t>2/15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27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План развития</a:t>
            </a:r>
            <a:endParaRPr lang="ru-RU" sz="3600" b="1" dirty="0">
              <a:latin typeface="Helvetica" panose="020B0604020202020204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679575"/>
            <a:ext cx="9848850" cy="46386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Долгосрочные цели: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раздела с сертификатами подлинности для товаров и аукционов;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наград для пользователей;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подробной аналитики продаж и подписок для художника.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B163BA2-E01F-8A7F-843F-48215069D79A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490CF-6DA3-18E9-8BF8-80D49245292F}"/>
              </a:ext>
            </a:extLst>
          </p:cNvPr>
          <p:cNvSpPr txBox="1"/>
          <p:nvPr/>
        </p:nvSpPr>
        <p:spPr>
          <a:xfrm>
            <a:off x="5608782" y="5874478"/>
            <a:ext cx="974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</a:t>
            </a:r>
            <a:r>
              <a:rPr lang="en-US" sz="2400" dirty="0">
                <a:latin typeface="Helvetica" panose="020B0604020202020204" pitchFamily="2" charset="0"/>
              </a:rPr>
              <a:t>3/15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740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Информация о команде</a:t>
            </a:r>
            <a:endParaRPr lang="ru-RU" sz="3600" b="1" dirty="0">
              <a:latin typeface="Helvetica" panose="020B0604020202020204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679575"/>
            <a:ext cx="9848850" cy="49371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Коробейникова Анастасия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тимлид, продакт, </a:t>
            </a:r>
            <a:r>
              <a:rPr lang="ru-RU" sz="2400" kern="1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проджект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-менеджер, </a:t>
            </a:r>
            <a:r>
              <a:rPr lang="ru-RU" sz="2400" kern="1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разработчик, тестировщик;</a:t>
            </a: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ru-RU" sz="2400" b="1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Любченко Елизавета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бизнес-аналитик, технический писатель, дизайнер;</a:t>
            </a: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ru-RU" sz="2400" b="1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Шеина Елена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системный аналитик, бэкенд разработчик, </a:t>
            </a:r>
            <a:r>
              <a:rPr lang="ru-RU" sz="2400" kern="1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девопс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инженер.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2472FE2-FB90-775E-7C82-F26D7F1A7A9C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6D81E-E281-F708-7406-A17299165287}"/>
              </a:ext>
            </a:extLst>
          </p:cNvPr>
          <p:cNvSpPr txBox="1"/>
          <p:nvPr/>
        </p:nvSpPr>
        <p:spPr>
          <a:xfrm>
            <a:off x="5608782" y="5874478"/>
            <a:ext cx="974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</a:t>
            </a:r>
            <a:r>
              <a:rPr lang="en-US" sz="2400" dirty="0">
                <a:latin typeface="Helvetica" panose="020B0604020202020204" pitchFamily="2" charset="0"/>
              </a:rPr>
              <a:t>4/15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263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2297942"/>
            <a:ext cx="9848850" cy="22621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12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Погрузитесь в мир искусства вместе с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Lindéro</a:t>
            </a:r>
            <a:r>
              <a:rPr lang="ru-RU" sz="2400" dirty="0">
                <a:solidFill>
                  <a:srgbClr val="000000"/>
                </a:solidFill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! У нас вы найдете уникальные произведения искусства, сможете поучаствовать в торгах на аукционе и даже оформить подписку на любимого художника.</a:t>
            </a:r>
            <a:endParaRPr lang="ru-RU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AF0DB6-1B4D-4B5D-5587-9D9F3FAAAA73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E6C72-4339-13E2-0F50-F92049EF214A}"/>
              </a:ext>
            </a:extLst>
          </p:cNvPr>
          <p:cNvSpPr txBox="1"/>
          <p:nvPr/>
        </p:nvSpPr>
        <p:spPr>
          <a:xfrm>
            <a:off x="5608782" y="5874478"/>
            <a:ext cx="974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</a:t>
            </a:r>
            <a:r>
              <a:rPr lang="en-US" sz="2400" dirty="0">
                <a:latin typeface="Helvetica" panose="020B0604020202020204" pitchFamily="2" charset="0"/>
              </a:rPr>
              <a:t>5/15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64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Описание</a:t>
            </a:r>
            <a:r>
              <a:rPr lang="ru-RU" sz="3600" b="1" dirty="0">
                <a:latin typeface="Helvetica" panose="020B0604020202020204" pitchFamily="2" charset="0"/>
              </a:rPr>
              <a:t>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679575"/>
            <a:ext cx="9848850" cy="22256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</a:rPr>
              <a:t>В России отсутствует единая удобная площадка для покупки произведений искусства и участия в аукционах, что создает трудности как и для покупателей, так и для художников.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AD298E-2B83-7BA2-E6C3-D49A4AEAADB3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CBBB4-4186-3BE8-C882-5C07B79FA81A}"/>
              </a:ext>
            </a:extLst>
          </p:cNvPr>
          <p:cNvSpPr txBox="1"/>
          <p:nvPr/>
        </p:nvSpPr>
        <p:spPr>
          <a:xfrm>
            <a:off x="5638800" y="587448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2</a:t>
            </a:r>
            <a:r>
              <a:rPr lang="en-US" sz="2400" dirty="0">
                <a:latin typeface="Helvetica" panose="020B0604020202020204" pitchFamily="2" charset="0"/>
              </a:rPr>
              <a:t>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193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Целевая</a:t>
            </a:r>
            <a:r>
              <a:rPr lang="ru-RU" sz="3600" b="1" dirty="0">
                <a:latin typeface="Helvetica" panose="020B0604020202020204" pitchFamily="2" charset="0"/>
              </a:rPr>
              <a:t>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679575"/>
            <a:ext cx="9848850" cy="22256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</a:rPr>
              <a:t>Наш проект рассчитан на художников, коллекционеров и любителей искусства в возрасте 18-45 лет.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CF2606-9543-DBB7-AA09-26232084EF2B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15B6F-2488-59F6-BA1F-997C1B0B8F5E}"/>
              </a:ext>
            </a:extLst>
          </p:cNvPr>
          <p:cNvSpPr txBox="1"/>
          <p:nvPr/>
        </p:nvSpPr>
        <p:spPr>
          <a:xfrm>
            <a:off x="5638800" y="587448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3</a:t>
            </a:r>
            <a:r>
              <a:rPr lang="en-US" sz="2400" dirty="0">
                <a:latin typeface="Helvetica" panose="020B0604020202020204" pitchFamily="2" charset="0"/>
              </a:rPr>
              <a:t>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251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8156575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Предлагаемое</a:t>
            </a:r>
            <a:r>
              <a:rPr lang="ru-RU" sz="3600" b="1" dirty="0">
                <a:latin typeface="Helvetica" panose="020B0604020202020204" pitchFamily="2" charset="0"/>
              </a:rPr>
              <a:t>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679575"/>
            <a:ext cx="9848850" cy="2714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Helvetica" panose="020B0604020202020204" pitchFamily="2" charset="0"/>
                <a:cs typeface="Fahkwang" panose="00000500000000000000" pitchFamily="2" charset="-34"/>
              </a:rPr>
              <a:t>Lindéro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 – это веб-сайт, который позволяет продавать картины, скульптуры и фотографии</a:t>
            </a:r>
            <a:r>
              <a:rPr lang="en-US" sz="2400" dirty="0">
                <a:latin typeface="Helvetica" panose="020B0604020202020204" pitchFamily="2" charset="0"/>
                <a:cs typeface="Fahkwang" panose="00000500000000000000" pitchFamily="2" charset="-34"/>
              </a:rPr>
              <a:t>;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 проводить аукционы. Кроме того, на сайте присутствует система платной подписки на художника.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C2F5CCE-D86C-6118-2025-00D56BB2F0EA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C0D7D-3BAF-701E-54A7-CDA5EC27E7CA}"/>
              </a:ext>
            </a:extLst>
          </p:cNvPr>
          <p:cNvSpPr txBox="1"/>
          <p:nvPr/>
        </p:nvSpPr>
        <p:spPr>
          <a:xfrm>
            <a:off x="5638800" y="587448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4</a:t>
            </a:r>
            <a:r>
              <a:rPr lang="en-US" sz="2400" dirty="0">
                <a:latin typeface="Helvetica" panose="020B0604020202020204" pitchFamily="2" charset="0"/>
              </a:rPr>
              <a:t>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741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Технологии</a:t>
            </a:r>
            <a:r>
              <a:rPr lang="ru-RU" sz="3600" b="1" dirty="0">
                <a:latin typeface="Helvetica" panose="020B0604020202020204" pitchFamily="2" charset="0"/>
              </a:rPr>
              <a:t> и инновации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679575"/>
            <a:ext cx="9848850" cy="4244975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В проекте используются следующие технологии:</a:t>
            </a:r>
          </a:p>
          <a:p>
            <a:pPr>
              <a:lnSpc>
                <a:spcPct val="125000"/>
              </a:lnSpc>
            </a:pP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React</a:t>
            </a:r>
            <a:r>
              <a:rPr lang="ru-RU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, </a:t>
            </a: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Redux</a:t>
            </a:r>
            <a:r>
              <a:rPr lang="en-US" sz="2400" dirty="0">
                <a:latin typeface="Helvetica" panose="020B0604020202020204" pitchFamily="2" charset="0"/>
                <a:cs typeface="Fahkwang" panose="00000500000000000000" pitchFamily="2" charset="-34"/>
              </a:rPr>
              <a:t> 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для </a:t>
            </a:r>
            <a:r>
              <a:rPr lang="ru-RU" sz="2400" dirty="0" err="1">
                <a:latin typeface="Helvetica" panose="020B0604020202020204" pitchFamily="2" charset="0"/>
                <a:cs typeface="Fahkwang" panose="00000500000000000000" pitchFamily="2" charset="-34"/>
              </a:rPr>
              <a:t>фронтенда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;</a:t>
            </a:r>
            <a:endParaRPr lang="en-US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Java Spring Boot</a:t>
            </a:r>
            <a:r>
              <a:rPr lang="ru-RU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,</a:t>
            </a: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 </a:t>
            </a:r>
            <a:r>
              <a:rPr lang="en-US" sz="2400" b="1" dirty="0" err="1">
                <a:latin typeface="Helvetica" panose="020B0604020202020204" pitchFamily="2" charset="0"/>
                <a:cs typeface="Fahkwang" panose="00000500000000000000" pitchFamily="2" charset="-34"/>
              </a:rPr>
              <a:t>Keycloack</a:t>
            </a:r>
            <a:r>
              <a:rPr lang="ru-RU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 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для бэкенда;</a:t>
            </a:r>
            <a:endParaRPr lang="en-US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  <a:p>
            <a:pPr>
              <a:lnSpc>
                <a:spcPct val="125000"/>
              </a:lnSpc>
            </a:pP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Nginx, Docker</a:t>
            </a:r>
            <a:r>
              <a:rPr lang="ru-RU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 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для деплоя;</a:t>
            </a:r>
            <a:endParaRPr lang="en-US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  <a:p>
            <a:pPr>
              <a:lnSpc>
                <a:spcPct val="125000"/>
              </a:lnSpc>
            </a:pP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PostgreSQL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 для базы данных.</a:t>
            </a:r>
          </a:p>
          <a:p>
            <a:pPr marL="0" indent="0">
              <a:lnSpc>
                <a:spcPct val="125000"/>
              </a:lnSpc>
              <a:buNone/>
            </a:pPr>
            <a:endParaRPr lang="ru-RU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73E5C44-8640-8A86-E79D-E3B9FF653060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DF17D-79D5-61A7-1C72-5BF80759A742}"/>
              </a:ext>
            </a:extLst>
          </p:cNvPr>
          <p:cNvSpPr txBox="1"/>
          <p:nvPr/>
        </p:nvSpPr>
        <p:spPr>
          <a:xfrm>
            <a:off x="5638800" y="587448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5</a:t>
            </a:r>
            <a:r>
              <a:rPr lang="en-US" sz="2400" dirty="0">
                <a:latin typeface="Helvetica" panose="020B0604020202020204" pitchFamily="2" charset="0"/>
              </a:rPr>
              <a:t>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013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Технологии</a:t>
            </a:r>
            <a:r>
              <a:rPr lang="ru-RU" sz="3600" b="1" dirty="0">
                <a:latin typeface="Helvetica" panose="020B0604020202020204" pitchFamily="2" charset="0"/>
              </a:rPr>
              <a:t> и инновации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679576"/>
            <a:ext cx="9848850" cy="26522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Эти технологии были выбраны за их популярность, высокую производительность и надежность, что упрощает процесс разработки.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E159FF-4E46-7E18-BB33-6CC8124EB416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994FE-BBEA-84A2-BE8B-ED9E30482399}"/>
              </a:ext>
            </a:extLst>
          </p:cNvPr>
          <p:cNvSpPr txBox="1"/>
          <p:nvPr/>
        </p:nvSpPr>
        <p:spPr>
          <a:xfrm>
            <a:off x="5638800" y="587448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6</a:t>
            </a:r>
            <a:r>
              <a:rPr lang="en-US" sz="2400" dirty="0">
                <a:latin typeface="Helvetica" panose="020B0604020202020204" pitchFamily="2" charset="0"/>
              </a:rPr>
              <a:t>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35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Конкурентное</a:t>
            </a:r>
            <a:r>
              <a:rPr lang="ru-RU" sz="3600" b="1" dirty="0">
                <a:latin typeface="Helvetica" panose="020B0604020202020204" pitchFamily="2" charset="0"/>
              </a:rPr>
              <a:t>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679575"/>
            <a:ext cx="9848850" cy="4244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В отличие от существующих решений,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Lindéro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 предлагает единую площадку для продажи произведений искусства, не привязанную к конкретной галереи или аукционному дому. </a:t>
            </a:r>
            <a:r>
              <a:rPr lang="ru-RU" sz="2400" dirty="0">
                <a:solidFill>
                  <a:srgbClr val="000000"/>
                </a:solidFill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Наличие системы платной подписки на художника способствует формированию и сплочению сообщества любителей искусства.</a:t>
            </a:r>
            <a:endParaRPr lang="ru-RU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5621C33-DE3D-FFEE-C90B-E6A1C8066ED8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46194-ECB8-73EE-FF64-FD5B76A265E9}"/>
              </a:ext>
            </a:extLst>
          </p:cNvPr>
          <p:cNvSpPr txBox="1"/>
          <p:nvPr/>
        </p:nvSpPr>
        <p:spPr>
          <a:xfrm>
            <a:off x="5638800" y="587448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7</a:t>
            </a:r>
            <a:r>
              <a:rPr lang="en-US" sz="2400" dirty="0">
                <a:latin typeface="Helvetica" panose="020B0604020202020204" pitchFamily="2" charset="0"/>
              </a:rPr>
              <a:t>/15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327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Прототип главной страницы</a:t>
            </a:r>
            <a:endParaRPr lang="ru-RU" sz="3600" b="1" dirty="0">
              <a:latin typeface="Helvetica" panose="020B0604020202020204" pitchFamily="2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089DFF-C5DD-F210-680A-893AAD9013CB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74FB9-2A0D-1CEA-FBB6-181900AF1503}"/>
              </a:ext>
            </a:extLst>
          </p:cNvPr>
          <p:cNvSpPr txBox="1"/>
          <p:nvPr/>
        </p:nvSpPr>
        <p:spPr>
          <a:xfrm>
            <a:off x="5638800" y="587448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8</a:t>
            </a:r>
            <a:r>
              <a:rPr lang="en-US" sz="2400" dirty="0">
                <a:latin typeface="Helvetica" panose="020B0604020202020204" pitchFamily="2" charset="0"/>
              </a:rPr>
              <a:t>/15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99590D-FAE6-E1C4-CE75-063C9BED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1558925"/>
            <a:ext cx="4108161" cy="43142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9B8D1C-E22B-7F2B-770B-783E58FE4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89" y="1562636"/>
            <a:ext cx="3127536" cy="43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75" y="630237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Прототип каталога и корзины</a:t>
            </a:r>
            <a:endParaRPr lang="ru-RU" sz="3600" b="1" dirty="0">
              <a:latin typeface="Helvetica" panose="020B0604020202020204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60C08F-5EA7-EBCB-5FB2-12E3779D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10" y="1558925"/>
            <a:ext cx="4792345" cy="303351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4FABBF-DFBD-E39A-BA36-4BF7D7650B3E}"/>
              </a:ext>
            </a:extLst>
          </p:cNvPr>
          <p:cNvSpPr txBox="1">
            <a:spLocks/>
          </p:cNvSpPr>
          <p:nvPr/>
        </p:nvSpPr>
        <p:spPr>
          <a:xfrm>
            <a:off x="9796895" y="5689098"/>
            <a:ext cx="1367560" cy="832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2A583-1EFD-31A4-6405-643F4F476C0A}"/>
              </a:ext>
            </a:extLst>
          </p:cNvPr>
          <p:cNvSpPr txBox="1"/>
          <p:nvPr/>
        </p:nvSpPr>
        <p:spPr>
          <a:xfrm>
            <a:off x="5638800" y="587448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9</a:t>
            </a:r>
            <a:r>
              <a:rPr lang="en-US" sz="2400" dirty="0">
                <a:latin typeface="Helvetica" panose="020B0604020202020204" pitchFamily="2" charset="0"/>
              </a:rPr>
              <a:t>/15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A36830-DDE4-2E0A-44F4-6CD9A53A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1558925"/>
            <a:ext cx="4600479" cy="43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12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370</Words>
  <Application>Microsoft Office PowerPoint</Application>
  <PresentationFormat>Широкоэкранный</PresentationFormat>
  <Paragraphs>68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Fahkwang</vt:lpstr>
      <vt:lpstr>Helvetica</vt:lpstr>
      <vt:lpstr>Тема Office</vt:lpstr>
      <vt:lpstr>Lindéro</vt:lpstr>
      <vt:lpstr>Описание проблемы</vt:lpstr>
      <vt:lpstr>Целевая аудитория</vt:lpstr>
      <vt:lpstr>Предлагаемое решение</vt:lpstr>
      <vt:lpstr>Технологии и инновации</vt:lpstr>
      <vt:lpstr>Технологии и инновации</vt:lpstr>
      <vt:lpstr>Конкурентное преимущество</vt:lpstr>
      <vt:lpstr>Прототип главной страницы</vt:lpstr>
      <vt:lpstr>Прототип каталога и корзины</vt:lpstr>
      <vt:lpstr>Прототип профиля</vt:lpstr>
      <vt:lpstr>Бизнес модель</vt:lpstr>
      <vt:lpstr>План развития</vt:lpstr>
      <vt:lpstr>План развития</vt:lpstr>
      <vt:lpstr>Информация о команде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Lindéro</dc:title>
  <dc:creator>linko</dc:creator>
  <cp:lastModifiedBy>linko</cp:lastModifiedBy>
  <cp:revision>10</cp:revision>
  <dcterms:created xsi:type="dcterms:W3CDTF">2024-03-11T18:22:27Z</dcterms:created>
  <dcterms:modified xsi:type="dcterms:W3CDTF">2024-03-12T16:25:41Z</dcterms:modified>
</cp:coreProperties>
</file>