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57" r:id="rId4"/>
    <p:sldId id="272" r:id="rId5"/>
    <p:sldId id="280" r:id="rId6"/>
    <p:sldId id="282" r:id="rId7"/>
    <p:sldId id="281" r:id="rId8"/>
    <p:sldId id="283" r:id="rId9"/>
    <p:sldId id="260" r:id="rId10"/>
    <p:sldId id="27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F26F-8E0A-4EE7-8C2C-AD0AC02C7F6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A0106-64B1-4A78-8E1B-B6C9AEACC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51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A0403-3AF3-6507-F322-B65CE344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33ED7A-E69B-3CF8-4B87-19F84D36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FEEE9D-9778-991A-0487-88898D61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14A84-B236-5CEC-B337-A568FA1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731AA6-E5BA-8BBA-2F37-C24E16C1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93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800E3-ACBA-64EB-7376-ABE7C98E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BBF711-4E98-FC9B-C8DD-91F30F86E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808B71-5C7A-B9E4-EB25-CEC04617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33628-D0B4-CCE7-7A33-551A296E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850D97-F4BB-F42C-BD91-61FC8CB5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63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6353A9-3E5A-01FB-DA15-2DF14D7FA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B97801-23A3-171C-0A45-A7AAB0DA5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6A057-66B7-A69D-118A-710CA1EB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435893-6839-5E18-5670-FB9E5667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C83C8-BD84-B71B-7E5A-BB90A34D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7596B-A27D-0E2C-7221-FCEC42A8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A0E3EB-2E6D-3CC4-A30A-870ECDC3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6B409F-8A99-3E37-09A2-8AAFA415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AEA0CB-4AEC-8E1A-A75D-7B6212F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013E45-774C-612E-2447-2421DCFD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53205-9EDF-B3DD-3F65-F0E5B5EC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BD81E5-2E42-2103-F205-7362B693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08F905-61DF-8CC1-3793-9CCD65DE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B47AED-AD96-4F42-A5C3-BB77045E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BDD4C5-CFF0-5EB6-DD3D-FA24D883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F844D-F177-CF84-B473-D5332F34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18767-CC22-D3E5-8756-942F0B372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A5DF37-188B-A14E-EC1D-6A51077F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F539C8-A0E3-8A96-CDEE-35903CF2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75C794-1905-EEE6-E4DD-9A696AE5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625A10-3DA5-519F-D389-ADE3C641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39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C1A8F-298C-6697-E171-E766A29C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1E96DC-5FBA-4EE7-BAFD-7F279A95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CDB11E-E449-9C1A-A8C7-299177238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D9B725-FD68-43B5-B3C5-652EC233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3C4A24-E23E-24C4-D2F8-D716CECD6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A7B089-47D3-EF90-840D-6ECA6AFE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59CAB7-9E13-214E-B760-EC4ECAF4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57723D-B59F-12A9-54D8-64D34EB5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04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64026-70AB-0105-98F3-AF49D1F1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FC11B7-440D-803E-C19D-0CF3134D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7D19BA-EF9C-AF59-6975-42249C89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296CAA-9A7C-3089-A17E-32A0FB05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AE1FF-357F-2603-CAF0-D601F1DB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3FE7F7-0FE4-593D-8753-EED01325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05344C-1402-4E6A-0DD9-CD5E1181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2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EA51D-7F2A-F65C-FA24-0DC50598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DD109-1E16-81E9-0BE4-7E4E5146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219472-B24F-8F2C-1720-20695309B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ED548B-387A-4BBB-535E-F58CF086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5C68BB-62E2-CD65-4BA5-A5645BCC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B26887-1FD5-9B65-F571-80FBCC85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32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80AFB-BAB1-70AF-63FB-AEEBD63A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F7CD35-1C74-F84A-7D66-D5D923643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0AD3F5-8057-80D3-57E1-C6808DFE7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D6C4A5-542D-9E8B-57C8-F388463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70ED47-2294-7A30-D4EF-8E7ECC61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92AB6D-5706-35D5-08E2-3C9D450A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60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5FC31-D96A-93E1-8610-12060137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3A921A-9068-2981-DFB0-2513C102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61B4C-0EA1-FEE1-5E3A-15B4DE5C3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A807-5ABD-475D-9A61-7EB9CE79F667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85B761-0CBD-1AB1-C5E9-376C4F2B2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5B6F75-064C-124C-EE8C-95AF5C6B0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2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2">
            <a:extLst>
              <a:ext uri="{FF2B5EF4-FFF2-40B4-BE49-F238E27FC236}">
                <a16:creationId xmlns:a16="http://schemas.microsoft.com/office/drawing/2014/main" id="{3A7CD3EC-98EA-C8EB-DA56-D1F35E02162F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">
            <a:extLst>
              <a:ext uri="{FF2B5EF4-FFF2-40B4-BE49-F238E27FC236}">
                <a16:creationId xmlns:a16="http://schemas.microsoft.com/office/drawing/2014/main" id="{83056ACD-86C3-64AB-99D1-A37F5A4F57CE}"/>
              </a:ext>
            </a:extLst>
          </p:cNvPr>
          <p:cNvSpPr/>
          <p:nvPr/>
        </p:nvSpPr>
        <p:spPr>
          <a:xfrm>
            <a:off x="685800" y="5639372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CA9D841A-BB8D-824D-276E-6BA575F777DB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50BD1390-BE56-1ECC-2D9E-6604CB5F0C5D}"/>
              </a:ext>
            </a:extLst>
          </p:cNvPr>
          <p:cNvSpPr txBox="1"/>
          <p:nvPr/>
        </p:nvSpPr>
        <p:spPr>
          <a:xfrm>
            <a:off x="736600" y="5777608"/>
            <a:ext cx="10718800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400" dirty="0">
                <a:solidFill>
                  <a:srgbClr val="000000"/>
                </a:solidFill>
                <a:latin typeface="Helvetica" panose="020B0604020202020204" pitchFamily="2" charset="0"/>
              </a:rPr>
              <a:t>КОРОБЕЙНИКОВА</a:t>
            </a:r>
            <a:r>
              <a:rPr lang="ru-RU" sz="1600" spc="400" dirty="0">
                <a:solidFill>
                  <a:srgbClr val="000000"/>
                </a:solidFill>
                <a:latin typeface="Helvetica" panose="020B0604020202020204" pitchFamily="2" charset="0"/>
              </a:rPr>
              <a:t> </a:t>
            </a:r>
            <a:r>
              <a:rPr lang="en-US" sz="1600" spc="400" dirty="0">
                <a:solidFill>
                  <a:srgbClr val="000000"/>
                </a:solidFill>
                <a:latin typeface="Helvetica" panose="020B0604020202020204" pitchFamily="2" charset="0"/>
              </a:rPr>
              <a:t>АНАСТАСИЯ</a:t>
            </a:r>
            <a:r>
              <a:rPr lang="ru-RU" sz="1600" spc="400" dirty="0">
                <a:solidFill>
                  <a:srgbClr val="000000"/>
                </a:solidFill>
                <a:latin typeface="Helvetica" panose="020B0604020202020204" pitchFamily="2" charset="0"/>
              </a:rPr>
              <a:t>     ЛЮБЧЕНКО ЕЛИЗАВЕТА </a:t>
            </a:r>
            <a:r>
              <a:rPr lang="en-US" sz="1600" spc="400" dirty="0">
                <a:solidFill>
                  <a:srgbClr val="000000"/>
                </a:solidFill>
                <a:latin typeface="Helvetica" panose="020B0604020202020204" pitchFamily="2" charset="0"/>
              </a:rPr>
              <a:t> </a:t>
            </a:r>
            <a:r>
              <a:rPr lang="ru-RU" sz="1600" spc="400" dirty="0">
                <a:solidFill>
                  <a:srgbClr val="000000"/>
                </a:solidFill>
                <a:latin typeface="Helvetica" panose="020B0604020202020204" pitchFamily="2" charset="0"/>
              </a:rPr>
              <a:t>   ШЕИНА ЕЛЕНА</a:t>
            </a:r>
            <a:endParaRPr lang="en-US" sz="1600" spc="400" dirty="0">
              <a:solidFill>
                <a:srgbClr val="000000"/>
              </a:solidFill>
              <a:latin typeface="Helvetica" panose="020B0604020202020204" pitchFamily="2" charset="0"/>
            </a:endParaRP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0FA37EE9-3CF6-D102-CA33-40B35AA14092}"/>
              </a:ext>
            </a:extLst>
          </p:cNvPr>
          <p:cNvSpPr txBox="1"/>
          <p:nvPr/>
        </p:nvSpPr>
        <p:spPr>
          <a:xfrm>
            <a:off x="1530359" y="2211048"/>
            <a:ext cx="9131283" cy="2175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88"/>
              </a:lnSpc>
            </a:pPr>
            <a:r>
              <a:rPr lang="en-US" sz="12849" spc="-925" dirty="0" err="1">
                <a:solidFill>
                  <a:srgbClr val="000000"/>
                </a:solidFill>
                <a:latin typeface="Fahkwang"/>
              </a:rPr>
              <a:t>Lindéro</a:t>
            </a:r>
            <a:endParaRPr lang="en-US" sz="12849" spc="-925" dirty="0">
              <a:solidFill>
                <a:srgbClr val="000000"/>
              </a:solidFill>
              <a:latin typeface="Fahkwang"/>
            </a:endParaRPr>
          </a:p>
        </p:txBody>
      </p:sp>
    </p:spTree>
    <p:extLst>
      <p:ext uri="{BB962C8B-B14F-4D97-AF65-F5344CB8AC3E}">
        <p14:creationId xmlns:p14="http://schemas.microsoft.com/office/powerpoint/2010/main" val="347039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6056D76-2896-D12B-5453-83DF1575AB7B}"/>
              </a:ext>
            </a:extLst>
          </p:cNvPr>
          <p:cNvSpPr txBox="1">
            <a:spLocks/>
          </p:cNvSpPr>
          <p:nvPr/>
        </p:nvSpPr>
        <p:spPr>
          <a:xfrm>
            <a:off x="7188199" y="4768173"/>
            <a:ext cx="4591050" cy="65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an.korobeynikova@gmail.com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6C89DC-11D0-4C19-2F1B-28B981671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5" t="7015" r="6243" b="6609"/>
          <a:stretch/>
        </p:blipFill>
        <p:spPr>
          <a:xfrm>
            <a:off x="2349500" y="1512119"/>
            <a:ext cx="3854450" cy="3833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2B3BB5-5405-4B1C-978E-42F23DE53B8D}"/>
              </a:ext>
            </a:extLst>
          </p:cNvPr>
          <p:cNvSpPr txBox="1"/>
          <p:nvPr/>
        </p:nvSpPr>
        <p:spPr>
          <a:xfrm>
            <a:off x="10515601" y="5668600"/>
            <a:ext cx="99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10</a:t>
            </a:r>
            <a:r>
              <a:rPr lang="en-US" sz="2400" dirty="0">
                <a:latin typeface="Helvetica" panose="020B0604020202020204" pitchFamily="2" charset="0"/>
              </a:rPr>
              <a:t>/10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4010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F77F458-4884-8591-1A08-0E6A076DB56A}"/>
              </a:ext>
            </a:extLst>
          </p:cNvPr>
          <p:cNvSpPr txBox="1">
            <a:spLocks/>
          </p:cNvSpPr>
          <p:nvPr/>
        </p:nvSpPr>
        <p:spPr>
          <a:xfrm>
            <a:off x="609600" y="1364864"/>
            <a:ext cx="9296400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100" dirty="0">
                <a:latin typeface="Helvetica" panose="020B0604020202020204" pitchFamily="2" charset="0"/>
              </a:rPr>
              <a:t>КОМАНДА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6056D76-2896-D12B-5453-83DF1575AB7B}"/>
              </a:ext>
            </a:extLst>
          </p:cNvPr>
          <p:cNvSpPr txBox="1">
            <a:spLocks/>
          </p:cNvSpPr>
          <p:nvPr/>
        </p:nvSpPr>
        <p:spPr>
          <a:xfrm>
            <a:off x="609600" y="2372604"/>
            <a:ext cx="10896600" cy="282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b="1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Коробейникова Анастасия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Helvetica" panose="020B0604020202020204" pitchFamily="2" charset="0"/>
                <a:cs typeface="Fahkwang" panose="00000500000000000000" pitchFamily="2" charset="-34"/>
              </a:rPr>
              <a:t>–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тимлид,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фронтенд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разработчик, тестировщик</a:t>
            </a:r>
          </a:p>
          <a:p>
            <a:pPr marL="0" indent="0" algn="just">
              <a:lnSpc>
                <a:spcPct val="140000"/>
              </a:lnSpc>
              <a:spcAft>
                <a:spcPts val="800"/>
              </a:spcAft>
              <a:buNone/>
            </a:pPr>
            <a:r>
              <a:rPr lang="ru-RU" sz="1800" b="1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Любченко Елизавета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Helvetica" panose="020B0604020202020204" pitchFamily="2" charset="0"/>
                <a:cs typeface="Fahkwang" panose="00000500000000000000" pitchFamily="2" charset="-34"/>
              </a:rPr>
              <a:t>–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бизнес-аналитик, дизайнер</a:t>
            </a:r>
          </a:p>
          <a:p>
            <a:pPr marL="0" indent="0" algn="just">
              <a:lnSpc>
                <a:spcPct val="140000"/>
              </a:lnSpc>
              <a:spcAft>
                <a:spcPts val="800"/>
              </a:spcAft>
              <a:buNone/>
            </a:pPr>
            <a:r>
              <a:rPr lang="ru-RU" sz="1800" b="1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Шеина Елена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Helvetica" panose="020B0604020202020204" pitchFamily="2" charset="0"/>
                <a:cs typeface="Fahkwang" panose="00000500000000000000" pitchFamily="2" charset="-34"/>
              </a:rPr>
              <a:t>–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системный аналитик, бэкенд разработчик</a:t>
            </a:r>
            <a:endParaRPr lang="ru-RU" sz="1800" dirty="0">
              <a:latin typeface="Helvetica" panose="020B0604020202020204" pitchFamily="2" charset="0"/>
              <a:cs typeface="Fahkwang" panose="00000500000000000000" pitchFamily="2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B9443-789B-F672-295D-CFCF8050B28F}"/>
              </a:ext>
            </a:extLst>
          </p:cNvPr>
          <p:cNvSpPr txBox="1"/>
          <p:nvPr/>
        </p:nvSpPr>
        <p:spPr>
          <a:xfrm>
            <a:off x="10728325" y="5668600"/>
            <a:ext cx="777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2" charset="0"/>
              </a:rPr>
              <a:t>2/10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0216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B76D-03A2-122D-1A97-BC93E2E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4864"/>
            <a:ext cx="9296400" cy="928688"/>
          </a:xfrm>
        </p:spPr>
        <p:txBody>
          <a:bodyPr>
            <a:normAutofit/>
          </a:bodyPr>
          <a:lstStyle/>
          <a:p>
            <a:r>
              <a:rPr lang="ru-RU" sz="3600" b="1" spc="100" dirty="0">
                <a:latin typeface="Helvetica" panose="020B0604020202020204" pitchFamily="2" charset="0"/>
              </a:rPr>
              <a:t>ТЕКУЩИЙ ФУНКЦИОНАЛ САЙТА</a:t>
            </a:r>
            <a:endParaRPr lang="ru-RU" sz="3600" b="1" dirty="0">
              <a:latin typeface="Helvetica" panose="020B0604020202020204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43620-488B-BC0F-AD03-99FEEDA0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72604"/>
            <a:ext cx="10896600" cy="31205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Helvetica" panose="020B0604020202020204" pitchFamily="34" charset="0"/>
              <a:buChar char="—"/>
            </a:pPr>
            <a:r>
              <a:rPr lang="ru-RU" sz="1900" dirty="0">
                <a:latin typeface="Helvetica" panose="020B0604020202020204" pitchFamily="2" charset="0"/>
              </a:rPr>
              <a:t> Вход и регистрация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Char char="—"/>
            </a:pPr>
            <a:r>
              <a:rPr lang="ru-RU" sz="1900" dirty="0">
                <a:latin typeface="Helvetica" panose="020B0604020202020204" pitchFamily="2" charset="0"/>
              </a:rPr>
              <a:t> Поиск пользователей и товаров, просмотр каталога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Char char="—"/>
            </a:pPr>
            <a:r>
              <a:rPr lang="ru-RU" sz="1900" dirty="0">
                <a:latin typeface="Helvetica" panose="020B0604020202020204" pitchFamily="2" charset="0"/>
              </a:rPr>
              <a:t> Загрузка товаров и их покупка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Char char="—"/>
            </a:pPr>
            <a:r>
              <a:rPr lang="ru-RU" sz="1900" dirty="0">
                <a:latin typeface="Helvetica" panose="020B0604020202020204" pitchFamily="2" charset="0"/>
              </a:rPr>
              <a:t> Подключение ежемесячной подписки на художников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Char char="—"/>
            </a:pPr>
            <a:r>
              <a:rPr lang="ru-RU" sz="1900" dirty="0">
                <a:latin typeface="Helvetica" panose="020B0604020202020204" pitchFamily="2" charset="0"/>
              </a:rPr>
              <a:t> Публикация и просмотр постов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Char char="—"/>
            </a:pPr>
            <a:r>
              <a:rPr lang="ru-RU" sz="1900" dirty="0">
                <a:latin typeface="Helvetica" panose="020B0604020202020204" pitchFamily="2" charset="0"/>
              </a:rPr>
              <a:t> Изменение настроек аккаунта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400" dirty="0">
              <a:latin typeface="Helvetica" panose="020B06040202020202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2400" dirty="0">
              <a:latin typeface="Helvetica" panose="020B0604020202020204" pitchFamily="2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AD298E-2B83-7BA2-E6C3-D49A4AEAADB3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CA217E2-C570-FEDB-7C1D-927C4691ACFF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A962FFE-6B63-31D0-576E-85B45529FBDC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2CEAA-18D2-49BE-9B75-D92AA51000C7}"/>
              </a:ext>
            </a:extLst>
          </p:cNvPr>
          <p:cNvSpPr txBox="1"/>
          <p:nvPr/>
        </p:nvSpPr>
        <p:spPr>
          <a:xfrm>
            <a:off x="10728325" y="5668600"/>
            <a:ext cx="777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2" charset="0"/>
              </a:rPr>
              <a:t>3/10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193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5DB65A5-F6F7-4DFB-A148-9E4F6B3F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920" y="3375974"/>
            <a:ext cx="3273230" cy="25234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6805F6E-C98F-4D54-9C2B-D5F7187DC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385" y="1305875"/>
            <a:ext cx="3273229" cy="4335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0609F87-E9A2-48A6-AC98-C4B18AFC9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526" y="923733"/>
            <a:ext cx="3264655" cy="41156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529AA0-7EA6-4E89-BC06-70AE59F27C00}"/>
              </a:ext>
            </a:extLst>
          </p:cNvPr>
          <p:cNvSpPr txBox="1"/>
          <p:nvPr/>
        </p:nvSpPr>
        <p:spPr>
          <a:xfrm>
            <a:off x="10728325" y="5668600"/>
            <a:ext cx="777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2" charset="0"/>
              </a:rPr>
              <a:t>4/10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4653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B9F6E1-83CF-42BD-B852-03335972E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7" t="16440" r="25364" b="6149"/>
          <a:stretch/>
        </p:blipFill>
        <p:spPr>
          <a:xfrm>
            <a:off x="1645082" y="937858"/>
            <a:ext cx="4173431" cy="40646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65877D-DE92-4979-8864-9F9313881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97" t="18253" r="20996" b="5890"/>
          <a:stretch/>
        </p:blipFill>
        <p:spPr>
          <a:xfrm>
            <a:off x="6172200" y="1427758"/>
            <a:ext cx="4789813" cy="40386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100D7E-939B-4834-B8E9-DD4BA6B5EDD5}"/>
              </a:ext>
            </a:extLst>
          </p:cNvPr>
          <p:cNvSpPr txBox="1"/>
          <p:nvPr/>
        </p:nvSpPr>
        <p:spPr>
          <a:xfrm>
            <a:off x="10728325" y="5668600"/>
            <a:ext cx="777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2" charset="0"/>
              </a:rPr>
              <a:t>5/10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2236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855BE05-683F-4FED-9698-8703FCA8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060800"/>
            <a:ext cx="5105400" cy="2368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DD6AD04-B83F-4FC3-A8E8-2A500E315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3301821"/>
            <a:ext cx="5105400" cy="23667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104847-40DB-4B7B-951C-19337175A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60800"/>
            <a:ext cx="4707853" cy="23872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0B0093-8BE0-46A7-AFAD-E604AEF0B5A4}"/>
              </a:ext>
            </a:extLst>
          </p:cNvPr>
          <p:cNvSpPr txBox="1"/>
          <p:nvPr/>
        </p:nvSpPr>
        <p:spPr>
          <a:xfrm>
            <a:off x="10728325" y="5668600"/>
            <a:ext cx="777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2" charset="0"/>
              </a:rPr>
              <a:t>6/10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191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88D720-4FDE-4B79-9352-1C482A19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18" y="1005708"/>
            <a:ext cx="3696532" cy="44065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6E6340-78A2-4D9C-9C76-71A352CB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20" y="1304545"/>
            <a:ext cx="3475082" cy="4364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B9BFC6-28AC-4973-B15E-461F0C766107}"/>
              </a:ext>
            </a:extLst>
          </p:cNvPr>
          <p:cNvSpPr txBox="1"/>
          <p:nvPr/>
        </p:nvSpPr>
        <p:spPr>
          <a:xfrm>
            <a:off x="10728325" y="5668600"/>
            <a:ext cx="777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2" charset="0"/>
              </a:rPr>
              <a:t>7/10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580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2FA746-D9AA-4C71-A6F4-57445A916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964652"/>
            <a:ext cx="5211671" cy="38432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1FF303-2D84-4577-AC44-82B973304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88" y="1621877"/>
            <a:ext cx="5304954" cy="38176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C8FD92-266C-4E10-A2DA-94A07245A24D}"/>
              </a:ext>
            </a:extLst>
          </p:cNvPr>
          <p:cNvSpPr txBox="1"/>
          <p:nvPr/>
        </p:nvSpPr>
        <p:spPr>
          <a:xfrm>
            <a:off x="10728325" y="5668600"/>
            <a:ext cx="777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2" charset="0"/>
              </a:rPr>
              <a:t>8/10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009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F77F458-4884-8591-1A08-0E6A076DB56A}"/>
              </a:ext>
            </a:extLst>
          </p:cNvPr>
          <p:cNvSpPr txBox="1">
            <a:spLocks/>
          </p:cNvSpPr>
          <p:nvPr/>
        </p:nvSpPr>
        <p:spPr>
          <a:xfrm>
            <a:off x="609600" y="1364864"/>
            <a:ext cx="9296400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100" dirty="0">
                <a:latin typeface="Helvetica" panose="020B0604020202020204" pitchFamily="2" charset="0"/>
              </a:rPr>
              <a:t>ТЕХНИЧЕСКАЯ ЧАСТЬ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67F2D-7065-40C9-8088-AA4A66D2E9B7}"/>
              </a:ext>
            </a:extLst>
          </p:cNvPr>
          <p:cNvSpPr txBox="1"/>
          <p:nvPr/>
        </p:nvSpPr>
        <p:spPr>
          <a:xfrm>
            <a:off x="10728325" y="5668600"/>
            <a:ext cx="777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2" charset="0"/>
              </a:rPr>
              <a:t>9/10</a:t>
            </a:r>
            <a:endParaRPr lang="ru-RU" sz="240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3024159-BB1B-4C07-948C-95C7BDAD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72604"/>
            <a:ext cx="10896600" cy="31205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Helvetica" panose="020B0604020202020204" pitchFamily="34" charset="0"/>
              <a:buChar char="—"/>
            </a:pPr>
            <a:r>
              <a:rPr lang="ru-RU" sz="1900" dirty="0">
                <a:latin typeface="Helvetica" panose="020B0604020202020204" pitchFamily="2" charset="0"/>
              </a:rPr>
              <a:t> Реализована сервисная и клиентская часть приложения для двух спринтов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Char char="—"/>
            </a:pPr>
            <a:r>
              <a:rPr lang="ru-RU" sz="1900" dirty="0">
                <a:latin typeface="Helvetica" panose="020B0604020202020204" pitchFamily="2" charset="0"/>
              </a:rPr>
              <a:t> Спроектировано </a:t>
            </a:r>
            <a:r>
              <a:rPr lang="en-US" sz="1900" dirty="0">
                <a:latin typeface="Helvetica" panose="020B0604020202020204" pitchFamily="2" charset="0"/>
              </a:rPr>
              <a:t>API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Char char="—"/>
            </a:pPr>
            <a:r>
              <a:rPr lang="ru-RU" sz="1900" dirty="0">
                <a:latin typeface="Helvetica" panose="020B0604020202020204" pitchFamily="2" charset="0"/>
              </a:rPr>
              <a:t> Развернута БД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Char char="—"/>
            </a:pPr>
            <a:r>
              <a:rPr lang="ru-RU" sz="1900" dirty="0">
                <a:latin typeface="Helvetica" panose="020B0604020202020204" pitchFamily="2" charset="0"/>
              </a:rPr>
              <a:t> Подключено </a:t>
            </a:r>
            <a:r>
              <a:rPr lang="en-US" sz="1900" dirty="0" err="1">
                <a:latin typeface="Helvetica" panose="020B0604020202020204" pitchFamily="2" charset="0"/>
              </a:rPr>
              <a:t>Keycloak</a:t>
            </a:r>
            <a:endParaRPr lang="en-US" sz="1900" dirty="0">
              <a:latin typeface="Helvetica" panose="020B0604020202020204" pitchFamily="2" charset="0"/>
            </a:endParaRPr>
          </a:p>
          <a:p>
            <a:pPr>
              <a:lnSpc>
                <a:spcPct val="150000"/>
              </a:lnSpc>
              <a:buFont typeface="Helvetica" panose="020B0604020202020204" pitchFamily="34" charset="0"/>
              <a:buChar char="—"/>
            </a:pPr>
            <a:r>
              <a:rPr lang="ru-RU" sz="1900" dirty="0">
                <a:latin typeface="Helvetica" panose="020B0604020202020204" pitchFamily="2" charset="0"/>
              </a:rPr>
              <a:t> Развернуты </a:t>
            </a:r>
            <a:r>
              <a:rPr lang="en-US" sz="1900" dirty="0" err="1">
                <a:latin typeface="Helvetica" panose="020B0604020202020204" pitchFamily="2" charset="0"/>
              </a:rPr>
              <a:t>MinIO</a:t>
            </a:r>
            <a:r>
              <a:rPr lang="en-US" sz="1900" dirty="0">
                <a:latin typeface="Helvetica" panose="020B0604020202020204" pitchFamily="2" charset="0"/>
              </a:rPr>
              <a:t>, </a:t>
            </a:r>
            <a:r>
              <a:rPr lang="en-US" sz="1900" dirty="0" err="1">
                <a:latin typeface="Helvetica" panose="020B0604020202020204" pitchFamily="2" charset="0"/>
              </a:rPr>
              <a:t>Keycloak</a:t>
            </a:r>
            <a:r>
              <a:rPr lang="en-US" sz="1900" dirty="0">
                <a:latin typeface="Helvetica" panose="020B0604020202020204" pitchFamily="2" charset="0"/>
              </a:rPr>
              <a:t>, Nginx </a:t>
            </a:r>
            <a:r>
              <a:rPr lang="ru-RU" sz="1900" dirty="0">
                <a:latin typeface="Helvetica" panose="020B0604020202020204" pitchFamily="2" charset="0"/>
              </a:rPr>
              <a:t>в </a:t>
            </a:r>
            <a:r>
              <a:rPr lang="en-US" sz="1900" dirty="0">
                <a:latin typeface="Helvetica" panose="020B0604020202020204" pitchFamily="2" charset="0"/>
              </a:rPr>
              <a:t>Docker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Char char="—"/>
            </a:pPr>
            <a:r>
              <a:rPr lang="ru-RU" sz="1900" dirty="0">
                <a:latin typeface="Helvetica" panose="020B0604020202020204" pitchFamily="2" charset="0"/>
              </a:rPr>
              <a:t> Добавлен </a:t>
            </a:r>
            <a:r>
              <a:rPr lang="en-US" sz="1900" dirty="0">
                <a:latin typeface="Helvetica" panose="020B0604020202020204" pitchFamily="2" charset="0"/>
              </a:rPr>
              <a:t>Swagger</a:t>
            </a:r>
            <a:endParaRPr lang="ru-RU" sz="1900" dirty="0">
              <a:latin typeface="Helvetica" panose="020B06040202020202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2400" dirty="0">
              <a:latin typeface="Helvetica" panose="020B06040202020202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2400" dirty="0">
              <a:latin typeface="Helvetica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38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126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Fahkwang</vt:lpstr>
      <vt:lpstr>Helvetica</vt:lpstr>
      <vt:lpstr>Тема Office</vt:lpstr>
      <vt:lpstr>Презентация PowerPoint</vt:lpstr>
      <vt:lpstr>Презентация PowerPoint</vt:lpstr>
      <vt:lpstr>ТЕКУЩИЙ ФУНКЦИОНАЛ САЙТА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Lindéro</dc:title>
  <dc:creator>linko</dc:creator>
  <cp:lastModifiedBy>lisa</cp:lastModifiedBy>
  <cp:revision>20</cp:revision>
  <dcterms:created xsi:type="dcterms:W3CDTF">2024-03-11T18:22:27Z</dcterms:created>
  <dcterms:modified xsi:type="dcterms:W3CDTF">2024-04-30T15:49:25Z</dcterms:modified>
</cp:coreProperties>
</file>