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8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169A"/>
    <a:srgbClr val="2607DF"/>
    <a:srgbClr val="C958F6"/>
    <a:srgbClr val="822BE1"/>
    <a:srgbClr val="776455"/>
    <a:srgbClr val="BE9F8A"/>
    <a:srgbClr val="672F09"/>
    <a:srgbClr val="D00000"/>
    <a:srgbClr val="DFCDC3"/>
    <a:srgbClr val="CDB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2" y="90"/>
      </p:cViewPr>
      <p:guideLst>
        <p:guide pos="388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BB81E-7AD0-4CBE-B593-C706560F7B95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8A6E6-EF55-4559-9139-E604FBF15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09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8A6E6-EF55-4559-9139-E604FBF1582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90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8A6E6-EF55-4559-9139-E604FBF1582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8A6E6-EF55-4559-9139-E604FBF1582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60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33AEE-2D41-4D6F-9AF7-19D16D33B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7CCFFB-6E69-412E-92D3-6B1540D47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381CD5-6E76-4728-B731-64A1CCA0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1F05-D2A0-4C85-BA8D-7F7C065F95BA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3DEB83-5499-4E9E-82D1-6899C7CD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D6E4E6-9886-401A-BFCE-0E6DD9A4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D217-A909-496A-AEB8-A7D8B3BC6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70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2067A-0ECB-4A88-8137-F544CBA3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4BE798-35A9-45BE-B8D7-9899EDA8F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CC42C-9D40-43D6-89CC-DB60BC81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1F05-D2A0-4C85-BA8D-7F7C065F95BA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50B70-E057-4ACE-A167-822C45EF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FDC2C6-132F-4CF2-B1F6-B9926B8C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D217-A909-496A-AEB8-A7D8B3BC6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09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7B0200-8841-4B0D-9747-731D2EA56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0157F1-95E5-46DC-A983-1D9DC100E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47AA9B-B438-49E6-91D9-93F5A17B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1F05-D2A0-4C85-BA8D-7F7C065F95BA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66022-E75F-41E7-A5D5-C4CBEA90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E4DDDF-4F3A-446F-9003-0E698C37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D217-A909-496A-AEB8-A7D8B3BC6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35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CEC08-7E13-457C-B4B1-C3A04494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A31B1-8508-4CFD-9691-125631DC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25ED88-D0A4-4998-8A07-FC7DC41B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1F05-D2A0-4C85-BA8D-7F7C065F95BA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BE1D3-C1F6-42A7-9132-F1073641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45499B-EB3E-4F1C-883B-A0938C17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D217-A909-496A-AEB8-A7D8B3BC6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37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A6A90-9DBF-4C18-8080-753D7F9A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122F1D-835E-4BF0-A837-0B1354A7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ECBE48-A72E-44E8-8A5F-561A43A7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1F05-D2A0-4C85-BA8D-7F7C065F95BA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EBCA7-8555-427A-985C-4180CDD7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FF60B8-C118-4399-966C-F9D08297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D217-A909-496A-AEB8-A7D8B3BC6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37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C91B2-8773-4DF7-9C9E-82DD78E4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C86A4-B6C8-4811-9455-9E5646B0F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57293A-6B17-47E4-B71A-AD2056433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07D0C2-9F0C-4A5F-AE4A-91B696F7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1F05-D2A0-4C85-BA8D-7F7C065F95BA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14CF7E-1706-453C-B6B8-813FD427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99316B-F0E1-4510-BD2E-CAF99790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D217-A909-496A-AEB8-A7D8B3BC6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66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6ACED-39DD-4F26-96A5-90616CB5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DF0577-4C03-4747-9207-CED151C5B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348478-B5E4-4688-ACDA-D55B559F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2E7F43-3117-4F7D-8C3D-167644A15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497BB3-4853-4945-B62F-FB20EEC24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101EE0-BF3A-47DF-BB3F-02F98590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1F05-D2A0-4C85-BA8D-7F7C065F95BA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95DBDD-4EF4-4E38-8F7F-904EE286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FCE00DA-C3B9-455B-AC27-42A16752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D217-A909-496A-AEB8-A7D8B3BC6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9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13144-A8B7-4569-8F88-5B7211BF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72101B-590A-4965-985D-C096D176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1F05-D2A0-4C85-BA8D-7F7C065F95BA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673A63-E8D0-4A7A-81C4-8B9AB29D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273520-19A4-42CE-B8C4-28F26422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D217-A909-496A-AEB8-A7D8B3BC6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41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A78843-4CBD-415F-8020-21C2EE79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1F05-D2A0-4C85-BA8D-7F7C065F95BA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2EF81D-B14D-4B6F-BA38-798F5910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EA10EC-D904-479B-A316-F5E973B7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D217-A909-496A-AEB8-A7D8B3BC6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53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5C303-A328-40B0-8599-975F00DA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36CA8-D052-4627-9D10-5E3411C4B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DA7405-05BB-4F05-AE0D-CBFE00E7A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1ECFC8-77E6-4166-A02C-FE376D5C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1F05-D2A0-4C85-BA8D-7F7C065F95BA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B97F6F-6970-46EB-8659-DD67D52A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5E482E-9539-4B09-86D7-27E0A7BA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D217-A909-496A-AEB8-A7D8B3BC6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6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D350E-F84E-42CA-AE92-A13BCBCE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0EA57E-6627-4756-AFFA-7DCC9367D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7C66F9-6E06-417C-857A-4EE2119A2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5D60B9-9067-4667-A2C6-223799A2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1F05-D2A0-4C85-BA8D-7F7C065F95BA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B425DB-D8BD-4C2C-8536-A7D771E2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1D9478-63A8-4D60-B774-DA6A387D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D217-A909-496A-AEB8-A7D8B3BC6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49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865B36-D623-4610-8880-270DD9F8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32A75B-09FE-4D38-8FFA-81EFDCD0B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DA9F44-8A7B-4289-A66E-8702F5B75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B1F05-D2A0-4C85-BA8D-7F7C065F95BA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159920-FC53-4F85-8F0B-8FD31AB10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C2BC02-C8CE-4125-AF5D-89144D283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D217-A909-496A-AEB8-A7D8B3BC6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9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5156E0D6-4868-4118-9123-274C018BA7A8}"/>
              </a:ext>
            </a:extLst>
          </p:cNvPr>
          <p:cNvGrpSpPr/>
          <p:nvPr/>
        </p:nvGrpSpPr>
        <p:grpSpPr>
          <a:xfrm>
            <a:off x="651164" y="897714"/>
            <a:ext cx="5048992" cy="2656299"/>
            <a:chOff x="3216234" y="1277724"/>
            <a:chExt cx="5048992" cy="2656299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B8354D3-908C-4077-A841-358AAD203355}"/>
                </a:ext>
              </a:extLst>
            </p:cNvPr>
            <p:cNvSpPr txBox="1"/>
            <p:nvPr/>
          </p:nvSpPr>
          <p:spPr>
            <a:xfrm>
              <a:off x="3216234" y="1277724"/>
              <a:ext cx="5048992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pt-BR" sz="7200" dirty="0">
                  <a:ln w="44450" cmpd="thickThin">
                    <a:gradFill>
                      <a:gsLst>
                        <a:gs pos="0">
                          <a:srgbClr val="F91BEE"/>
                        </a:gs>
                        <a:gs pos="100000">
                          <a:srgbClr val="5811E5"/>
                        </a:gs>
                      </a:gsLst>
                      <a:lin ang="5400000" scaled="1"/>
                    </a:gradFill>
                  </a:ln>
                  <a:noFill/>
                  <a:latin typeface="Product Sans" panose="020B0403030502040203" pitchFamily="34" charset="0"/>
                </a:rPr>
                <a:t>o conto de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E0814B4-E126-4F54-8539-8220BEF8D437}"/>
                </a:ext>
              </a:extLst>
            </p:cNvPr>
            <p:cNvSpPr txBox="1"/>
            <p:nvPr/>
          </p:nvSpPr>
          <p:spPr>
            <a:xfrm>
              <a:off x="3216234" y="1718032"/>
              <a:ext cx="5048992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800" dirty="0">
                  <a:ln w="44450" cmpd="thickThin">
                    <a:gradFill>
                      <a:gsLst>
                        <a:gs pos="0">
                          <a:srgbClr val="F91BEE"/>
                        </a:gs>
                        <a:gs pos="100000">
                          <a:srgbClr val="5811E5"/>
                        </a:gs>
                      </a:gsLst>
                      <a:lin ang="5400000" scaled="1"/>
                    </a:gradFill>
                  </a:ln>
                  <a:noFill/>
                  <a:latin typeface="Pacifico" panose="00000500000000000000" pitchFamily="2" charset="0"/>
                </a:rPr>
                <a:t>Selina</a:t>
              </a:r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1BC78B63-6C3E-4D90-A2AB-52462A0E2E39}"/>
              </a:ext>
            </a:extLst>
          </p:cNvPr>
          <p:cNvSpPr/>
          <p:nvPr/>
        </p:nvSpPr>
        <p:spPr>
          <a:xfrm>
            <a:off x="6887688" y="748145"/>
            <a:ext cx="1282535" cy="997528"/>
          </a:xfrm>
          <a:prstGeom prst="rect">
            <a:avLst/>
          </a:prstGeom>
          <a:solidFill>
            <a:srgbClr val="581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86AF37-D634-40AC-B690-FC99C2D01099}"/>
              </a:ext>
            </a:extLst>
          </p:cNvPr>
          <p:cNvSpPr/>
          <p:nvPr/>
        </p:nvSpPr>
        <p:spPr>
          <a:xfrm>
            <a:off x="8475023" y="748145"/>
            <a:ext cx="1282535" cy="997528"/>
          </a:xfrm>
          <a:prstGeom prst="rect">
            <a:avLst/>
          </a:prstGeom>
          <a:solidFill>
            <a:srgbClr val="F91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7564CBA-0B5D-44D6-834B-DD035D91C16B}"/>
              </a:ext>
            </a:extLst>
          </p:cNvPr>
          <p:cNvGrpSpPr/>
          <p:nvPr/>
        </p:nvGrpSpPr>
        <p:grpSpPr>
          <a:xfrm>
            <a:off x="6491846" y="3031314"/>
            <a:ext cx="5048992" cy="2656299"/>
            <a:chOff x="3216234" y="1277724"/>
            <a:chExt cx="5048992" cy="2656299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627BF34-CDFB-41E3-9C34-FA5AE32C983A}"/>
                </a:ext>
              </a:extLst>
            </p:cNvPr>
            <p:cNvSpPr txBox="1"/>
            <p:nvPr/>
          </p:nvSpPr>
          <p:spPr>
            <a:xfrm>
              <a:off x="3216234" y="1277724"/>
              <a:ext cx="5048992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pt-BR" sz="7200" dirty="0">
                  <a:ln w="63500" cap="flat" cmpd="dbl">
                    <a:gradFill>
                      <a:gsLst>
                        <a:gs pos="0">
                          <a:schemeClr val="tx1">
                            <a:lumMod val="100000"/>
                          </a:schemeClr>
                        </a:gs>
                        <a:gs pos="100000">
                          <a:schemeClr val="accent3">
                            <a:lumMod val="75000"/>
                          </a:schemeClr>
                        </a:gs>
                      </a:gsLst>
                      <a:lin ang="5400000" scaled="1"/>
                    </a:gradFill>
                    <a:prstDash val="solid"/>
                    <a:round/>
                  </a:ln>
                  <a:noFill/>
                  <a:latin typeface="Product Sans" panose="020B0403030502040203" pitchFamily="34" charset="0"/>
                </a:rPr>
                <a:t>o conto de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1B2EF1A-AD3D-4E6F-A2BF-7E23423DB85E}"/>
                </a:ext>
              </a:extLst>
            </p:cNvPr>
            <p:cNvSpPr txBox="1"/>
            <p:nvPr/>
          </p:nvSpPr>
          <p:spPr>
            <a:xfrm>
              <a:off x="3216234" y="1718032"/>
              <a:ext cx="5048992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800" dirty="0">
                  <a:ln w="63500" cap="flat" cmpd="dbl">
                    <a:gradFill>
                      <a:gsLst>
                        <a:gs pos="0">
                          <a:schemeClr val="tx1">
                            <a:lumMod val="100000"/>
                          </a:schemeClr>
                        </a:gs>
                        <a:gs pos="100000">
                          <a:schemeClr val="accent3">
                            <a:lumMod val="75000"/>
                          </a:schemeClr>
                        </a:gs>
                      </a:gsLst>
                      <a:lin ang="5400000" scaled="1"/>
                    </a:gradFill>
                    <a:prstDash val="solid"/>
                    <a:round/>
                  </a:ln>
                  <a:noFill/>
                  <a:latin typeface="Pacifico" panose="00000500000000000000" pitchFamily="2" charset="0"/>
                </a:rPr>
                <a:t>Selina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399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ipse 23">
            <a:extLst>
              <a:ext uri="{FF2B5EF4-FFF2-40B4-BE49-F238E27FC236}">
                <a16:creationId xmlns:a16="http://schemas.microsoft.com/office/drawing/2014/main" id="{04A111EE-9C1E-4CC1-99A0-1E8AECCBF7E9}"/>
              </a:ext>
            </a:extLst>
          </p:cNvPr>
          <p:cNvSpPr/>
          <p:nvPr/>
        </p:nvSpPr>
        <p:spPr>
          <a:xfrm>
            <a:off x="1495303" y="-2752173"/>
            <a:ext cx="8858250" cy="9048750"/>
          </a:xfrm>
          <a:prstGeom prst="ellipse">
            <a:avLst/>
          </a:prstGeom>
          <a:gradFill flip="none" rotWithShape="1">
            <a:gsLst>
              <a:gs pos="0">
                <a:srgbClr val="55169A"/>
              </a:gs>
              <a:gs pos="100000">
                <a:srgbClr val="822BE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 hidden="1">
            <a:extLst>
              <a:ext uri="{FF2B5EF4-FFF2-40B4-BE49-F238E27FC236}">
                <a16:creationId xmlns:a16="http://schemas.microsoft.com/office/drawing/2014/main" id="{1BC78B63-6C3E-4D90-A2AB-52462A0E2E39}"/>
              </a:ext>
            </a:extLst>
          </p:cNvPr>
          <p:cNvSpPr/>
          <p:nvPr/>
        </p:nvSpPr>
        <p:spPr>
          <a:xfrm>
            <a:off x="6887688" y="748145"/>
            <a:ext cx="1282535" cy="997528"/>
          </a:xfrm>
          <a:prstGeom prst="rect">
            <a:avLst/>
          </a:prstGeom>
          <a:solidFill>
            <a:srgbClr val="581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 hidden="1">
            <a:extLst>
              <a:ext uri="{FF2B5EF4-FFF2-40B4-BE49-F238E27FC236}">
                <a16:creationId xmlns:a16="http://schemas.microsoft.com/office/drawing/2014/main" id="{7286AF37-D634-40AC-B690-FC99C2D01099}"/>
              </a:ext>
            </a:extLst>
          </p:cNvPr>
          <p:cNvSpPr/>
          <p:nvPr/>
        </p:nvSpPr>
        <p:spPr>
          <a:xfrm>
            <a:off x="8475023" y="748145"/>
            <a:ext cx="1282535" cy="997528"/>
          </a:xfrm>
          <a:prstGeom prst="rect">
            <a:avLst/>
          </a:prstGeom>
          <a:solidFill>
            <a:srgbClr val="F91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hidden="1">
            <a:extLst>
              <a:ext uri="{FF2B5EF4-FFF2-40B4-BE49-F238E27FC236}">
                <a16:creationId xmlns:a16="http://schemas.microsoft.com/office/drawing/2014/main" id="{890454CD-4C04-4F40-A5AF-2FA929F7D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0"/>
            <a:ext cx="9140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358106-5EAA-4142-A68B-788A6BC25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331" y="-1179871"/>
            <a:ext cx="5145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D536D32-BC61-4517-A516-F47ADD9A713B}"/>
              </a:ext>
            </a:extLst>
          </p:cNvPr>
          <p:cNvGrpSpPr/>
          <p:nvPr/>
        </p:nvGrpSpPr>
        <p:grpSpPr>
          <a:xfrm>
            <a:off x="2734062" y="-523019"/>
            <a:ext cx="6675908" cy="8295718"/>
            <a:chOff x="2734062" y="-523019"/>
            <a:chExt cx="6675908" cy="829571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FC39606-4485-42B6-8492-A47A9E18E436}"/>
                </a:ext>
              </a:extLst>
            </p:cNvPr>
            <p:cNvSpPr/>
            <p:nvPr/>
          </p:nvSpPr>
          <p:spPr>
            <a:xfrm rot="1025650">
              <a:off x="4467375" y="3200376"/>
              <a:ext cx="1326978" cy="1173259"/>
            </a:xfrm>
            <a:custGeom>
              <a:avLst/>
              <a:gdLst>
                <a:gd name="connsiteX0" fmla="*/ 0 w 1164712"/>
                <a:gd name="connsiteY0" fmla="*/ 285089 h 570177"/>
                <a:gd name="connsiteX1" fmla="*/ 582356 w 1164712"/>
                <a:gd name="connsiteY1" fmla="*/ 0 h 570177"/>
                <a:gd name="connsiteX2" fmla="*/ 1164712 w 1164712"/>
                <a:gd name="connsiteY2" fmla="*/ 285089 h 570177"/>
                <a:gd name="connsiteX3" fmla="*/ 582356 w 1164712"/>
                <a:gd name="connsiteY3" fmla="*/ 570178 h 570177"/>
                <a:gd name="connsiteX4" fmla="*/ 0 w 1164712"/>
                <a:gd name="connsiteY4" fmla="*/ 285089 h 570177"/>
                <a:gd name="connsiteX0" fmla="*/ 0 w 946249"/>
                <a:gd name="connsiteY0" fmla="*/ 311486 h 600699"/>
                <a:gd name="connsiteX1" fmla="*/ 582356 w 946249"/>
                <a:gd name="connsiteY1" fmla="*/ 26397 h 600699"/>
                <a:gd name="connsiteX2" fmla="*/ 946249 w 946249"/>
                <a:gd name="connsiteY2" fmla="*/ 119573 h 600699"/>
                <a:gd name="connsiteX3" fmla="*/ 582356 w 946249"/>
                <a:gd name="connsiteY3" fmla="*/ 596575 h 600699"/>
                <a:gd name="connsiteX4" fmla="*/ 0 w 946249"/>
                <a:gd name="connsiteY4" fmla="*/ 311486 h 600699"/>
                <a:gd name="connsiteX0" fmla="*/ 23 w 946272"/>
                <a:gd name="connsiteY0" fmla="*/ 269638 h 557670"/>
                <a:gd name="connsiteX1" fmla="*/ 604308 w 946272"/>
                <a:gd name="connsiteY1" fmla="*/ 77458 h 557670"/>
                <a:gd name="connsiteX2" fmla="*/ 946272 w 946272"/>
                <a:gd name="connsiteY2" fmla="*/ 77725 h 557670"/>
                <a:gd name="connsiteX3" fmla="*/ 582379 w 946272"/>
                <a:gd name="connsiteY3" fmla="*/ 554727 h 557670"/>
                <a:gd name="connsiteX4" fmla="*/ 23 w 946272"/>
                <a:gd name="connsiteY4" fmla="*/ 269638 h 557670"/>
                <a:gd name="connsiteX0" fmla="*/ 23 w 946272"/>
                <a:gd name="connsiteY0" fmla="*/ 288604 h 576636"/>
                <a:gd name="connsiteX1" fmla="*/ 604308 w 946272"/>
                <a:gd name="connsiteY1" fmla="*/ 96424 h 576636"/>
                <a:gd name="connsiteX2" fmla="*/ 946272 w 946272"/>
                <a:gd name="connsiteY2" fmla="*/ 96691 h 576636"/>
                <a:gd name="connsiteX3" fmla="*/ 582379 w 946272"/>
                <a:gd name="connsiteY3" fmla="*/ 573693 h 576636"/>
                <a:gd name="connsiteX4" fmla="*/ 23 w 946272"/>
                <a:gd name="connsiteY4" fmla="*/ 288604 h 576636"/>
                <a:gd name="connsiteX0" fmla="*/ 94 w 946343"/>
                <a:gd name="connsiteY0" fmla="*/ 288604 h 580574"/>
                <a:gd name="connsiteX1" fmla="*/ 604379 w 946343"/>
                <a:gd name="connsiteY1" fmla="*/ 96424 h 580574"/>
                <a:gd name="connsiteX2" fmla="*/ 946343 w 946343"/>
                <a:gd name="connsiteY2" fmla="*/ 96691 h 580574"/>
                <a:gd name="connsiteX3" fmla="*/ 582450 w 946343"/>
                <a:gd name="connsiteY3" fmla="*/ 573693 h 580574"/>
                <a:gd name="connsiteX4" fmla="*/ 94 w 946343"/>
                <a:gd name="connsiteY4" fmla="*/ 288604 h 580574"/>
                <a:gd name="connsiteX0" fmla="*/ 92 w 946341"/>
                <a:gd name="connsiteY0" fmla="*/ 288604 h 598038"/>
                <a:gd name="connsiteX1" fmla="*/ 604377 w 946341"/>
                <a:gd name="connsiteY1" fmla="*/ 96424 h 598038"/>
                <a:gd name="connsiteX2" fmla="*/ 946341 w 946341"/>
                <a:gd name="connsiteY2" fmla="*/ 96691 h 598038"/>
                <a:gd name="connsiteX3" fmla="*/ 582448 w 946341"/>
                <a:gd name="connsiteY3" fmla="*/ 573693 h 598038"/>
                <a:gd name="connsiteX4" fmla="*/ 92 w 946341"/>
                <a:gd name="connsiteY4" fmla="*/ 288604 h 598038"/>
                <a:gd name="connsiteX0" fmla="*/ 109 w 946358"/>
                <a:gd name="connsiteY0" fmla="*/ 288604 h 578328"/>
                <a:gd name="connsiteX1" fmla="*/ 604394 w 946358"/>
                <a:gd name="connsiteY1" fmla="*/ 96424 h 578328"/>
                <a:gd name="connsiteX2" fmla="*/ 946358 w 946358"/>
                <a:gd name="connsiteY2" fmla="*/ 96691 h 578328"/>
                <a:gd name="connsiteX3" fmla="*/ 582465 w 946358"/>
                <a:gd name="connsiteY3" fmla="*/ 573693 h 578328"/>
                <a:gd name="connsiteX4" fmla="*/ 109 w 946358"/>
                <a:gd name="connsiteY4" fmla="*/ 288604 h 578328"/>
                <a:gd name="connsiteX0" fmla="*/ 109 w 946358"/>
                <a:gd name="connsiteY0" fmla="*/ 288604 h 584093"/>
                <a:gd name="connsiteX1" fmla="*/ 604394 w 946358"/>
                <a:gd name="connsiteY1" fmla="*/ 96424 h 584093"/>
                <a:gd name="connsiteX2" fmla="*/ 946358 w 946358"/>
                <a:gd name="connsiteY2" fmla="*/ 96691 h 584093"/>
                <a:gd name="connsiteX3" fmla="*/ 582465 w 946358"/>
                <a:gd name="connsiteY3" fmla="*/ 573693 h 584093"/>
                <a:gd name="connsiteX4" fmla="*/ 109 w 946358"/>
                <a:gd name="connsiteY4" fmla="*/ 288604 h 584093"/>
                <a:gd name="connsiteX0" fmla="*/ 108 w 882399"/>
                <a:gd name="connsiteY0" fmla="*/ 302719 h 582720"/>
                <a:gd name="connsiteX1" fmla="*/ 540435 w 882399"/>
                <a:gd name="connsiteY1" fmla="*/ 96991 h 582720"/>
                <a:gd name="connsiteX2" fmla="*/ 882399 w 882399"/>
                <a:gd name="connsiteY2" fmla="*/ 97258 h 582720"/>
                <a:gd name="connsiteX3" fmla="*/ 518506 w 882399"/>
                <a:gd name="connsiteY3" fmla="*/ 574260 h 582720"/>
                <a:gd name="connsiteX4" fmla="*/ 108 w 882399"/>
                <a:gd name="connsiteY4" fmla="*/ 302719 h 582720"/>
                <a:gd name="connsiteX0" fmla="*/ 1645 w 883936"/>
                <a:gd name="connsiteY0" fmla="*/ 302719 h 588660"/>
                <a:gd name="connsiteX1" fmla="*/ 541972 w 883936"/>
                <a:gd name="connsiteY1" fmla="*/ 96991 h 588660"/>
                <a:gd name="connsiteX2" fmla="*/ 883936 w 883936"/>
                <a:gd name="connsiteY2" fmla="*/ 97258 h 588660"/>
                <a:gd name="connsiteX3" fmla="*/ 520043 w 883936"/>
                <a:gd name="connsiteY3" fmla="*/ 574260 h 588660"/>
                <a:gd name="connsiteX4" fmla="*/ 1645 w 883936"/>
                <a:gd name="connsiteY4" fmla="*/ 302719 h 588660"/>
                <a:gd name="connsiteX0" fmla="*/ 42722 w 925013"/>
                <a:gd name="connsiteY0" fmla="*/ 292745 h 567905"/>
                <a:gd name="connsiteX1" fmla="*/ 91467 w 925013"/>
                <a:gd name="connsiteY1" fmla="*/ 36453 h 567905"/>
                <a:gd name="connsiteX2" fmla="*/ 583049 w 925013"/>
                <a:gd name="connsiteY2" fmla="*/ 87017 h 567905"/>
                <a:gd name="connsiteX3" fmla="*/ 925013 w 925013"/>
                <a:gd name="connsiteY3" fmla="*/ 87284 h 567905"/>
                <a:gd name="connsiteX4" fmla="*/ 561120 w 925013"/>
                <a:gd name="connsiteY4" fmla="*/ 564286 h 567905"/>
                <a:gd name="connsiteX5" fmla="*/ 42722 w 925013"/>
                <a:gd name="connsiteY5" fmla="*/ 292745 h 567905"/>
                <a:gd name="connsiteX0" fmla="*/ 42722 w 925013"/>
                <a:gd name="connsiteY0" fmla="*/ 292745 h 567905"/>
                <a:gd name="connsiteX1" fmla="*/ 91467 w 925013"/>
                <a:gd name="connsiteY1" fmla="*/ 36453 h 567905"/>
                <a:gd name="connsiteX2" fmla="*/ 583049 w 925013"/>
                <a:gd name="connsiteY2" fmla="*/ 87017 h 567905"/>
                <a:gd name="connsiteX3" fmla="*/ 925013 w 925013"/>
                <a:gd name="connsiteY3" fmla="*/ 87284 h 567905"/>
                <a:gd name="connsiteX4" fmla="*/ 561120 w 925013"/>
                <a:gd name="connsiteY4" fmla="*/ 564286 h 567905"/>
                <a:gd name="connsiteX5" fmla="*/ 42722 w 925013"/>
                <a:gd name="connsiteY5" fmla="*/ 292745 h 567905"/>
                <a:gd name="connsiteX0" fmla="*/ 42722 w 925013"/>
                <a:gd name="connsiteY0" fmla="*/ 292745 h 567905"/>
                <a:gd name="connsiteX1" fmla="*/ 91467 w 925013"/>
                <a:gd name="connsiteY1" fmla="*/ 36453 h 567905"/>
                <a:gd name="connsiteX2" fmla="*/ 583049 w 925013"/>
                <a:gd name="connsiteY2" fmla="*/ 87017 h 567905"/>
                <a:gd name="connsiteX3" fmla="*/ 925013 w 925013"/>
                <a:gd name="connsiteY3" fmla="*/ 87284 h 567905"/>
                <a:gd name="connsiteX4" fmla="*/ 561120 w 925013"/>
                <a:gd name="connsiteY4" fmla="*/ 564286 h 567905"/>
                <a:gd name="connsiteX5" fmla="*/ 42722 w 925013"/>
                <a:gd name="connsiteY5" fmla="*/ 292745 h 567905"/>
                <a:gd name="connsiteX0" fmla="*/ 42722 w 925013"/>
                <a:gd name="connsiteY0" fmla="*/ 292745 h 567905"/>
                <a:gd name="connsiteX1" fmla="*/ 91467 w 925013"/>
                <a:gd name="connsiteY1" fmla="*/ 36453 h 567905"/>
                <a:gd name="connsiteX2" fmla="*/ 583049 w 925013"/>
                <a:gd name="connsiteY2" fmla="*/ 87017 h 567905"/>
                <a:gd name="connsiteX3" fmla="*/ 925013 w 925013"/>
                <a:gd name="connsiteY3" fmla="*/ 87284 h 567905"/>
                <a:gd name="connsiteX4" fmla="*/ 561120 w 925013"/>
                <a:gd name="connsiteY4" fmla="*/ 564286 h 567905"/>
                <a:gd name="connsiteX5" fmla="*/ 42722 w 925013"/>
                <a:gd name="connsiteY5" fmla="*/ 292745 h 567905"/>
                <a:gd name="connsiteX0" fmla="*/ 40219 w 922510"/>
                <a:gd name="connsiteY0" fmla="*/ 291962 h 567175"/>
                <a:gd name="connsiteX1" fmla="*/ 95503 w 922510"/>
                <a:gd name="connsiteY1" fmla="*/ 13728 h 567175"/>
                <a:gd name="connsiteX2" fmla="*/ 580546 w 922510"/>
                <a:gd name="connsiteY2" fmla="*/ 86234 h 567175"/>
                <a:gd name="connsiteX3" fmla="*/ 922510 w 922510"/>
                <a:gd name="connsiteY3" fmla="*/ 86501 h 567175"/>
                <a:gd name="connsiteX4" fmla="*/ 558617 w 922510"/>
                <a:gd name="connsiteY4" fmla="*/ 563503 h 567175"/>
                <a:gd name="connsiteX5" fmla="*/ 40219 w 922510"/>
                <a:gd name="connsiteY5" fmla="*/ 291962 h 567175"/>
                <a:gd name="connsiteX0" fmla="*/ 40219 w 922510"/>
                <a:gd name="connsiteY0" fmla="*/ 291962 h 567175"/>
                <a:gd name="connsiteX1" fmla="*/ 95503 w 922510"/>
                <a:gd name="connsiteY1" fmla="*/ 13728 h 567175"/>
                <a:gd name="connsiteX2" fmla="*/ 580546 w 922510"/>
                <a:gd name="connsiteY2" fmla="*/ 86234 h 567175"/>
                <a:gd name="connsiteX3" fmla="*/ 922510 w 922510"/>
                <a:gd name="connsiteY3" fmla="*/ 86501 h 567175"/>
                <a:gd name="connsiteX4" fmla="*/ 558617 w 922510"/>
                <a:gd name="connsiteY4" fmla="*/ 563503 h 567175"/>
                <a:gd name="connsiteX5" fmla="*/ 40219 w 922510"/>
                <a:gd name="connsiteY5" fmla="*/ 291962 h 567175"/>
                <a:gd name="connsiteX0" fmla="*/ 40219 w 922510"/>
                <a:gd name="connsiteY0" fmla="*/ 291962 h 567175"/>
                <a:gd name="connsiteX1" fmla="*/ 95503 w 922510"/>
                <a:gd name="connsiteY1" fmla="*/ 13728 h 567175"/>
                <a:gd name="connsiteX2" fmla="*/ 580546 w 922510"/>
                <a:gd name="connsiteY2" fmla="*/ 86234 h 567175"/>
                <a:gd name="connsiteX3" fmla="*/ 922510 w 922510"/>
                <a:gd name="connsiteY3" fmla="*/ 86501 h 567175"/>
                <a:gd name="connsiteX4" fmla="*/ 558617 w 922510"/>
                <a:gd name="connsiteY4" fmla="*/ 563503 h 567175"/>
                <a:gd name="connsiteX5" fmla="*/ 40219 w 922510"/>
                <a:gd name="connsiteY5" fmla="*/ 291962 h 567175"/>
                <a:gd name="connsiteX0" fmla="*/ 40219 w 922510"/>
                <a:gd name="connsiteY0" fmla="*/ 291962 h 567175"/>
                <a:gd name="connsiteX1" fmla="*/ 95503 w 922510"/>
                <a:gd name="connsiteY1" fmla="*/ 13728 h 567175"/>
                <a:gd name="connsiteX2" fmla="*/ 580546 w 922510"/>
                <a:gd name="connsiteY2" fmla="*/ 86234 h 567175"/>
                <a:gd name="connsiteX3" fmla="*/ 922510 w 922510"/>
                <a:gd name="connsiteY3" fmla="*/ 86501 h 567175"/>
                <a:gd name="connsiteX4" fmla="*/ 558617 w 922510"/>
                <a:gd name="connsiteY4" fmla="*/ 563503 h 567175"/>
                <a:gd name="connsiteX5" fmla="*/ 40219 w 922510"/>
                <a:gd name="connsiteY5" fmla="*/ 291962 h 567175"/>
                <a:gd name="connsiteX0" fmla="*/ 40219 w 922510"/>
                <a:gd name="connsiteY0" fmla="*/ 299688 h 574901"/>
                <a:gd name="connsiteX1" fmla="*/ 95503 w 922510"/>
                <a:gd name="connsiteY1" fmla="*/ 21454 h 574901"/>
                <a:gd name="connsiteX2" fmla="*/ 580546 w 922510"/>
                <a:gd name="connsiteY2" fmla="*/ 93960 h 574901"/>
                <a:gd name="connsiteX3" fmla="*/ 922510 w 922510"/>
                <a:gd name="connsiteY3" fmla="*/ 94227 h 574901"/>
                <a:gd name="connsiteX4" fmla="*/ 558617 w 922510"/>
                <a:gd name="connsiteY4" fmla="*/ 571229 h 574901"/>
                <a:gd name="connsiteX5" fmla="*/ 40219 w 922510"/>
                <a:gd name="connsiteY5" fmla="*/ 299688 h 574901"/>
                <a:gd name="connsiteX0" fmla="*/ 137686 w 859416"/>
                <a:gd name="connsiteY0" fmla="*/ 562555 h 630531"/>
                <a:gd name="connsiteX1" fmla="*/ 32409 w 859416"/>
                <a:gd name="connsiteY1" fmla="*/ 21454 h 630531"/>
                <a:gd name="connsiteX2" fmla="*/ 517452 w 859416"/>
                <a:gd name="connsiteY2" fmla="*/ 93960 h 630531"/>
                <a:gd name="connsiteX3" fmla="*/ 859416 w 859416"/>
                <a:gd name="connsiteY3" fmla="*/ 94227 h 630531"/>
                <a:gd name="connsiteX4" fmla="*/ 495523 w 859416"/>
                <a:gd name="connsiteY4" fmla="*/ 571229 h 630531"/>
                <a:gd name="connsiteX5" fmla="*/ 137686 w 859416"/>
                <a:gd name="connsiteY5" fmla="*/ 562555 h 630531"/>
                <a:gd name="connsiteX0" fmla="*/ 139248 w 860978"/>
                <a:gd name="connsiteY0" fmla="*/ 562555 h 634898"/>
                <a:gd name="connsiteX1" fmla="*/ 33971 w 860978"/>
                <a:gd name="connsiteY1" fmla="*/ 21454 h 634898"/>
                <a:gd name="connsiteX2" fmla="*/ 519014 w 860978"/>
                <a:gd name="connsiteY2" fmla="*/ 93960 h 634898"/>
                <a:gd name="connsiteX3" fmla="*/ 860978 w 860978"/>
                <a:gd name="connsiteY3" fmla="*/ 94227 h 634898"/>
                <a:gd name="connsiteX4" fmla="*/ 559176 w 860978"/>
                <a:gd name="connsiteY4" fmla="*/ 578708 h 634898"/>
                <a:gd name="connsiteX5" fmla="*/ 139248 w 860978"/>
                <a:gd name="connsiteY5" fmla="*/ 562555 h 634898"/>
                <a:gd name="connsiteX0" fmla="*/ 139248 w 860978"/>
                <a:gd name="connsiteY0" fmla="*/ 554829 h 627172"/>
                <a:gd name="connsiteX1" fmla="*/ 33971 w 860978"/>
                <a:gd name="connsiteY1" fmla="*/ 13727 h 627172"/>
                <a:gd name="connsiteX2" fmla="*/ 519014 w 860978"/>
                <a:gd name="connsiteY2" fmla="*/ 86234 h 627172"/>
                <a:gd name="connsiteX3" fmla="*/ 860978 w 860978"/>
                <a:gd name="connsiteY3" fmla="*/ 86501 h 627172"/>
                <a:gd name="connsiteX4" fmla="*/ 559176 w 860978"/>
                <a:gd name="connsiteY4" fmla="*/ 570982 h 627172"/>
                <a:gd name="connsiteX5" fmla="*/ 139248 w 860978"/>
                <a:gd name="connsiteY5" fmla="*/ 554829 h 627172"/>
                <a:gd name="connsiteX0" fmla="*/ 139248 w 860978"/>
                <a:gd name="connsiteY0" fmla="*/ 572567 h 644910"/>
                <a:gd name="connsiteX1" fmla="*/ 33971 w 860978"/>
                <a:gd name="connsiteY1" fmla="*/ 31465 h 644910"/>
                <a:gd name="connsiteX2" fmla="*/ 519014 w 860978"/>
                <a:gd name="connsiteY2" fmla="*/ 103972 h 644910"/>
                <a:gd name="connsiteX3" fmla="*/ 860978 w 860978"/>
                <a:gd name="connsiteY3" fmla="*/ 104239 h 644910"/>
                <a:gd name="connsiteX4" fmla="*/ 559176 w 860978"/>
                <a:gd name="connsiteY4" fmla="*/ 588720 h 644910"/>
                <a:gd name="connsiteX5" fmla="*/ 139248 w 860978"/>
                <a:gd name="connsiteY5" fmla="*/ 572567 h 644910"/>
                <a:gd name="connsiteX0" fmla="*/ 139248 w 860978"/>
                <a:gd name="connsiteY0" fmla="*/ 567516 h 639859"/>
                <a:gd name="connsiteX1" fmla="*/ 33971 w 860978"/>
                <a:gd name="connsiteY1" fmla="*/ 26414 h 639859"/>
                <a:gd name="connsiteX2" fmla="*/ 519014 w 860978"/>
                <a:gd name="connsiteY2" fmla="*/ 98921 h 639859"/>
                <a:gd name="connsiteX3" fmla="*/ 860978 w 860978"/>
                <a:gd name="connsiteY3" fmla="*/ 99188 h 639859"/>
                <a:gd name="connsiteX4" fmla="*/ 559176 w 860978"/>
                <a:gd name="connsiteY4" fmla="*/ 583669 h 639859"/>
                <a:gd name="connsiteX5" fmla="*/ 139248 w 860978"/>
                <a:gd name="connsiteY5" fmla="*/ 567516 h 639859"/>
                <a:gd name="connsiteX0" fmla="*/ 139248 w 860978"/>
                <a:gd name="connsiteY0" fmla="*/ 564771 h 637114"/>
                <a:gd name="connsiteX1" fmla="*/ 33971 w 860978"/>
                <a:gd name="connsiteY1" fmla="*/ 23669 h 637114"/>
                <a:gd name="connsiteX2" fmla="*/ 521814 w 860978"/>
                <a:gd name="connsiteY2" fmla="*/ 105280 h 637114"/>
                <a:gd name="connsiteX3" fmla="*/ 860978 w 860978"/>
                <a:gd name="connsiteY3" fmla="*/ 96443 h 637114"/>
                <a:gd name="connsiteX4" fmla="*/ 559176 w 860978"/>
                <a:gd name="connsiteY4" fmla="*/ 580924 h 637114"/>
                <a:gd name="connsiteX5" fmla="*/ 139248 w 860978"/>
                <a:gd name="connsiteY5" fmla="*/ 564771 h 637114"/>
                <a:gd name="connsiteX0" fmla="*/ 141487 w 863217"/>
                <a:gd name="connsiteY0" fmla="*/ 553177 h 624593"/>
                <a:gd name="connsiteX1" fmla="*/ 33582 w 863217"/>
                <a:gd name="connsiteY1" fmla="*/ 27832 h 624593"/>
                <a:gd name="connsiteX2" fmla="*/ 524053 w 863217"/>
                <a:gd name="connsiteY2" fmla="*/ 93686 h 624593"/>
                <a:gd name="connsiteX3" fmla="*/ 863217 w 863217"/>
                <a:gd name="connsiteY3" fmla="*/ 84849 h 624593"/>
                <a:gd name="connsiteX4" fmla="*/ 561415 w 863217"/>
                <a:gd name="connsiteY4" fmla="*/ 569330 h 624593"/>
                <a:gd name="connsiteX5" fmla="*/ 141487 w 863217"/>
                <a:gd name="connsiteY5" fmla="*/ 553177 h 624593"/>
                <a:gd name="connsiteX0" fmla="*/ 136872 w 858602"/>
                <a:gd name="connsiteY0" fmla="*/ 552950 h 624756"/>
                <a:gd name="connsiteX1" fmla="*/ 34395 w 858602"/>
                <a:gd name="connsiteY1" fmla="*/ 20953 h 624756"/>
                <a:gd name="connsiteX2" fmla="*/ 519438 w 858602"/>
                <a:gd name="connsiteY2" fmla="*/ 93459 h 624756"/>
                <a:gd name="connsiteX3" fmla="*/ 858602 w 858602"/>
                <a:gd name="connsiteY3" fmla="*/ 84622 h 624756"/>
                <a:gd name="connsiteX4" fmla="*/ 556800 w 858602"/>
                <a:gd name="connsiteY4" fmla="*/ 569103 h 624756"/>
                <a:gd name="connsiteX5" fmla="*/ 136872 w 858602"/>
                <a:gd name="connsiteY5" fmla="*/ 552950 h 624756"/>
                <a:gd name="connsiteX0" fmla="*/ 136872 w 858602"/>
                <a:gd name="connsiteY0" fmla="*/ 552950 h 624756"/>
                <a:gd name="connsiteX1" fmla="*/ 34395 w 858602"/>
                <a:gd name="connsiteY1" fmla="*/ 20953 h 624756"/>
                <a:gd name="connsiteX2" fmla="*/ 519438 w 858602"/>
                <a:gd name="connsiteY2" fmla="*/ 93459 h 624756"/>
                <a:gd name="connsiteX3" fmla="*/ 858602 w 858602"/>
                <a:gd name="connsiteY3" fmla="*/ 84622 h 624756"/>
                <a:gd name="connsiteX4" fmla="*/ 556800 w 858602"/>
                <a:gd name="connsiteY4" fmla="*/ 569103 h 624756"/>
                <a:gd name="connsiteX5" fmla="*/ 136872 w 858602"/>
                <a:gd name="connsiteY5" fmla="*/ 552950 h 624756"/>
                <a:gd name="connsiteX0" fmla="*/ 136872 w 858602"/>
                <a:gd name="connsiteY0" fmla="*/ 554033 h 625839"/>
                <a:gd name="connsiteX1" fmla="*/ 34395 w 858602"/>
                <a:gd name="connsiteY1" fmla="*/ 22036 h 625839"/>
                <a:gd name="connsiteX2" fmla="*/ 519438 w 858602"/>
                <a:gd name="connsiteY2" fmla="*/ 94542 h 625839"/>
                <a:gd name="connsiteX3" fmla="*/ 858602 w 858602"/>
                <a:gd name="connsiteY3" fmla="*/ 85705 h 625839"/>
                <a:gd name="connsiteX4" fmla="*/ 556800 w 858602"/>
                <a:gd name="connsiteY4" fmla="*/ 570186 h 625839"/>
                <a:gd name="connsiteX5" fmla="*/ 136872 w 858602"/>
                <a:gd name="connsiteY5" fmla="*/ 554033 h 625839"/>
                <a:gd name="connsiteX0" fmla="*/ 136872 w 861058"/>
                <a:gd name="connsiteY0" fmla="*/ 586111 h 660608"/>
                <a:gd name="connsiteX1" fmla="*/ 34395 w 861058"/>
                <a:gd name="connsiteY1" fmla="*/ 54114 h 660608"/>
                <a:gd name="connsiteX2" fmla="*/ 519438 w 861058"/>
                <a:gd name="connsiteY2" fmla="*/ 126620 h 660608"/>
                <a:gd name="connsiteX3" fmla="*/ 861058 w 861058"/>
                <a:gd name="connsiteY3" fmla="*/ 77167 h 660608"/>
                <a:gd name="connsiteX4" fmla="*/ 556800 w 861058"/>
                <a:gd name="connsiteY4" fmla="*/ 602264 h 660608"/>
                <a:gd name="connsiteX5" fmla="*/ 136872 w 861058"/>
                <a:gd name="connsiteY5" fmla="*/ 586111 h 660608"/>
                <a:gd name="connsiteX0" fmla="*/ 136872 w 861058"/>
                <a:gd name="connsiteY0" fmla="*/ 592848 h 667345"/>
                <a:gd name="connsiteX1" fmla="*/ 34395 w 861058"/>
                <a:gd name="connsiteY1" fmla="*/ 60851 h 667345"/>
                <a:gd name="connsiteX2" fmla="*/ 519438 w 861058"/>
                <a:gd name="connsiteY2" fmla="*/ 133357 h 667345"/>
                <a:gd name="connsiteX3" fmla="*/ 861058 w 861058"/>
                <a:gd name="connsiteY3" fmla="*/ 83904 h 667345"/>
                <a:gd name="connsiteX4" fmla="*/ 556800 w 861058"/>
                <a:gd name="connsiteY4" fmla="*/ 609001 h 667345"/>
                <a:gd name="connsiteX5" fmla="*/ 136872 w 861058"/>
                <a:gd name="connsiteY5" fmla="*/ 592848 h 667345"/>
                <a:gd name="connsiteX0" fmla="*/ 136872 w 861058"/>
                <a:gd name="connsiteY0" fmla="*/ 590780 h 665277"/>
                <a:gd name="connsiteX1" fmla="*/ 34395 w 861058"/>
                <a:gd name="connsiteY1" fmla="*/ 58783 h 665277"/>
                <a:gd name="connsiteX2" fmla="*/ 519438 w 861058"/>
                <a:gd name="connsiteY2" fmla="*/ 131289 h 665277"/>
                <a:gd name="connsiteX3" fmla="*/ 861058 w 861058"/>
                <a:gd name="connsiteY3" fmla="*/ 81836 h 665277"/>
                <a:gd name="connsiteX4" fmla="*/ 556800 w 861058"/>
                <a:gd name="connsiteY4" fmla="*/ 606933 h 665277"/>
                <a:gd name="connsiteX5" fmla="*/ 136872 w 861058"/>
                <a:gd name="connsiteY5" fmla="*/ 590780 h 665277"/>
                <a:gd name="connsiteX0" fmla="*/ 136872 w 861058"/>
                <a:gd name="connsiteY0" fmla="*/ 590780 h 665277"/>
                <a:gd name="connsiteX1" fmla="*/ 34395 w 861058"/>
                <a:gd name="connsiteY1" fmla="*/ 58783 h 665277"/>
                <a:gd name="connsiteX2" fmla="*/ 519438 w 861058"/>
                <a:gd name="connsiteY2" fmla="*/ 131289 h 665277"/>
                <a:gd name="connsiteX3" fmla="*/ 861058 w 861058"/>
                <a:gd name="connsiteY3" fmla="*/ 81836 h 665277"/>
                <a:gd name="connsiteX4" fmla="*/ 556800 w 861058"/>
                <a:gd name="connsiteY4" fmla="*/ 606933 h 665277"/>
                <a:gd name="connsiteX5" fmla="*/ 136872 w 861058"/>
                <a:gd name="connsiteY5" fmla="*/ 590780 h 665277"/>
                <a:gd name="connsiteX0" fmla="*/ 136872 w 848006"/>
                <a:gd name="connsiteY0" fmla="*/ 698192 h 781433"/>
                <a:gd name="connsiteX1" fmla="*/ 34395 w 848006"/>
                <a:gd name="connsiteY1" fmla="*/ 166195 h 781433"/>
                <a:gd name="connsiteX2" fmla="*/ 519438 w 848006"/>
                <a:gd name="connsiteY2" fmla="*/ 238701 h 781433"/>
                <a:gd name="connsiteX3" fmla="*/ 848006 w 848006"/>
                <a:gd name="connsiteY3" fmla="*/ 60392 h 781433"/>
                <a:gd name="connsiteX4" fmla="*/ 556800 w 848006"/>
                <a:gd name="connsiteY4" fmla="*/ 714345 h 781433"/>
                <a:gd name="connsiteX5" fmla="*/ 136872 w 848006"/>
                <a:gd name="connsiteY5" fmla="*/ 698192 h 781433"/>
                <a:gd name="connsiteX0" fmla="*/ 161023 w 872157"/>
                <a:gd name="connsiteY0" fmla="*/ 709409 h 802824"/>
                <a:gd name="connsiteX1" fmla="*/ 30561 w 872157"/>
                <a:gd name="connsiteY1" fmla="*/ 0 h 802824"/>
                <a:gd name="connsiteX2" fmla="*/ 543589 w 872157"/>
                <a:gd name="connsiteY2" fmla="*/ 249918 h 802824"/>
                <a:gd name="connsiteX3" fmla="*/ 872157 w 872157"/>
                <a:gd name="connsiteY3" fmla="*/ 71609 h 802824"/>
                <a:gd name="connsiteX4" fmla="*/ 580951 w 872157"/>
                <a:gd name="connsiteY4" fmla="*/ 725562 h 802824"/>
                <a:gd name="connsiteX5" fmla="*/ 161023 w 872157"/>
                <a:gd name="connsiteY5" fmla="*/ 709409 h 802824"/>
                <a:gd name="connsiteX0" fmla="*/ 161023 w 872157"/>
                <a:gd name="connsiteY0" fmla="*/ 712198 h 805613"/>
                <a:gd name="connsiteX1" fmla="*/ 30561 w 872157"/>
                <a:gd name="connsiteY1" fmla="*/ 2789 h 805613"/>
                <a:gd name="connsiteX2" fmla="*/ 506258 w 872157"/>
                <a:gd name="connsiteY2" fmla="*/ 131317 h 805613"/>
                <a:gd name="connsiteX3" fmla="*/ 872157 w 872157"/>
                <a:gd name="connsiteY3" fmla="*/ 74398 h 805613"/>
                <a:gd name="connsiteX4" fmla="*/ 580951 w 872157"/>
                <a:gd name="connsiteY4" fmla="*/ 728351 h 805613"/>
                <a:gd name="connsiteX5" fmla="*/ 161023 w 872157"/>
                <a:gd name="connsiteY5" fmla="*/ 712198 h 805613"/>
                <a:gd name="connsiteX0" fmla="*/ 161896 w 873030"/>
                <a:gd name="connsiteY0" fmla="*/ 712198 h 832014"/>
                <a:gd name="connsiteX1" fmla="*/ 31434 w 873030"/>
                <a:gd name="connsiteY1" fmla="*/ 2789 h 832014"/>
                <a:gd name="connsiteX2" fmla="*/ 507131 w 873030"/>
                <a:gd name="connsiteY2" fmla="*/ 131317 h 832014"/>
                <a:gd name="connsiteX3" fmla="*/ 873030 w 873030"/>
                <a:gd name="connsiteY3" fmla="*/ 74398 h 832014"/>
                <a:gd name="connsiteX4" fmla="*/ 621034 w 873030"/>
                <a:gd name="connsiteY4" fmla="*/ 769441 h 832014"/>
                <a:gd name="connsiteX5" fmla="*/ 161896 w 873030"/>
                <a:gd name="connsiteY5" fmla="*/ 712198 h 832014"/>
                <a:gd name="connsiteX0" fmla="*/ 83953 w 900604"/>
                <a:gd name="connsiteY0" fmla="*/ 757935 h 854357"/>
                <a:gd name="connsiteX1" fmla="*/ 59008 w 900604"/>
                <a:gd name="connsiteY1" fmla="*/ 2789 h 854357"/>
                <a:gd name="connsiteX2" fmla="*/ 534705 w 900604"/>
                <a:gd name="connsiteY2" fmla="*/ 131317 h 854357"/>
                <a:gd name="connsiteX3" fmla="*/ 900604 w 900604"/>
                <a:gd name="connsiteY3" fmla="*/ 74398 h 854357"/>
                <a:gd name="connsiteX4" fmla="*/ 648608 w 900604"/>
                <a:gd name="connsiteY4" fmla="*/ 769441 h 854357"/>
                <a:gd name="connsiteX5" fmla="*/ 83953 w 900604"/>
                <a:gd name="connsiteY5" fmla="*/ 757935 h 854357"/>
                <a:gd name="connsiteX0" fmla="*/ 86770 w 903421"/>
                <a:gd name="connsiteY0" fmla="*/ 757935 h 906050"/>
                <a:gd name="connsiteX1" fmla="*/ 61825 w 903421"/>
                <a:gd name="connsiteY1" fmla="*/ 2789 h 906050"/>
                <a:gd name="connsiteX2" fmla="*/ 537522 w 903421"/>
                <a:gd name="connsiteY2" fmla="*/ 131317 h 906050"/>
                <a:gd name="connsiteX3" fmla="*/ 903421 w 903421"/>
                <a:gd name="connsiteY3" fmla="*/ 74398 h 906050"/>
                <a:gd name="connsiteX4" fmla="*/ 701834 w 903421"/>
                <a:gd name="connsiteY4" fmla="*/ 846947 h 906050"/>
                <a:gd name="connsiteX5" fmla="*/ 86770 w 903421"/>
                <a:gd name="connsiteY5" fmla="*/ 757935 h 906050"/>
                <a:gd name="connsiteX0" fmla="*/ 68771 w 921839"/>
                <a:gd name="connsiteY0" fmla="*/ 769135 h 910309"/>
                <a:gd name="connsiteX1" fmla="*/ 80243 w 921839"/>
                <a:gd name="connsiteY1" fmla="*/ 2789 h 910309"/>
                <a:gd name="connsiteX2" fmla="*/ 555940 w 921839"/>
                <a:gd name="connsiteY2" fmla="*/ 131317 h 910309"/>
                <a:gd name="connsiteX3" fmla="*/ 921839 w 921839"/>
                <a:gd name="connsiteY3" fmla="*/ 74398 h 910309"/>
                <a:gd name="connsiteX4" fmla="*/ 720252 w 921839"/>
                <a:gd name="connsiteY4" fmla="*/ 846947 h 910309"/>
                <a:gd name="connsiteX5" fmla="*/ 68771 w 921839"/>
                <a:gd name="connsiteY5" fmla="*/ 769135 h 910309"/>
                <a:gd name="connsiteX0" fmla="*/ 22815 w 1144793"/>
                <a:gd name="connsiteY0" fmla="*/ 758824 h 906378"/>
                <a:gd name="connsiteX1" fmla="*/ 303197 w 1144793"/>
                <a:gd name="connsiteY1" fmla="*/ 2789 h 906378"/>
                <a:gd name="connsiteX2" fmla="*/ 778894 w 1144793"/>
                <a:gd name="connsiteY2" fmla="*/ 131317 h 906378"/>
                <a:gd name="connsiteX3" fmla="*/ 1144793 w 1144793"/>
                <a:gd name="connsiteY3" fmla="*/ 74398 h 906378"/>
                <a:gd name="connsiteX4" fmla="*/ 943206 w 1144793"/>
                <a:gd name="connsiteY4" fmla="*/ 846947 h 906378"/>
                <a:gd name="connsiteX5" fmla="*/ 22815 w 1144793"/>
                <a:gd name="connsiteY5" fmla="*/ 758824 h 906378"/>
                <a:gd name="connsiteX0" fmla="*/ 47302 w 1169280"/>
                <a:gd name="connsiteY0" fmla="*/ 976415 h 1133898"/>
                <a:gd name="connsiteX1" fmla="*/ 180187 w 1169280"/>
                <a:gd name="connsiteY1" fmla="*/ 0 h 1133898"/>
                <a:gd name="connsiteX2" fmla="*/ 803381 w 1169280"/>
                <a:gd name="connsiteY2" fmla="*/ 348908 h 1133898"/>
                <a:gd name="connsiteX3" fmla="*/ 1169280 w 1169280"/>
                <a:gd name="connsiteY3" fmla="*/ 291989 h 1133898"/>
                <a:gd name="connsiteX4" fmla="*/ 967693 w 1169280"/>
                <a:gd name="connsiteY4" fmla="*/ 1064538 h 1133898"/>
                <a:gd name="connsiteX5" fmla="*/ 47302 w 1169280"/>
                <a:gd name="connsiteY5" fmla="*/ 976415 h 1133898"/>
                <a:gd name="connsiteX0" fmla="*/ 47302 w 1251459"/>
                <a:gd name="connsiteY0" fmla="*/ 976415 h 1139544"/>
                <a:gd name="connsiteX1" fmla="*/ 180187 w 1251459"/>
                <a:gd name="connsiteY1" fmla="*/ 0 h 1139544"/>
                <a:gd name="connsiteX2" fmla="*/ 803381 w 1251459"/>
                <a:gd name="connsiteY2" fmla="*/ 348908 h 1139544"/>
                <a:gd name="connsiteX3" fmla="*/ 1251459 w 1251459"/>
                <a:gd name="connsiteY3" fmla="*/ 213568 h 1139544"/>
                <a:gd name="connsiteX4" fmla="*/ 967693 w 1251459"/>
                <a:gd name="connsiteY4" fmla="*/ 1064538 h 1139544"/>
                <a:gd name="connsiteX5" fmla="*/ 47302 w 1251459"/>
                <a:gd name="connsiteY5" fmla="*/ 976415 h 1139544"/>
                <a:gd name="connsiteX0" fmla="*/ 64463 w 1326978"/>
                <a:gd name="connsiteY0" fmla="*/ 976415 h 1173259"/>
                <a:gd name="connsiteX1" fmla="*/ 197348 w 1326978"/>
                <a:gd name="connsiteY1" fmla="*/ 0 h 1173259"/>
                <a:gd name="connsiteX2" fmla="*/ 820542 w 1326978"/>
                <a:gd name="connsiteY2" fmla="*/ 348908 h 1173259"/>
                <a:gd name="connsiteX3" fmla="*/ 1268620 w 1326978"/>
                <a:gd name="connsiteY3" fmla="*/ 213568 h 1173259"/>
                <a:gd name="connsiteX4" fmla="*/ 1224813 w 1326978"/>
                <a:gd name="connsiteY4" fmla="*/ 1110326 h 1173259"/>
                <a:gd name="connsiteX5" fmla="*/ 64463 w 1326978"/>
                <a:gd name="connsiteY5" fmla="*/ 976415 h 117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6978" h="1173259">
                  <a:moveTo>
                    <a:pt x="64463" y="976415"/>
                  </a:moveTo>
                  <a:cubicBezTo>
                    <a:pt x="-106781" y="791361"/>
                    <a:pt x="107294" y="34288"/>
                    <a:pt x="197348" y="0"/>
                  </a:cubicBezTo>
                  <a:cubicBezTo>
                    <a:pt x="454571" y="128555"/>
                    <a:pt x="641997" y="313313"/>
                    <a:pt x="820542" y="348908"/>
                  </a:cubicBezTo>
                  <a:cubicBezTo>
                    <a:pt x="999087" y="384503"/>
                    <a:pt x="1235479" y="13162"/>
                    <a:pt x="1268620" y="213568"/>
                  </a:cubicBezTo>
                  <a:cubicBezTo>
                    <a:pt x="1268620" y="371018"/>
                    <a:pt x="1425506" y="983185"/>
                    <a:pt x="1224813" y="1110326"/>
                  </a:cubicBezTo>
                  <a:cubicBezTo>
                    <a:pt x="1024120" y="1237467"/>
                    <a:pt x="235707" y="1161469"/>
                    <a:pt x="64463" y="97641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E9F8A"/>
                </a:gs>
                <a:gs pos="59000">
                  <a:srgbClr val="77645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D7EDBCC-6808-4102-814B-743DAA5CF7BB}"/>
                </a:ext>
              </a:extLst>
            </p:cNvPr>
            <p:cNvSpPr/>
            <p:nvPr/>
          </p:nvSpPr>
          <p:spPr>
            <a:xfrm>
              <a:off x="4517693" y="67983"/>
              <a:ext cx="2759281" cy="3633627"/>
            </a:xfrm>
            <a:custGeom>
              <a:avLst/>
              <a:gdLst>
                <a:gd name="connsiteX0" fmla="*/ 0 w 2768600"/>
                <a:gd name="connsiteY0" fmla="*/ 1676400 h 3352800"/>
                <a:gd name="connsiteX1" fmla="*/ 1384300 w 2768600"/>
                <a:gd name="connsiteY1" fmla="*/ 0 h 3352800"/>
                <a:gd name="connsiteX2" fmla="*/ 2768600 w 2768600"/>
                <a:gd name="connsiteY2" fmla="*/ 1676400 h 3352800"/>
                <a:gd name="connsiteX3" fmla="*/ 1384300 w 2768600"/>
                <a:gd name="connsiteY3" fmla="*/ 3352800 h 3352800"/>
                <a:gd name="connsiteX4" fmla="*/ 0 w 2768600"/>
                <a:gd name="connsiteY4" fmla="*/ 1676400 h 3352800"/>
                <a:gd name="connsiteX0" fmla="*/ 85388 w 2853988"/>
                <a:gd name="connsiteY0" fmla="*/ 1676400 h 3398520"/>
                <a:gd name="connsiteX1" fmla="*/ 1469688 w 2853988"/>
                <a:gd name="connsiteY1" fmla="*/ 0 h 3398520"/>
                <a:gd name="connsiteX2" fmla="*/ 2853988 w 2853988"/>
                <a:gd name="connsiteY2" fmla="*/ 1676400 h 3398520"/>
                <a:gd name="connsiteX3" fmla="*/ 646728 w 2853988"/>
                <a:gd name="connsiteY3" fmla="*/ 3398520 h 3398520"/>
                <a:gd name="connsiteX4" fmla="*/ 85388 w 2853988"/>
                <a:gd name="connsiteY4" fmla="*/ 1676400 h 3398520"/>
                <a:gd name="connsiteX0" fmla="*/ 35350 w 2560110"/>
                <a:gd name="connsiteY0" fmla="*/ 1676460 h 3398617"/>
                <a:gd name="connsiteX1" fmla="*/ 1419650 w 2560110"/>
                <a:gd name="connsiteY1" fmla="*/ 60 h 3398617"/>
                <a:gd name="connsiteX2" fmla="*/ 2560110 w 2560110"/>
                <a:gd name="connsiteY2" fmla="*/ 1630740 h 3398617"/>
                <a:gd name="connsiteX3" fmla="*/ 596690 w 2560110"/>
                <a:gd name="connsiteY3" fmla="*/ 3398580 h 3398617"/>
                <a:gd name="connsiteX4" fmla="*/ 35350 w 2560110"/>
                <a:gd name="connsiteY4" fmla="*/ 1676460 h 3398617"/>
                <a:gd name="connsiteX0" fmla="*/ 38775 w 2517815"/>
                <a:gd name="connsiteY0" fmla="*/ 1691746 h 3398692"/>
                <a:gd name="connsiteX1" fmla="*/ 1377355 w 2517815"/>
                <a:gd name="connsiteY1" fmla="*/ 106 h 3398692"/>
                <a:gd name="connsiteX2" fmla="*/ 2517815 w 2517815"/>
                <a:gd name="connsiteY2" fmla="*/ 1630786 h 3398692"/>
                <a:gd name="connsiteX3" fmla="*/ 554395 w 2517815"/>
                <a:gd name="connsiteY3" fmla="*/ 3398626 h 3398692"/>
                <a:gd name="connsiteX4" fmla="*/ 38775 w 2517815"/>
                <a:gd name="connsiteY4" fmla="*/ 1691746 h 3398692"/>
                <a:gd name="connsiteX0" fmla="*/ 50945 w 2529985"/>
                <a:gd name="connsiteY0" fmla="*/ 1851747 h 3558695"/>
                <a:gd name="connsiteX1" fmla="*/ 1580025 w 2529985"/>
                <a:gd name="connsiteY1" fmla="*/ 87 h 3558695"/>
                <a:gd name="connsiteX2" fmla="*/ 2529985 w 2529985"/>
                <a:gd name="connsiteY2" fmla="*/ 1790787 h 3558695"/>
                <a:gd name="connsiteX3" fmla="*/ 566565 w 2529985"/>
                <a:gd name="connsiteY3" fmla="*/ 3558627 h 3558695"/>
                <a:gd name="connsiteX4" fmla="*/ 50945 w 2529985"/>
                <a:gd name="connsiteY4" fmla="*/ 1851747 h 3558695"/>
                <a:gd name="connsiteX0" fmla="*/ 228 w 2479268"/>
                <a:gd name="connsiteY0" fmla="*/ 1901326 h 3608269"/>
                <a:gd name="connsiteX1" fmla="*/ 551408 w 2479268"/>
                <a:gd name="connsiteY1" fmla="*/ 621166 h 3608269"/>
                <a:gd name="connsiteX2" fmla="*/ 1529308 w 2479268"/>
                <a:gd name="connsiteY2" fmla="*/ 49666 h 3608269"/>
                <a:gd name="connsiteX3" fmla="*/ 2479268 w 2479268"/>
                <a:gd name="connsiteY3" fmla="*/ 1840366 h 3608269"/>
                <a:gd name="connsiteX4" fmla="*/ 515848 w 2479268"/>
                <a:gd name="connsiteY4" fmla="*/ 3608206 h 3608269"/>
                <a:gd name="connsiteX5" fmla="*/ 228 w 2479268"/>
                <a:gd name="connsiteY5" fmla="*/ 1901326 h 3608269"/>
                <a:gd name="connsiteX0" fmla="*/ 228 w 2749354"/>
                <a:gd name="connsiteY0" fmla="*/ 1854933 h 3561876"/>
                <a:gd name="connsiteX1" fmla="*/ 551408 w 2749354"/>
                <a:gd name="connsiteY1" fmla="*/ 574773 h 3561876"/>
                <a:gd name="connsiteX2" fmla="*/ 1529308 w 2749354"/>
                <a:gd name="connsiteY2" fmla="*/ 3273 h 3561876"/>
                <a:gd name="connsiteX3" fmla="*/ 2654527 w 2749354"/>
                <a:gd name="connsiteY3" fmla="*/ 803374 h 3561876"/>
                <a:gd name="connsiteX4" fmla="*/ 2479268 w 2749354"/>
                <a:gd name="connsiteY4" fmla="*/ 1793973 h 3561876"/>
                <a:gd name="connsiteX5" fmla="*/ 515848 w 2749354"/>
                <a:gd name="connsiteY5" fmla="*/ 3561813 h 3561876"/>
                <a:gd name="connsiteX6" fmla="*/ 228 w 2749354"/>
                <a:gd name="connsiteY6" fmla="*/ 1854933 h 3561876"/>
                <a:gd name="connsiteX0" fmla="*/ 135 w 2722889"/>
                <a:gd name="connsiteY0" fmla="*/ 1854933 h 3627999"/>
                <a:gd name="connsiteX1" fmla="*/ 551315 w 2722889"/>
                <a:gd name="connsiteY1" fmla="*/ 574773 h 3627999"/>
                <a:gd name="connsiteX2" fmla="*/ 1529215 w 2722889"/>
                <a:gd name="connsiteY2" fmla="*/ 3273 h 3627999"/>
                <a:gd name="connsiteX3" fmla="*/ 2654434 w 2722889"/>
                <a:gd name="connsiteY3" fmla="*/ 803374 h 3627999"/>
                <a:gd name="connsiteX4" fmla="*/ 2479175 w 2722889"/>
                <a:gd name="connsiteY4" fmla="*/ 1793973 h 3627999"/>
                <a:gd name="connsiteX5" fmla="*/ 1991494 w 2722889"/>
                <a:gd name="connsiteY5" fmla="*/ 3135093 h 3627999"/>
                <a:gd name="connsiteX6" fmla="*/ 515755 w 2722889"/>
                <a:gd name="connsiteY6" fmla="*/ 3561813 h 3627999"/>
                <a:gd name="connsiteX7" fmla="*/ 135 w 2722889"/>
                <a:gd name="connsiteY7" fmla="*/ 1854933 h 3627999"/>
                <a:gd name="connsiteX0" fmla="*/ 266 w 2723020"/>
                <a:gd name="connsiteY0" fmla="*/ 1854933 h 3640264"/>
                <a:gd name="connsiteX1" fmla="*/ 551446 w 2723020"/>
                <a:gd name="connsiteY1" fmla="*/ 574773 h 3640264"/>
                <a:gd name="connsiteX2" fmla="*/ 1529346 w 2723020"/>
                <a:gd name="connsiteY2" fmla="*/ 3273 h 3640264"/>
                <a:gd name="connsiteX3" fmla="*/ 2654565 w 2723020"/>
                <a:gd name="connsiteY3" fmla="*/ 803374 h 3640264"/>
                <a:gd name="connsiteX4" fmla="*/ 2479306 w 2723020"/>
                <a:gd name="connsiteY4" fmla="*/ 1793973 h 3640264"/>
                <a:gd name="connsiteX5" fmla="*/ 1991625 w 2723020"/>
                <a:gd name="connsiteY5" fmla="*/ 3135093 h 3640264"/>
                <a:gd name="connsiteX6" fmla="*/ 515886 w 2723020"/>
                <a:gd name="connsiteY6" fmla="*/ 3561813 h 3640264"/>
                <a:gd name="connsiteX7" fmla="*/ 266 w 2723020"/>
                <a:gd name="connsiteY7" fmla="*/ 1854933 h 3640264"/>
                <a:gd name="connsiteX0" fmla="*/ 33998 w 2756752"/>
                <a:gd name="connsiteY0" fmla="*/ 1854933 h 3640264"/>
                <a:gd name="connsiteX1" fmla="*/ 585178 w 2756752"/>
                <a:gd name="connsiteY1" fmla="*/ 574773 h 3640264"/>
                <a:gd name="connsiteX2" fmla="*/ 1563078 w 2756752"/>
                <a:gd name="connsiteY2" fmla="*/ 3273 h 3640264"/>
                <a:gd name="connsiteX3" fmla="*/ 2688297 w 2756752"/>
                <a:gd name="connsiteY3" fmla="*/ 803374 h 3640264"/>
                <a:gd name="connsiteX4" fmla="*/ 2513038 w 2756752"/>
                <a:gd name="connsiteY4" fmla="*/ 1793973 h 3640264"/>
                <a:gd name="connsiteX5" fmla="*/ 2025357 w 2756752"/>
                <a:gd name="connsiteY5" fmla="*/ 3135093 h 3640264"/>
                <a:gd name="connsiteX6" fmla="*/ 549618 w 2756752"/>
                <a:gd name="connsiteY6" fmla="*/ 3561813 h 3640264"/>
                <a:gd name="connsiteX7" fmla="*/ 33998 w 2756752"/>
                <a:gd name="connsiteY7" fmla="*/ 1854933 h 3640264"/>
                <a:gd name="connsiteX0" fmla="*/ 34680 w 2757434"/>
                <a:gd name="connsiteY0" fmla="*/ 1854933 h 3703783"/>
                <a:gd name="connsiteX1" fmla="*/ 585860 w 2757434"/>
                <a:gd name="connsiteY1" fmla="*/ 574773 h 3703783"/>
                <a:gd name="connsiteX2" fmla="*/ 1563760 w 2757434"/>
                <a:gd name="connsiteY2" fmla="*/ 3273 h 3703783"/>
                <a:gd name="connsiteX3" fmla="*/ 2688979 w 2757434"/>
                <a:gd name="connsiteY3" fmla="*/ 803374 h 3703783"/>
                <a:gd name="connsiteX4" fmla="*/ 2513720 w 2757434"/>
                <a:gd name="connsiteY4" fmla="*/ 1793973 h 3703783"/>
                <a:gd name="connsiteX5" fmla="*/ 2026039 w 2757434"/>
                <a:gd name="connsiteY5" fmla="*/ 3135093 h 3703783"/>
                <a:gd name="connsiteX6" fmla="*/ 550300 w 2757434"/>
                <a:gd name="connsiteY6" fmla="*/ 3561813 h 3703783"/>
                <a:gd name="connsiteX7" fmla="*/ 34680 w 2757434"/>
                <a:gd name="connsiteY7" fmla="*/ 1854933 h 3703783"/>
                <a:gd name="connsiteX0" fmla="*/ 49427 w 2772181"/>
                <a:gd name="connsiteY0" fmla="*/ 1854933 h 3703783"/>
                <a:gd name="connsiteX1" fmla="*/ 600607 w 2772181"/>
                <a:gd name="connsiteY1" fmla="*/ 574773 h 3703783"/>
                <a:gd name="connsiteX2" fmla="*/ 1578507 w 2772181"/>
                <a:gd name="connsiteY2" fmla="*/ 3273 h 3703783"/>
                <a:gd name="connsiteX3" fmla="*/ 2703726 w 2772181"/>
                <a:gd name="connsiteY3" fmla="*/ 803374 h 3703783"/>
                <a:gd name="connsiteX4" fmla="*/ 2528467 w 2772181"/>
                <a:gd name="connsiteY4" fmla="*/ 1793973 h 3703783"/>
                <a:gd name="connsiteX5" fmla="*/ 2040786 w 2772181"/>
                <a:gd name="connsiteY5" fmla="*/ 3135093 h 3703783"/>
                <a:gd name="connsiteX6" fmla="*/ 565047 w 2772181"/>
                <a:gd name="connsiteY6" fmla="*/ 3561813 h 3703783"/>
                <a:gd name="connsiteX7" fmla="*/ 49427 w 2772181"/>
                <a:gd name="connsiteY7" fmla="*/ 1854933 h 3703783"/>
                <a:gd name="connsiteX0" fmla="*/ 49427 w 2772181"/>
                <a:gd name="connsiteY0" fmla="*/ 1854933 h 3703783"/>
                <a:gd name="connsiteX1" fmla="*/ 600607 w 2772181"/>
                <a:gd name="connsiteY1" fmla="*/ 574773 h 3703783"/>
                <a:gd name="connsiteX2" fmla="*/ 1578507 w 2772181"/>
                <a:gd name="connsiteY2" fmla="*/ 3273 h 3703783"/>
                <a:gd name="connsiteX3" fmla="*/ 2703726 w 2772181"/>
                <a:gd name="connsiteY3" fmla="*/ 803374 h 3703783"/>
                <a:gd name="connsiteX4" fmla="*/ 2528467 w 2772181"/>
                <a:gd name="connsiteY4" fmla="*/ 1793973 h 3703783"/>
                <a:gd name="connsiteX5" fmla="*/ 2040786 w 2772181"/>
                <a:gd name="connsiteY5" fmla="*/ 3135093 h 3703783"/>
                <a:gd name="connsiteX6" fmla="*/ 565047 w 2772181"/>
                <a:gd name="connsiteY6" fmla="*/ 3561813 h 3703783"/>
                <a:gd name="connsiteX7" fmla="*/ 49427 w 2772181"/>
                <a:gd name="connsiteY7" fmla="*/ 1854933 h 3703783"/>
                <a:gd name="connsiteX0" fmla="*/ 41055 w 2763809"/>
                <a:gd name="connsiteY0" fmla="*/ 1854933 h 3703783"/>
                <a:gd name="connsiteX1" fmla="*/ 592235 w 2763809"/>
                <a:gd name="connsiteY1" fmla="*/ 574773 h 3703783"/>
                <a:gd name="connsiteX2" fmla="*/ 1570135 w 2763809"/>
                <a:gd name="connsiteY2" fmla="*/ 3273 h 3703783"/>
                <a:gd name="connsiteX3" fmla="*/ 2695354 w 2763809"/>
                <a:gd name="connsiteY3" fmla="*/ 803374 h 3703783"/>
                <a:gd name="connsiteX4" fmla="*/ 2520095 w 2763809"/>
                <a:gd name="connsiteY4" fmla="*/ 1793973 h 3703783"/>
                <a:gd name="connsiteX5" fmla="*/ 2032414 w 2763809"/>
                <a:gd name="connsiteY5" fmla="*/ 3135093 h 3703783"/>
                <a:gd name="connsiteX6" fmla="*/ 556675 w 2763809"/>
                <a:gd name="connsiteY6" fmla="*/ 3561813 h 3703783"/>
                <a:gd name="connsiteX7" fmla="*/ 41055 w 2763809"/>
                <a:gd name="connsiteY7" fmla="*/ 1854933 h 3703783"/>
                <a:gd name="connsiteX0" fmla="*/ 41055 w 2763809"/>
                <a:gd name="connsiteY0" fmla="*/ 1854933 h 3624969"/>
                <a:gd name="connsiteX1" fmla="*/ 592235 w 2763809"/>
                <a:gd name="connsiteY1" fmla="*/ 574773 h 3624969"/>
                <a:gd name="connsiteX2" fmla="*/ 1570135 w 2763809"/>
                <a:gd name="connsiteY2" fmla="*/ 3273 h 3624969"/>
                <a:gd name="connsiteX3" fmla="*/ 2695354 w 2763809"/>
                <a:gd name="connsiteY3" fmla="*/ 803374 h 3624969"/>
                <a:gd name="connsiteX4" fmla="*/ 2520095 w 2763809"/>
                <a:gd name="connsiteY4" fmla="*/ 1793973 h 3624969"/>
                <a:gd name="connsiteX5" fmla="*/ 2032414 w 2763809"/>
                <a:gd name="connsiteY5" fmla="*/ 3135093 h 3624969"/>
                <a:gd name="connsiteX6" fmla="*/ 556675 w 2763809"/>
                <a:gd name="connsiteY6" fmla="*/ 3561813 h 3624969"/>
                <a:gd name="connsiteX7" fmla="*/ 41055 w 2763809"/>
                <a:gd name="connsiteY7" fmla="*/ 1854933 h 3624969"/>
                <a:gd name="connsiteX0" fmla="*/ 41055 w 2763809"/>
                <a:gd name="connsiteY0" fmla="*/ 1854933 h 3624969"/>
                <a:gd name="connsiteX1" fmla="*/ 592235 w 2763809"/>
                <a:gd name="connsiteY1" fmla="*/ 574773 h 3624969"/>
                <a:gd name="connsiteX2" fmla="*/ 1570135 w 2763809"/>
                <a:gd name="connsiteY2" fmla="*/ 3273 h 3624969"/>
                <a:gd name="connsiteX3" fmla="*/ 2695354 w 2763809"/>
                <a:gd name="connsiteY3" fmla="*/ 803374 h 3624969"/>
                <a:gd name="connsiteX4" fmla="*/ 2520095 w 2763809"/>
                <a:gd name="connsiteY4" fmla="*/ 1793973 h 3624969"/>
                <a:gd name="connsiteX5" fmla="*/ 2032414 w 2763809"/>
                <a:gd name="connsiteY5" fmla="*/ 3135093 h 3624969"/>
                <a:gd name="connsiteX6" fmla="*/ 556675 w 2763809"/>
                <a:gd name="connsiteY6" fmla="*/ 3561813 h 3624969"/>
                <a:gd name="connsiteX7" fmla="*/ 41055 w 2763809"/>
                <a:gd name="connsiteY7" fmla="*/ 1854933 h 3624969"/>
                <a:gd name="connsiteX0" fmla="*/ 41055 w 2763809"/>
                <a:gd name="connsiteY0" fmla="*/ 1852259 h 3622295"/>
                <a:gd name="connsiteX1" fmla="*/ 592235 w 2763809"/>
                <a:gd name="connsiteY1" fmla="*/ 572099 h 3622295"/>
                <a:gd name="connsiteX2" fmla="*/ 1570135 w 2763809"/>
                <a:gd name="connsiteY2" fmla="*/ 599 h 3622295"/>
                <a:gd name="connsiteX3" fmla="*/ 2695354 w 2763809"/>
                <a:gd name="connsiteY3" fmla="*/ 800700 h 3622295"/>
                <a:gd name="connsiteX4" fmla="*/ 2520095 w 2763809"/>
                <a:gd name="connsiteY4" fmla="*/ 1791299 h 3622295"/>
                <a:gd name="connsiteX5" fmla="*/ 2032414 w 2763809"/>
                <a:gd name="connsiteY5" fmla="*/ 3132419 h 3622295"/>
                <a:gd name="connsiteX6" fmla="*/ 556675 w 2763809"/>
                <a:gd name="connsiteY6" fmla="*/ 3559139 h 3622295"/>
                <a:gd name="connsiteX7" fmla="*/ 41055 w 2763809"/>
                <a:gd name="connsiteY7" fmla="*/ 1852259 h 3622295"/>
                <a:gd name="connsiteX0" fmla="*/ 41055 w 2763809"/>
                <a:gd name="connsiteY0" fmla="*/ 1868327 h 3638363"/>
                <a:gd name="connsiteX1" fmla="*/ 592235 w 2763809"/>
                <a:gd name="connsiteY1" fmla="*/ 588167 h 3638363"/>
                <a:gd name="connsiteX2" fmla="*/ 1570135 w 2763809"/>
                <a:gd name="connsiteY2" fmla="*/ 16667 h 3638363"/>
                <a:gd name="connsiteX3" fmla="*/ 2695354 w 2763809"/>
                <a:gd name="connsiteY3" fmla="*/ 816768 h 3638363"/>
                <a:gd name="connsiteX4" fmla="*/ 2520095 w 2763809"/>
                <a:gd name="connsiteY4" fmla="*/ 1807367 h 3638363"/>
                <a:gd name="connsiteX5" fmla="*/ 2032414 w 2763809"/>
                <a:gd name="connsiteY5" fmla="*/ 3148487 h 3638363"/>
                <a:gd name="connsiteX6" fmla="*/ 556675 w 2763809"/>
                <a:gd name="connsiteY6" fmla="*/ 3575207 h 3638363"/>
                <a:gd name="connsiteX7" fmla="*/ 41055 w 2763809"/>
                <a:gd name="connsiteY7" fmla="*/ 1868327 h 3638363"/>
                <a:gd name="connsiteX0" fmla="*/ 41055 w 2763809"/>
                <a:gd name="connsiteY0" fmla="*/ 1868327 h 3638363"/>
                <a:gd name="connsiteX1" fmla="*/ 592235 w 2763809"/>
                <a:gd name="connsiteY1" fmla="*/ 588167 h 3638363"/>
                <a:gd name="connsiteX2" fmla="*/ 1570135 w 2763809"/>
                <a:gd name="connsiteY2" fmla="*/ 16667 h 3638363"/>
                <a:gd name="connsiteX3" fmla="*/ 2695354 w 2763809"/>
                <a:gd name="connsiteY3" fmla="*/ 816768 h 3638363"/>
                <a:gd name="connsiteX4" fmla="*/ 2520095 w 2763809"/>
                <a:gd name="connsiteY4" fmla="*/ 1807367 h 3638363"/>
                <a:gd name="connsiteX5" fmla="*/ 2032414 w 2763809"/>
                <a:gd name="connsiteY5" fmla="*/ 3148487 h 3638363"/>
                <a:gd name="connsiteX6" fmla="*/ 556675 w 2763809"/>
                <a:gd name="connsiteY6" fmla="*/ 3575207 h 3638363"/>
                <a:gd name="connsiteX7" fmla="*/ 41055 w 2763809"/>
                <a:gd name="connsiteY7" fmla="*/ 1868327 h 3638363"/>
                <a:gd name="connsiteX0" fmla="*/ 41055 w 2763809"/>
                <a:gd name="connsiteY0" fmla="*/ 1868327 h 3638363"/>
                <a:gd name="connsiteX1" fmla="*/ 592235 w 2763809"/>
                <a:gd name="connsiteY1" fmla="*/ 588167 h 3638363"/>
                <a:gd name="connsiteX2" fmla="*/ 1570135 w 2763809"/>
                <a:gd name="connsiteY2" fmla="*/ 16667 h 3638363"/>
                <a:gd name="connsiteX3" fmla="*/ 2695354 w 2763809"/>
                <a:gd name="connsiteY3" fmla="*/ 816768 h 3638363"/>
                <a:gd name="connsiteX4" fmla="*/ 2520095 w 2763809"/>
                <a:gd name="connsiteY4" fmla="*/ 1807367 h 3638363"/>
                <a:gd name="connsiteX5" fmla="*/ 2032414 w 2763809"/>
                <a:gd name="connsiteY5" fmla="*/ 3148487 h 3638363"/>
                <a:gd name="connsiteX6" fmla="*/ 556675 w 2763809"/>
                <a:gd name="connsiteY6" fmla="*/ 3575207 h 3638363"/>
                <a:gd name="connsiteX7" fmla="*/ 41055 w 2763809"/>
                <a:gd name="connsiteY7" fmla="*/ 1868327 h 3638363"/>
                <a:gd name="connsiteX0" fmla="*/ 41055 w 2763809"/>
                <a:gd name="connsiteY0" fmla="*/ 1852259 h 3622295"/>
                <a:gd name="connsiteX1" fmla="*/ 592235 w 2763809"/>
                <a:gd name="connsiteY1" fmla="*/ 572099 h 3622295"/>
                <a:gd name="connsiteX2" fmla="*/ 1570135 w 2763809"/>
                <a:gd name="connsiteY2" fmla="*/ 599 h 3622295"/>
                <a:gd name="connsiteX3" fmla="*/ 2695354 w 2763809"/>
                <a:gd name="connsiteY3" fmla="*/ 800700 h 3622295"/>
                <a:gd name="connsiteX4" fmla="*/ 2520095 w 2763809"/>
                <a:gd name="connsiteY4" fmla="*/ 1791299 h 3622295"/>
                <a:gd name="connsiteX5" fmla="*/ 2032414 w 2763809"/>
                <a:gd name="connsiteY5" fmla="*/ 3132419 h 3622295"/>
                <a:gd name="connsiteX6" fmla="*/ 556675 w 2763809"/>
                <a:gd name="connsiteY6" fmla="*/ 3559139 h 3622295"/>
                <a:gd name="connsiteX7" fmla="*/ 41055 w 2763809"/>
                <a:gd name="connsiteY7" fmla="*/ 1852259 h 3622295"/>
                <a:gd name="connsiteX0" fmla="*/ 32950 w 2755704"/>
                <a:gd name="connsiteY0" fmla="*/ 1852259 h 3622295"/>
                <a:gd name="connsiteX1" fmla="*/ 584130 w 2755704"/>
                <a:gd name="connsiteY1" fmla="*/ 572099 h 3622295"/>
                <a:gd name="connsiteX2" fmla="*/ 1562030 w 2755704"/>
                <a:gd name="connsiteY2" fmla="*/ 599 h 3622295"/>
                <a:gd name="connsiteX3" fmla="*/ 2687249 w 2755704"/>
                <a:gd name="connsiteY3" fmla="*/ 800700 h 3622295"/>
                <a:gd name="connsiteX4" fmla="*/ 2511990 w 2755704"/>
                <a:gd name="connsiteY4" fmla="*/ 1791299 h 3622295"/>
                <a:gd name="connsiteX5" fmla="*/ 2024309 w 2755704"/>
                <a:gd name="connsiteY5" fmla="*/ 3132419 h 3622295"/>
                <a:gd name="connsiteX6" fmla="*/ 548570 w 2755704"/>
                <a:gd name="connsiteY6" fmla="*/ 3559139 h 3622295"/>
                <a:gd name="connsiteX7" fmla="*/ 32950 w 2755704"/>
                <a:gd name="connsiteY7" fmla="*/ 1852259 h 3622295"/>
                <a:gd name="connsiteX0" fmla="*/ 46620 w 2769374"/>
                <a:gd name="connsiteY0" fmla="*/ 1852259 h 3622295"/>
                <a:gd name="connsiteX1" fmla="*/ 597800 w 2769374"/>
                <a:gd name="connsiteY1" fmla="*/ 572099 h 3622295"/>
                <a:gd name="connsiteX2" fmla="*/ 1575700 w 2769374"/>
                <a:gd name="connsiteY2" fmla="*/ 599 h 3622295"/>
                <a:gd name="connsiteX3" fmla="*/ 2700919 w 2769374"/>
                <a:gd name="connsiteY3" fmla="*/ 800700 h 3622295"/>
                <a:gd name="connsiteX4" fmla="*/ 2525660 w 2769374"/>
                <a:gd name="connsiteY4" fmla="*/ 1791299 h 3622295"/>
                <a:gd name="connsiteX5" fmla="*/ 2037979 w 2769374"/>
                <a:gd name="connsiteY5" fmla="*/ 3132419 h 3622295"/>
                <a:gd name="connsiteX6" fmla="*/ 562240 w 2769374"/>
                <a:gd name="connsiteY6" fmla="*/ 3559139 h 3622295"/>
                <a:gd name="connsiteX7" fmla="*/ 46620 w 2769374"/>
                <a:gd name="connsiteY7" fmla="*/ 1852259 h 3622295"/>
                <a:gd name="connsiteX0" fmla="*/ 46620 w 2769374"/>
                <a:gd name="connsiteY0" fmla="*/ 1852259 h 3622295"/>
                <a:gd name="connsiteX1" fmla="*/ 597800 w 2769374"/>
                <a:gd name="connsiteY1" fmla="*/ 572099 h 3622295"/>
                <a:gd name="connsiteX2" fmla="*/ 1575700 w 2769374"/>
                <a:gd name="connsiteY2" fmla="*/ 599 h 3622295"/>
                <a:gd name="connsiteX3" fmla="*/ 2700919 w 2769374"/>
                <a:gd name="connsiteY3" fmla="*/ 800700 h 3622295"/>
                <a:gd name="connsiteX4" fmla="*/ 2525660 w 2769374"/>
                <a:gd name="connsiteY4" fmla="*/ 1791299 h 3622295"/>
                <a:gd name="connsiteX5" fmla="*/ 2037979 w 2769374"/>
                <a:gd name="connsiteY5" fmla="*/ 3132419 h 3622295"/>
                <a:gd name="connsiteX6" fmla="*/ 562240 w 2769374"/>
                <a:gd name="connsiteY6" fmla="*/ 3559139 h 3622295"/>
                <a:gd name="connsiteX7" fmla="*/ 46620 w 2769374"/>
                <a:gd name="connsiteY7" fmla="*/ 1852259 h 3622295"/>
                <a:gd name="connsiteX0" fmla="*/ 46620 w 2769374"/>
                <a:gd name="connsiteY0" fmla="*/ 1852259 h 3637590"/>
                <a:gd name="connsiteX1" fmla="*/ 597800 w 2769374"/>
                <a:gd name="connsiteY1" fmla="*/ 572099 h 3637590"/>
                <a:gd name="connsiteX2" fmla="*/ 1575700 w 2769374"/>
                <a:gd name="connsiteY2" fmla="*/ 599 h 3637590"/>
                <a:gd name="connsiteX3" fmla="*/ 2700919 w 2769374"/>
                <a:gd name="connsiteY3" fmla="*/ 800700 h 3637590"/>
                <a:gd name="connsiteX4" fmla="*/ 2525660 w 2769374"/>
                <a:gd name="connsiteY4" fmla="*/ 1791299 h 3637590"/>
                <a:gd name="connsiteX5" fmla="*/ 2037979 w 2769374"/>
                <a:gd name="connsiteY5" fmla="*/ 3132419 h 3637590"/>
                <a:gd name="connsiteX6" fmla="*/ 562240 w 2769374"/>
                <a:gd name="connsiteY6" fmla="*/ 3559139 h 3637590"/>
                <a:gd name="connsiteX7" fmla="*/ 46620 w 2769374"/>
                <a:gd name="connsiteY7" fmla="*/ 1852259 h 3637590"/>
                <a:gd name="connsiteX0" fmla="*/ 46620 w 2769374"/>
                <a:gd name="connsiteY0" fmla="*/ 1852259 h 3577376"/>
                <a:gd name="connsiteX1" fmla="*/ 597800 w 2769374"/>
                <a:gd name="connsiteY1" fmla="*/ 572099 h 3577376"/>
                <a:gd name="connsiteX2" fmla="*/ 1575700 w 2769374"/>
                <a:gd name="connsiteY2" fmla="*/ 599 h 3577376"/>
                <a:gd name="connsiteX3" fmla="*/ 2700919 w 2769374"/>
                <a:gd name="connsiteY3" fmla="*/ 800700 h 3577376"/>
                <a:gd name="connsiteX4" fmla="*/ 2525660 w 2769374"/>
                <a:gd name="connsiteY4" fmla="*/ 1791299 h 3577376"/>
                <a:gd name="connsiteX5" fmla="*/ 2037979 w 2769374"/>
                <a:gd name="connsiteY5" fmla="*/ 3132419 h 3577376"/>
                <a:gd name="connsiteX6" fmla="*/ 562240 w 2769374"/>
                <a:gd name="connsiteY6" fmla="*/ 3559139 h 3577376"/>
                <a:gd name="connsiteX7" fmla="*/ 46620 w 2769374"/>
                <a:gd name="connsiteY7" fmla="*/ 1852259 h 3577376"/>
                <a:gd name="connsiteX0" fmla="*/ 46620 w 2769374"/>
                <a:gd name="connsiteY0" fmla="*/ 1852259 h 3628371"/>
                <a:gd name="connsiteX1" fmla="*/ 597800 w 2769374"/>
                <a:gd name="connsiteY1" fmla="*/ 572099 h 3628371"/>
                <a:gd name="connsiteX2" fmla="*/ 1575700 w 2769374"/>
                <a:gd name="connsiteY2" fmla="*/ 599 h 3628371"/>
                <a:gd name="connsiteX3" fmla="*/ 2700919 w 2769374"/>
                <a:gd name="connsiteY3" fmla="*/ 800700 h 3628371"/>
                <a:gd name="connsiteX4" fmla="*/ 2525660 w 2769374"/>
                <a:gd name="connsiteY4" fmla="*/ 1791299 h 3628371"/>
                <a:gd name="connsiteX5" fmla="*/ 2037979 w 2769374"/>
                <a:gd name="connsiteY5" fmla="*/ 3132419 h 3628371"/>
                <a:gd name="connsiteX6" fmla="*/ 562240 w 2769374"/>
                <a:gd name="connsiteY6" fmla="*/ 3559139 h 3628371"/>
                <a:gd name="connsiteX7" fmla="*/ 46620 w 2769374"/>
                <a:gd name="connsiteY7" fmla="*/ 1852259 h 3628371"/>
                <a:gd name="connsiteX0" fmla="*/ 46620 w 2769374"/>
                <a:gd name="connsiteY0" fmla="*/ 1852259 h 3627524"/>
                <a:gd name="connsiteX1" fmla="*/ 597800 w 2769374"/>
                <a:gd name="connsiteY1" fmla="*/ 572099 h 3627524"/>
                <a:gd name="connsiteX2" fmla="*/ 1575700 w 2769374"/>
                <a:gd name="connsiteY2" fmla="*/ 599 h 3627524"/>
                <a:gd name="connsiteX3" fmla="*/ 2700919 w 2769374"/>
                <a:gd name="connsiteY3" fmla="*/ 800700 h 3627524"/>
                <a:gd name="connsiteX4" fmla="*/ 2525660 w 2769374"/>
                <a:gd name="connsiteY4" fmla="*/ 1791299 h 3627524"/>
                <a:gd name="connsiteX5" fmla="*/ 2037979 w 2769374"/>
                <a:gd name="connsiteY5" fmla="*/ 3132419 h 3627524"/>
                <a:gd name="connsiteX6" fmla="*/ 562240 w 2769374"/>
                <a:gd name="connsiteY6" fmla="*/ 3559139 h 3627524"/>
                <a:gd name="connsiteX7" fmla="*/ 46620 w 2769374"/>
                <a:gd name="connsiteY7" fmla="*/ 1852259 h 3627524"/>
                <a:gd name="connsiteX0" fmla="*/ 32950 w 2755704"/>
                <a:gd name="connsiteY0" fmla="*/ 1852259 h 3627524"/>
                <a:gd name="connsiteX1" fmla="*/ 584130 w 2755704"/>
                <a:gd name="connsiteY1" fmla="*/ 572099 h 3627524"/>
                <a:gd name="connsiteX2" fmla="*/ 1562030 w 2755704"/>
                <a:gd name="connsiteY2" fmla="*/ 599 h 3627524"/>
                <a:gd name="connsiteX3" fmla="*/ 2687249 w 2755704"/>
                <a:gd name="connsiteY3" fmla="*/ 800700 h 3627524"/>
                <a:gd name="connsiteX4" fmla="*/ 2511990 w 2755704"/>
                <a:gd name="connsiteY4" fmla="*/ 1791299 h 3627524"/>
                <a:gd name="connsiteX5" fmla="*/ 2024309 w 2755704"/>
                <a:gd name="connsiteY5" fmla="*/ 3132419 h 3627524"/>
                <a:gd name="connsiteX6" fmla="*/ 548570 w 2755704"/>
                <a:gd name="connsiteY6" fmla="*/ 3559139 h 3627524"/>
                <a:gd name="connsiteX7" fmla="*/ 32950 w 2755704"/>
                <a:gd name="connsiteY7" fmla="*/ 1852259 h 3627524"/>
                <a:gd name="connsiteX0" fmla="*/ 35615 w 2758369"/>
                <a:gd name="connsiteY0" fmla="*/ 1852259 h 3627524"/>
                <a:gd name="connsiteX1" fmla="*/ 586795 w 2758369"/>
                <a:gd name="connsiteY1" fmla="*/ 572099 h 3627524"/>
                <a:gd name="connsiteX2" fmla="*/ 1564695 w 2758369"/>
                <a:gd name="connsiteY2" fmla="*/ 599 h 3627524"/>
                <a:gd name="connsiteX3" fmla="*/ 2689914 w 2758369"/>
                <a:gd name="connsiteY3" fmla="*/ 800700 h 3627524"/>
                <a:gd name="connsiteX4" fmla="*/ 2514655 w 2758369"/>
                <a:gd name="connsiteY4" fmla="*/ 1791299 h 3627524"/>
                <a:gd name="connsiteX5" fmla="*/ 2026974 w 2758369"/>
                <a:gd name="connsiteY5" fmla="*/ 3132419 h 3627524"/>
                <a:gd name="connsiteX6" fmla="*/ 551235 w 2758369"/>
                <a:gd name="connsiteY6" fmla="*/ 3559139 h 3627524"/>
                <a:gd name="connsiteX7" fmla="*/ 35615 w 2758369"/>
                <a:gd name="connsiteY7" fmla="*/ 1852259 h 3627524"/>
                <a:gd name="connsiteX0" fmla="*/ 35615 w 2758369"/>
                <a:gd name="connsiteY0" fmla="*/ 1852259 h 3627524"/>
                <a:gd name="connsiteX1" fmla="*/ 586795 w 2758369"/>
                <a:gd name="connsiteY1" fmla="*/ 572099 h 3627524"/>
                <a:gd name="connsiteX2" fmla="*/ 1564695 w 2758369"/>
                <a:gd name="connsiteY2" fmla="*/ 599 h 3627524"/>
                <a:gd name="connsiteX3" fmla="*/ 2689914 w 2758369"/>
                <a:gd name="connsiteY3" fmla="*/ 800700 h 3627524"/>
                <a:gd name="connsiteX4" fmla="*/ 2514655 w 2758369"/>
                <a:gd name="connsiteY4" fmla="*/ 1791299 h 3627524"/>
                <a:gd name="connsiteX5" fmla="*/ 2026974 w 2758369"/>
                <a:gd name="connsiteY5" fmla="*/ 3132419 h 3627524"/>
                <a:gd name="connsiteX6" fmla="*/ 551235 w 2758369"/>
                <a:gd name="connsiteY6" fmla="*/ 3559139 h 3627524"/>
                <a:gd name="connsiteX7" fmla="*/ 35615 w 2758369"/>
                <a:gd name="connsiteY7" fmla="*/ 1852259 h 3627524"/>
                <a:gd name="connsiteX0" fmla="*/ 35615 w 2758369"/>
                <a:gd name="connsiteY0" fmla="*/ 1852259 h 3627524"/>
                <a:gd name="connsiteX1" fmla="*/ 586795 w 2758369"/>
                <a:gd name="connsiteY1" fmla="*/ 572099 h 3627524"/>
                <a:gd name="connsiteX2" fmla="*/ 1564695 w 2758369"/>
                <a:gd name="connsiteY2" fmla="*/ 599 h 3627524"/>
                <a:gd name="connsiteX3" fmla="*/ 2689914 w 2758369"/>
                <a:gd name="connsiteY3" fmla="*/ 800700 h 3627524"/>
                <a:gd name="connsiteX4" fmla="*/ 2514655 w 2758369"/>
                <a:gd name="connsiteY4" fmla="*/ 1791299 h 3627524"/>
                <a:gd name="connsiteX5" fmla="*/ 2026974 w 2758369"/>
                <a:gd name="connsiteY5" fmla="*/ 3132419 h 3627524"/>
                <a:gd name="connsiteX6" fmla="*/ 551235 w 2758369"/>
                <a:gd name="connsiteY6" fmla="*/ 3559139 h 3627524"/>
                <a:gd name="connsiteX7" fmla="*/ 35615 w 2758369"/>
                <a:gd name="connsiteY7" fmla="*/ 1852259 h 3627524"/>
                <a:gd name="connsiteX0" fmla="*/ 52295 w 2775049"/>
                <a:gd name="connsiteY0" fmla="*/ 1852259 h 3627524"/>
                <a:gd name="connsiteX1" fmla="*/ 603475 w 2775049"/>
                <a:gd name="connsiteY1" fmla="*/ 572099 h 3627524"/>
                <a:gd name="connsiteX2" fmla="*/ 1581375 w 2775049"/>
                <a:gd name="connsiteY2" fmla="*/ 599 h 3627524"/>
                <a:gd name="connsiteX3" fmla="*/ 2706594 w 2775049"/>
                <a:gd name="connsiteY3" fmla="*/ 800700 h 3627524"/>
                <a:gd name="connsiteX4" fmla="*/ 2531335 w 2775049"/>
                <a:gd name="connsiteY4" fmla="*/ 1791299 h 3627524"/>
                <a:gd name="connsiteX5" fmla="*/ 2043654 w 2775049"/>
                <a:gd name="connsiteY5" fmla="*/ 3132419 h 3627524"/>
                <a:gd name="connsiteX6" fmla="*/ 567915 w 2775049"/>
                <a:gd name="connsiteY6" fmla="*/ 3559139 h 3627524"/>
                <a:gd name="connsiteX7" fmla="*/ 52295 w 2775049"/>
                <a:gd name="connsiteY7" fmla="*/ 1852259 h 3627524"/>
                <a:gd name="connsiteX0" fmla="*/ 50969 w 2773723"/>
                <a:gd name="connsiteY0" fmla="*/ 1852259 h 3627524"/>
                <a:gd name="connsiteX1" fmla="*/ 602149 w 2773723"/>
                <a:gd name="connsiteY1" fmla="*/ 572099 h 3627524"/>
                <a:gd name="connsiteX2" fmla="*/ 1580049 w 2773723"/>
                <a:gd name="connsiteY2" fmla="*/ 599 h 3627524"/>
                <a:gd name="connsiteX3" fmla="*/ 2705268 w 2773723"/>
                <a:gd name="connsiteY3" fmla="*/ 800700 h 3627524"/>
                <a:gd name="connsiteX4" fmla="*/ 2530009 w 2773723"/>
                <a:gd name="connsiteY4" fmla="*/ 1791299 h 3627524"/>
                <a:gd name="connsiteX5" fmla="*/ 2042328 w 2773723"/>
                <a:gd name="connsiteY5" fmla="*/ 3132419 h 3627524"/>
                <a:gd name="connsiteX6" fmla="*/ 566589 w 2773723"/>
                <a:gd name="connsiteY6" fmla="*/ 3559139 h 3627524"/>
                <a:gd name="connsiteX7" fmla="*/ 50969 w 2773723"/>
                <a:gd name="connsiteY7" fmla="*/ 1852259 h 3627524"/>
                <a:gd name="connsiteX0" fmla="*/ 51625 w 2774379"/>
                <a:gd name="connsiteY0" fmla="*/ 1852259 h 3627524"/>
                <a:gd name="connsiteX1" fmla="*/ 602805 w 2774379"/>
                <a:gd name="connsiteY1" fmla="*/ 572099 h 3627524"/>
                <a:gd name="connsiteX2" fmla="*/ 1580705 w 2774379"/>
                <a:gd name="connsiteY2" fmla="*/ 599 h 3627524"/>
                <a:gd name="connsiteX3" fmla="*/ 2705924 w 2774379"/>
                <a:gd name="connsiteY3" fmla="*/ 800700 h 3627524"/>
                <a:gd name="connsiteX4" fmla="*/ 2530665 w 2774379"/>
                <a:gd name="connsiteY4" fmla="*/ 1791299 h 3627524"/>
                <a:gd name="connsiteX5" fmla="*/ 2042984 w 2774379"/>
                <a:gd name="connsiteY5" fmla="*/ 3132419 h 3627524"/>
                <a:gd name="connsiteX6" fmla="*/ 567245 w 2774379"/>
                <a:gd name="connsiteY6" fmla="*/ 3559139 h 3627524"/>
                <a:gd name="connsiteX7" fmla="*/ 51625 w 2774379"/>
                <a:gd name="connsiteY7" fmla="*/ 1852259 h 3627524"/>
                <a:gd name="connsiteX0" fmla="*/ 19960 w 2742714"/>
                <a:gd name="connsiteY0" fmla="*/ 1852259 h 3627524"/>
                <a:gd name="connsiteX1" fmla="*/ 571140 w 2742714"/>
                <a:gd name="connsiteY1" fmla="*/ 572099 h 3627524"/>
                <a:gd name="connsiteX2" fmla="*/ 1549040 w 2742714"/>
                <a:gd name="connsiteY2" fmla="*/ 599 h 3627524"/>
                <a:gd name="connsiteX3" fmla="*/ 2674259 w 2742714"/>
                <a:gd name="connsiteY3" fmla="*/ 800700 h 3627524"/>
                <a:gd name="connsiteX4" fmla="*/ 2499000 w 2742714"/>
                <a:gd name="connsiteY4" fmla="*/ 1791299 h 3627524"/>
                <a:gd name="connsiteX5" fmla="*/ 2011319 w 2742714"/>
                <a:gd name="connsiteY5" fmla="*/ 3132419 h 3627524"/>
                <a:gd name="connsiteX6" fmla="*/ 535580 w 2742714"/>
                <a:gd name="connsiteY6" fmla="*/ 3559139 h 3627524"/>
                <a:gd name="connsiteX7" fmla="*/ 174900 w 2742714"/>
                <a:gd name="connsiteY7" fmla="*/ 3018117 h 3627524"/>
                <a:gd name="connsiteX8" fmla="*/ 19960 w 2742714"/>
                <a:gd name="connsiteY8" fmla="*/ 1852259 h 3627524"/>
                <a:gd name="connsiteX0" fmla="*/ 36527 w 2759281"/>
                <a:gd name="connsiteY0" fmla="*/ 1852259 h 3627524"/>
                <a:gd name="connsiteX1" fmla="*/ 587707 w 2759281"/>
                <a:gd name="connsiteY1" fmla="*/ 572099 h 3627524"/>
                <a:gd name="connsiteX2" fmla="*/ 1565607 w 2759281"/>
                <a:gd name="connsiteY2" fmla="*/ 599 h 3627524"/>
                <a:gd name="connsiteX3" fmla="*/ 2690826 w 2759281"/>
                <a:gd name="connsiteY3" fmla="*/ 800700 h 3627524"/>
                <a:gd name="connsiteX4" fmla="*/ 2515567 w 2759281"/>
                <a:gd name="connsiteY4" fmla="*/ 1791299 h 3627524"/>
                <a:gd name="connsiteX5" fmla="*/ 2027886 w 2759281"/>
                <a:gd name="connsiteY5" fmla="*/ 3132419 h 3627524"/>
                <a:gd name="connsiteX6" fmla="*/ 552147 w 2759281"/>
                <a:gd name="connsiteY6" fmla="*/ 3559139 h 3627524"/>
                <a:gd name="connsiteX7" fmla="*/ 191467 w 2759281"/>
                <a:gd name="connsiteY7" fmla="*/ 3018117 h 3627524"/>
                <a:gd name="connsiteX8" fmla="*/ 36527 w 2759281"/>
                <a:gd name="connsiteY8" fmla="*/ 1852259 h 3627524"/>
                <a:gd name="connsiteX0" fmla="*/ 36527 w 2759281"/>
                <a:gd name="connsiteY0" fmla="*/ 1852259 h 3627524"/>
                <a:gd name="connsiteX1" fmla="*/ 587707 w 2759281"/>
                <a:gd name="connsiteY1" fmla="*/ 572099 h 3627524"/>
                <a:gd name="connsiteX2" fmla="*/ 1565607 w 2759281"/>
                <a:gd name="connsiteY2" fmla="*/ 599 h 3627524"/>
                <a:gd name="connsiteX3" fmla="*/ 2690826 w 2759281"/>
                <a:gd name="connsiteY3" fmla="*/ 800700 h 3627524"/>
                <a:gd name="connsiteX4" fmla="*/ 2515567 w 2759281"/>
                <a:gd name="connsiteY4" fmla="*/ 1791299 h 3627524"/>
                <a:gd name="connsiteX5" fmla="*/ 2027886 w 2759281"/>
                <a:gd name="connsiteY5" fmla="*/ 3132419 h 3627524"/>
                <a:gd name="connsiteX6" fmla="*/ 552147 w 2759281"/>
                <a:gd name="connsiteY6" fmla="*/ 3559139 h 3627524"/>
                <a:gd name="connsiteX7" fmla="*/ 191467 w 2759281"/>
                <a:gd name="connsiteY7" fmla="*/ 3018117 h 3627524"/>
                <a:gd name="connsiteX8" fmla="*/ 36527 w 2759281"/>
                <a:gd name="connsiteY8" fmla="*/ 1852259 h 3627524"/>
                <a:gd name="connsiteX0" fmla="*/ 36527 w 2759281"/>
                <a:gd name="connsiteY0" fmla="*/ 1852259 h 3627524"/>
                <a:gd name="connsiteX1" fmla="*/ 587707 w 2759281"/>
                <a:gd name="connsiteY1" fmla="*/ 572099 h 3627524"/>
                <a:gd name="connsiteX2" fmla="*/ 1565607 w 2759281"/>
                <a:gd name="connsiteY2" fmla="*/ 599 h 3627524"/>
                <a:gd name="connsiteX3" fmla="*/ 2690826 w 2759281"/>
                <a:gd name="connsiteY3" fmla="*/ 800700 h 3627524"/>
                <a:gd name="connsiteX4" fmla="*/ 2515567 w 2759281"/>
                <a:gd name="connsiteY4" fmla="*/ 1791299 h 3627524"/>
                <a:gd name="connsiteX5" fmla="*/ 2027886 w 2759281"/>
                <a:gd name="connsiteY5" fmla="*/ 3132419 h 3627524"/>
                <a:gd name="connsiteX6" fmla="*/ 552147 w 2759281"/>
                <a:gd name="connsiteY6" fmla="*/ 3559139 h 3627524"/>
                <a:gd name="connsiteX7" fmla="*/ 191467 w 2759281"/>
                <a:gd name="connsiteY7" fmla="*/ 3018117 h 3627524"/>
                <a:gd name="connsiteX8" fmla="*/ 36527 w 2759281"/>
                <a:gd name="connsiteY8" fmla="*/ 1852259 h 3627524"/>
                <a:gd name="connsiteX0" fmla="*/ 36527 w 2759281"/>
                <a:gd name="connsiteY0" fmla="*/ 1852259 h 3627524"/>
                <a:gd name="connsiteX1" fmla="*/ 587707 w 2759281"/>
                <a:gd name="connsiteY1" fmla="*/ 572099 h 3627524"/>
                <a:gd name="connsiteX2" fmla="*/ 1565607 w 2759281"/>
                <a:gd name="connsiteY2" fmla="*/ 599 h 3627524"/>
                <a:gd name="connsiteX3" fmla="*/ 2690826 w 2759281"/>
                <a:gd name="connsiteY3" fmla="*/ 800700 h 3627524"/>
                <a:gd name="connsiteX4" fmla="*/ 2515567 w 2759281"/>
                <a:gd name="connsiteY4" fmla="*/ 1791299 h 3627524"/>
                <a:gd name="connsiteX5" fmla="*/ 2027886 w 2759281"/>
                <a:gd name="connsiteY5" fmla="*/ 3132419 h 3627524"/>
                <a:gd name="connsiteX6" fmla="*/ 552147 w 2759281"/>
                <a:gd name="connsiteY6" fmla="*/ 3559139 h 3627524"/>
                <a:gd name="connsiteX7" fmla="*/ 191467 w 2759281"/>
                <a:gd name="connsiteY7" fmla="*/ 3018117 h 3627524"/>
                <a:gd name="connsiteX8" fmla="*/ 36527 w 2759281"/>
                <a:gd name="connsiteY8" fmla="*/ 1852259 h 3627524"/>
                <a:gd name="connsiteX0" fmla="*/ 36527 w 2759281"/>
                <a:gd name="connsiteY0" fmla="*/ 1852259 h 3633627"/>
                <a:gd name="connsiteX1" fmla="*/ 587707 w 2759281"/>
                <a:gd name="connsiteY1" fmla="*/ 572099 h 3633627"/>
                <a:gd name="connsiteX2" fmla="*/ 1565607 w 2759281"/>
                <a:gd name="connsiteY2" fmla="*/ 599 h 3633627"/>
                <a:gd name="connsiteX3" fmla="*/ 2690826 w 2759281"/>
                <a:gd name="connsiteY3" fmla="*/ 800700 h 3633627"/>
                <a:gd name="connsiteX4" fmla="*/ 2515567 w 2759281"/>
                <a:gd name="connsiteY4" fmla="*/ 1791299 h 3633627"/>
                <a:gd name="connsiteX5" fmla="*/ 2027886 w 2759281"/>
                <a:gd name="connsiteY5" fmla="*/ 3132419 h 3633627"/>
                <a:gd name="connsiteX6" fmla="*/ 552147 w 2759281"/>
                <a:gd name="connsiteY6" fmla="*/ 3559139 h 3633627"/>
                <a:gd name="connsiteX7" fmla="*/ 191467 w 2759281"/>
                <a:gd name="connsiteY7" fmla="*/ 3018117 h 3633627"/>
                <a:gd name="connsiteX8" fmla="*/ 36527 w 2759281"/>
                <a:gd name="connsiteY8" fmla="*/ 1852259 h 363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9281" h="3633627">
                  <a:moveTo>
                    <a:pt x="36527" y="1852259"/>
                  </a:moveTo>
                  <a:cubicBezTo>
                    <a:pt x="179614" y="1217259"/>
                    <a:pt x="332860" y="880709"/>
                    <a:pt x="587707" y="572099"/>
                  </a:cubicBezTo>
                  <a:cubicBezTo>
                    <a:pt x="842554" y="263489"/>
                    <a:pt x="773127" y="-14641"/>
                    <a:pt x="1565607" y="599"/>
                  </a:cubicBezTo>
                  <a:cubicBezTo>
                    <a:pt x="2167587" y="122519"/>
                    <a:pt x="2509639" y="326990"/>
                    <a:pt x="2690826" y="800700"/>
                  </a:cubicBezTo>
                  <a:cubicBezTo>
                    <a:pt x="2849153" y="1099150"/>
                    <a:pt x="2708607" y="1445859"/>
                    <a:pt x="2515567" y="1791299"/>
                  </a:cubicBezTo>
                  <a:cubicBezTo>
                    <a:pt x="2322527" y="2136739"/>
                    <a:pt x="2355123" y="2837779"/>
                    <a:pt x="2027886" y="3132419"/>
                  </a:cubicBezTo>
                  <a:cubicBezTo>
                    <a:pt x="1677789" y="3419439"/>
                    <a:pt x="929760" y="3795359"/>
                    <a:pt x="552147" y="3559139"/>
                  </a:cubicBezTo>
                  <a:cubicBezTo>
                    <a:pt x="277827" y="3494369"/>
                    <a:pt x="231684" y="2959697"/>
                    <a:pt x="191467" y="3018117"/>
                  </a:cubicBezTo>
                  <a:cubicBezTo>
                    <a:pt x="-8770" y="2710777"/>
                    <a:pt x="-35863" y="2259929"/>
                    <a:pt x="36527" y="1852259"/>
                  </a:cubicBezTo>
                  <a:close/>
                </a:path>
              </a:pathLst>
            </a:custGeom>
            <a:solidFill>
              <a:srgbClr val="DFC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EBC8465-7BEA-439E-95E8-A7CFEA80419C}"/>
                </a:ext>
              </a:extLst>
            </p:cNvPr>
            <p:cNvSpPr/>
            <p:nvPr/>
          </p:nvSpPr>
          <p:spPr>
            <a:xfrm rot="1025650">
              <a:off x="2757203" y="3182133"/>
              <a:ext cx="6652767" cy="4590566"/>
            </a:xfrm>
            <a:custGeom>
              <a:avLst/>
              <a:gdLst>
                <a:gd name="connsiteX0" fmla="*/ 0 w 6526799"/>
                <a:gd name="connsiteY0" fmla="*/ 1879241 h 3758482"/>
                <a:gd name="connsiteX1" fmla="*/ 3263400 w 6526799"/>
                <a:gd name="connsiteY1" fmla="*/ 0 h 3758482"/>
                <a:gd name="connsiteX2" fmla="*/ 6526800 w 6526799"/>
                <a:gd name="connsiteY2" fmla="*/ 1879241 h 3758482"/>
                <a:gd name="connsiteX3" fmla="*/ 3263400 w 6526799"/>
                <a:gd name="connsiteY3" fmla="*/ 3758482 h 3758482"/>
                <a:gd name="connsiteX4" fmla="*/ 0 w 6526799"/>
                <a:gd name="connsiteY4" fmla="*/ 1879241 h 3758482"/>
                <a:gd name="connsiteX0" fmla="*/ 0 w 6370873"/>
                <a:gd name="connsiteY0" fmla="*/ 1911035 h 3758531"/>
                <a:gd name="connsiteX1" fmla="*/ 3107473 w 6370873"/>
                <a:gd name="connsiteY1" fmla="*/ 24 h 3758531"/>
                <a:gd name="connsiteX2" fmla="*/ 6370873 w 6370873"/>
                <a:gd name="connsiteY2" fmla="*/ 1879265 h 3758531"/>
                <a:gd name="connsiteX3" fmla="*/ 3107473 w 6370873"/>
                <a:gd name="connsiteY3" fmla="*/ 3758506 h 3758531"/>
                <a:gd name="connsiteX4" fmla="*/ 0 w 6370873"/>
                <a:gd name="connsiteY4" fmla="*/ 1911035 h 3758531"/>
                <a:gd name="connsiteX0" fmla="*/ 11102 w 6381975"/>
                <a:gd name="connsiteY0" fmla="*/ 1124294 h 2971780"/>
                <a:gd name="connsiteX1" fmla="*/ 2244494 w 6381975"/>
                <a:gd name="connsiteY1" fmla="*/ 280 h 2971780"/>
                <a:gd name="connsiteX2" fmla="*/ 6381975 w 6381975"/>
                <a:gd name="connsiteY2" fmla="*/ 1092524 h 2971780"/>
                <a:gd name="connsiteX3" fmla="*/ 3118575 w 6381975"/>
                <a:gd name="connsiteY3" fmla="*/ 2971765 h 2971780"/>
                <a:gd name="connsiteX4" fmla="*/ 11102 w 6381975"/>
                <a:gd name="connsiteY4" fmla="*/ 1124294 h 2971780"/>
                <a:gd name="connsiteX0" fmla="*/ 10876 w 6196871"/>
                <a:gd name="connsiteY0" fmla="*/ 1124229 h 2971712"/>
                <a:gd name="connsiteX1" fmla="*/ 2244268 w 6196871"/>
                <a:gd name="connsiteY1" fmla="*/ 215 h 2971712"/>
                <a:gd name="connsiteX2" fmla="*/ 6196871 w 6196871"/>
                <a:gd name="connsiteY2" fmla="*/ 1096167 h 2971712"/>
                <a:gd name="connsiteX3" fmla="*/ 3118349 w 6196871"/>
                <a:gd name="connsiteY3" fmla="*/ 2971700 h 2971712"/>
                <a:gd name="connsiteX4" fmla="*/ 10876 w 6196871"/>
                <a:gd name="connsiteY4" fmla="*/ 1124229 h 2971712"/>
                <a:gd name="connsiteX0" fmla="*/ 24536 w 6210531"/>
                <a:gd name="connsiteY0" fmla="*/ 1124229 h 3459119"/>
                <a:gd name="connsiteX1" fmla="*/ 2257928 w 6210531"/>
                <a:gd name="connsiteY1" fmla="*/ 215 h 3459119"/>
                <a:gd name="connsiteX2" fmla="*/ 6210531 w 6210531"/>
                <a:gd name="connsiteY2" fmla="*/ 1096167 h 3459119"/>
                <a:gd name="connsiteX3" fmla="*/ 1398948 w 6210531"/>
                <a:gd name="connsiteY3" fmla="*/ 3459110 h 3459119"/>
                <a:gd name="connsiteX4" fmla="*/ 24536 w 6210531"/>
                <a:gd name="connsiteY4" fmla="*/ 1124229 h 3459119"/>
                <a:gd name="connsiteX0" fmla="*/ 26541 w 6534751"/>
                <a:gd name="connsiteY0" fmla="*/ 1127484 h 3464466"/>
                <a:gd name="connsiteX1" fmla="*/ 2259933 w 6534751"/>
                <a:gd name="connsiteY1" fmla="*/ 3470 h 3464466"/>
                <a:gd name="connsiteX2" fmla="*/ 6534751 w 6534751"/>
                <a:gd name="connsiteY2" fmla="*/ 1455886 h 3464466"/>
                <a:gd name="connsiteX3" fmla="*/ 1400953 w 6534751"/>
                <a:gd name="connsiteY3" fmla="*/ 3462365 h 3464466"/>
                <a:gd name="connsiteX4" fmla="*/ 26541 w 6534751"/>
                <a:gd name="connsiteY4" fmla="*/ 1127484 h 3464466"/>
                <a:gd name="connsiteX0" fmla="*/ 26541 w 6616161"/>
                <a:gd name="connsiteY0" fmla="*/ 2380274 h 4716601"/>
                <a:gd name="connsiteX1" fmla="*/ 2259933 w 6616161"/>
                <a:gd name="connsiteY1" fmla="*/ 1256260 h 4716601"/>
                <a:gd name="connsiteX2" fmla="*/ 4332210 w 6616161"/>
                <a:gd name="connsiteY2" fmla="*/ 35186 h 4716601"/>
                <a:gd name="connsiteX3" fmla="*/ 6534751 w 6616161"/>
                <a:gd name="connsiteY3" fmla="*/ 2708676 h 4716601"/>
                <a:gd name="connsiteX4" fmla="*/ 1400953 w 6616161"/>
                <a:gd name="connsiteY4" fmla="*/ 4715155 h 4716601"/>
                <a:gd name="connsiteX5" fmla="*/ 26541 w 6616161"/>
                <a:gd name="connsiteY5" fmla="*/ 2380274 h 4716601"/>
                <a:gd name="connsiteX0" fmla="*/ 20180 w 6609800"/>
                <a:gd name="connsiteY0" fmla="*/ 2374846 h 4711173"/>
                <a:gd name="connsiteX1" fmla="*/ 691130 w 6609800"/>
                <a:gd name="connsiteY1" fmla="*/ 950132 h 4711173"/>
                <a:gd name="connsiteX2" fmla="*/ 2253572 w 6609800"/>
                <a:gd name="connsiteY2" fmla="*/ 1250832 h 4711173"/>
                <a:gd name="connsiteX3" fmla="*/ 4325849 w 6609800"/>
                <a:gd name="connsiteY3" fmla="*/ 29758 h 4711173"/>
                <a:gd name="connsiteX4" fmla="*/ 6528390 w 6609800"/>
                <a:gd name="connsiteY4" fmla="*/ 2703248 h 4711173"/>
                <a:gd name="connsiteX5" fmla="*/ 1394592 w 6609800"/>
                <a:gd name="connsiteY5" fmla="*/ 4709727 h 4711173"/>
                <a:gd name="connsiteX6" fmla="*/ 20180 w 6609800"/>
                <a:gd name="connsiteY6" fmla="*/ 2374846 h 4711173"/>
                <a:gd name="connsiteX0" fmla="*/ 1462 w 6591082"/>
                <a:gd name="connsiteY0" fmla="*/ 2374846 h 4899036"/>
                <a:gd name="connsiteX1" fmla="*/ 672412 w 6591082"/>
                <a:gd name="connsiteY1" fmla="*/ 950132 h 4899036"/>
                <a:gd name="connsiteX2" fmla="*/ 2234854 w 6591082"/>
                <a:gd name="connsiteY2" fmla="*/ 1250832 h 4899036"/>
                <a:gd name="connsiteX3" fmla="*/ 4307131 w 6591082"/>
                <a:gd name="connsiteY3" fmla="*/ 29758 h 4899036"/>
                <a:gd name="connsiteX4" fmla="*/ 6509672 w 6591082"/>
                <a:gd name="connsiteY4" fmla="*/ 2703248 h 4899036"/>
                <a:gd name="connsiteX5" fmla="*/ 1375874 w 6591082"/>
                <a:gd name="connsiteY5" fmla="*/ 4709727 h 4899036"/>
                <a:gd name="connsiteX6" fmla="*/ 519277 w 6591082"/>
                <a:gd name="connsiteY6" fmla="*/ 4550543 h 4899036"/>
                <a:gd name="connsiteX7" fmla="*/ 1462 w 6591082"/>
                <a:gd name="connsiteY7" fmla="*/ 2374846 h 4899036"/>
                <a:gd name="connsiteX0" fmla="*/ 585 w 6590205"/>
                <a:gd name="connsiteY0" fmla="*/ 2374926 h 4899116"/>
                <a:gd name="connsiteX1" fmla="*/ 612706 w 6590205"/>
                <a:gd name="connsiteY1" fmla="*/ 974947 h 4899116"/>
                <a:gd name="connsiteX2" fmla="*/ 2233977 w 6590205"/>
                <a:gd name="connsiteY2" fmla="*/ 1250912 h 4899116"/>
                <a:gd name="connsiteX3" fmla="*/ 4306254 w 6590205"/>
                <a:gd name="connsiteY3" fmla="*/ 29838 h 4899116"/>
                <a:gd name="connsiteX4" fmla="*/ 6508795 w 6590205"/>
                <a:gd name="connsiteY4" fmla="*/ 2703328 h 4899116"/>
                <a:gd name="connsiteX5" fmla="*/ 1374997 w 6590205"/>
                <a:gd name="connsiteY5" fmla="*/ 4709807 h 4899116"/>
                <a:gd name="connsiteX6" fmla="*/ 518400 w 6590205"/>
                <a:gd name="connsiteY6" fmla="*/ 4550623 h 4899116"/>
                <a:gd name="connsiteX7" fmla="*/ 585 w 6590205"/>
                <a:gd name="connsiteY7" fmla="*/ 2374926 h 4899116"/>
                <a:gd name="connsiteX0" fmla="*/ 629 w 6590249"/>
                <a:gd name="connsiteY0" fmla="*/ 2375250 h 4899440"/>
                <a:gd name="connsiteX1" fmla="*/ 616470 w 6590249"/>
                <a:gd name="connsiteY1" fmla="*/ 1073779 h 4899440"/>
                <a:gd name="connsiteX2" fmla="*/ 2234021 w 6590249"/>
                <a:gd name="connsiteY2" fmla="*/ 1251236 h 4899440"/>
                <a:gd name="connsiteX3" fmla="*/ 4306298 w 6590249"/>
                <a:gd name="connsiteY3" fmla="*/ 30162 h 4899440"/>
                <a:gd name="connsiteX4" fmla="*/ 6508839 w 6590249"/>
                <a:gd name="connsiteY4" fmla="*/ 2703652 h 4899440"/>
                <a:gd name="connsiteX5" fmla="*/ 1375041 w 6590249"/>
                <a:gd name="connsiteY5" fmla="*/ 4710131 h 4899440"/>
                <a:gd name="connsiteX6" fmla="*/ 518444 w 6590249"/>
                <a:gd name="connsiteY6" fmla="*/ 4550947 h 4899440"/>
                <a:gd name="connsiteX7" fmla="*/ 629 w 6590249"/>
                <a:gd name="connsiteY7" fmla="*/ 2375250 h 4899440"/>
                <a:gd name="connsiteX0" fmla="*/ 322 w 6589942"/>
                <a:gd name="connsiteY0" fmla="*/ 2375083 h 4899273"/>
                <a:gd name="connsiteX1" fmla="*/ 587226 w 6589942"/>
                <a:gd name="connsiteY1" fmla="*/ 1022720 h 4899273"/>
                <a:gd name="connsiteX2" fmla="*/ 2233714 w 6589942"/>
                <a:gd name="connsiteY2" fmla="*/ 1251069 h 4899273"/>
                <a:gd name="connsiteX3" fmla="*/ 4305991 w 6589942"/>
                <a:gd name="connsiteY3" fmla="*/ 29995 h 4899273"/>
                <a:gd name="connsiteX4" fmla="*/ 6508532 w 6589942"/>
                <a:gd name="connsiteY4" fmla="*/ 2703485 h 4899273"/>
                <a:gd name="connsiteX5" fmla="*/ 1374734 w 6589942"/>
                <a:gd name="connsiteY5" fmla="*/ 4709964 h 4899273"/>
                <a:gd name="connsiteX6" fmla="*/ 518137 w 6589942"/>
                <a:gd name="connsiteY6" fmla="*/ 4550780 h 4899273"/>
                <a:gd name="connsiteX7" fmla="*/ 322 w 6589942"/>
                <a:gd name="connsiteY7" fmla="*/ 2375083 h 4899273"/>
                <a:gd name="connsiteX0" fmla="*/ 322 w 6589942"/>
                <a:gd name="connsiteY0" fmla="*/ 2375083 h 4899273"/>
                <a:gd name="connsiteX1" fmla="*/ 587226 w 6589942"/>
                <a:gd name="connsiteY1" fmla="*/ 1022720 h 4899273"/>
                <a:gd name="connsiteX2" fmla="*/ 2233714 w 6589942"/>
                <a:gd name="connsiteY2" fmla="*/ 1251069 h 4899273"/>
                <a:gd name="connsiteX3" fmla="*/ 4305991 w 6589942"/>
                <a:gd name="connsiteY3" fmla="*/ 29995 h 4899273"/>
                <a:gd name="connsiteX4" fmla="*/ 6508532 w 6589942"/>
                <a:gd name="connsiteY4" fmla="*/ 2703485 h 4899273"/>
                <a:gd name="connsiteX5" fmla="*/ 1374734 w 6589942"/>
                <a:gd name="connsiteY5" fmla="*/ 4709964 h 4899273"/>
                <a:gd name="connsiteX6" fmla="*/ 518137 w 6589942"/>
                <a:gd name="connsiteY6" fmla="*/ 4550780 h 4899273"/>
                <a:gd name="connsiteX7" fmla="*/ 322 w 6589942"/>
                <a:gd name="connsiteY7" fmla="*/ 2375083 h 4899273"/>
                <a:gd name="connsiteX0" fmla="*/ 3067 w 6592687"/>
                <a:gd name="connsiteY0" fmla="*/ 2375083 h 4899273"/>
                <a:gd name="connsiteX1" fmla="*/ 589971 w 6592687"/>
                <a:gd name="connsiteY1" fmla="*/ 1022720 h 4899273"/>
                <a:gd name="connsiteX2" fmla="*/ 2236459 w 6592687"/>
                <a:gd name="connsiteY2" fmla="*/ 1251069 h 4899273"/>
                <a:gd name="connsiteX3" fmla="*/ 4308736 w 6592687"/>
                <a:gd name="connsiteY3" fmla="*/ 29995 h 4899273"/>
                <a:gd name="connsiteX4" fmla="*/ 6511277 w 6592687"/>
                <a:gd name="connsiteY4" fmla="*/ 2703485 h 4899273"/>
                <a:gd name="connsiteX5" fmla="*/ 1377479 w 6592687"/>
                <a:gd name="connsiteY5" fmla="*/ 4709964 h 4899273"/>
                <a:gd name="connsiteX6" fmla="*/ 520882 w 6592687"/>
                <a:gd name="connsiteY6" fmla="*/ 4550780 h 4899273"/>
                <a:gd name="connsiteX7" fmla="*/ 3067 w 6592687"/>
                <a:gd name="connsiteY7" fmla="*/ 2375083 h 4899273"/>
                <a:gd name="connsiteX0" fmla="*/ 83184 w 6672804"/>
                <a:gd name="connsiteY0" fmla="*/ 2375083 h 4865416"/>
                <a:gd name="connsiteX1" fmla="*/ 670088 w 6672804"/>
                <a:gd name="connsiteY1" fmla="*/ 1022720 h 4865416"/>
                <a:gd name="connsiteX2" fmla="*/ 2316576 w 6672804"/>
                <a:gd name="connsiteY2" fmla="*/ 1251069 h 4865416"/>
                <a:gd name="connsiteX3" fmla="*/ 4388853 w 6672804"/>
                <a:gd name="connsiteY3" fmla="*/ 29995 h 4865416"/>
                <a:gd name="connsiteX4" fmla="*/ 6591394 w 6672804"/>
                <a:gd name="connsiteY4" fmla="*/ 2703485 h 4865416"/>
                <a:gd name="connsiteX5" fmla="*/ 1457596 w 6672804"/>
                <a:gd name="connsiteY5" fmla="*/ 4709964 h 4865416"/>
                <a:gd name="connsiteX6" fmla="*/ 600999 w 6672804"/>
                <a:gd name="connsiteY6" fmla="*/ 4550780 h 4865416"/>
                <a:gd name="connsiteX7" fmla="*/ 59002 w 6672804"/>
                <a:gd name="connsiteY7" fmla="*/ 3016725 h 4865416"/>
                <a:gd name="connsiteX8" fmla="*/ 83184 w 6672804"/>
                <a:gd name="connsiteY8" fmla="*/ 2375083 h 4865416"/>
                <a:gd name="connsiteX0" fmla="*/ 44886 w 6634506"/>
                <a:gd name="connsiteY0" fmla="*/ 2375083 h 4865416"/>
                <a:gd name="connsiteX1" fmla="*/ 631790 w 6634506"/>
                <a:gd name="connsiteY1" fmla="*/ 1022720 h 4865416"/>
                <a:gd name="connsiteX2" fmla="*/ 2278278 w 6634506"/>
                <a:gd name="connsiteY2" fmla="*/ 1251069 h 4865416"/>
                <a:gd name="connsiteX3" fmla="*/ 4350555 w 6634506"/>
                <a:gd name="connsiteY3" fmla="*/ 29995 h 4865416"/>
                <a:gd name="connsiteX4" fmla="*/ 6553096 w 6634506"/>
                <a:gd name="connsiteY4" fmla="*/ 2703485 h 4865416"/>
                <a:gd name="connsiteX5" fmla="*/ 1419298 w 6634506"/>
                <a:gd name="connsiteY5" fmla="*/ 4709964 h 4865416"/>
                <a:gd name="connsiteX6" fmla="*/ 562701 w 6634506"/>
                <a:gd name="connsiteY6" fmla="*/ 4550780 h 4865416"/>
                <a:gd name="connsiteX7" fmla="*/ 20704 w 6634506"/>
                <a:gd name="connsiteY7" fmla="*/ 3016725 h 4865416"/>
                <a:gd name="connsiteX8" fmla="*/ 44886 w 6634506"/>
                <a:gd name="connsiteY8" fmla="*/ 2375083 h 4865416"/>
                <a:gd name="connsiteX0" fmla="*/ 26216 w 6615836"/>
                <a:gd name="connsiteY0" fmla="*/ 2375083 h 4865416"/>
                <a:gd name="connsiteX1" fmla="*/ 613120 w 6615836"/>
                <a:gd name="connsiteY1" fmla="*/ 1022720 h 4865416"/>
                <a:gd name="connsiteX2" fmla="*/ 2259608 w 6615836"/>
                <a:gd name="connsiteY2" fmla="*/ 1251069 h 4865416"/>
                <a:gd name="connsiteX3" fmla="*/ 4331885 w 6615836"/>
                <a:gd name="connsiteY3" fmla="*/ 29995 h 4865416"/>
                <a:gd name="connsiteX4" fmla="*/ 6534426 w 6615836"/>
                <a:gd name="connsiteY4" fmla="*/ 2703485 h 4865416"/>
                <a:gd name="connsiteX5" fmla="*/ 1400628 w 6615836"/>
                <a:gd name="connsiteY5" fmla="*/ 4709964 h 4865416"/>
                <a:gd name="connsiteX6" fmla="*/ 544031 w 6615836"/>
                <a:gd name="connsiteY6" fmla="*/ 4550780 h 4865416"/>
                <a:gd name="connsiteX7" fmla="*/ 2034 w 6615836"/>
                <a:gd name="connsiteY7" fmla="*/ 3016725 h 4865416"/>
                <a:gd name="connsiteX8" fmla="*/ 26216 w 6615836"/>
                <a:gd name="connsiteY8" fmla="*/ 2375083 h 4865416"/>
                <a:gd name="connsiteX0" fmla="*/ 24182 w 6613802"/>
                <a:gd name="connsiteY0" fmla="*/ 2375083 h 4865416"/>
                <a:gd name="connsiteX1" fmla="*/ 611086 w 6613802"/>
                <a:gd name="connsiteY1" fmla="*/ 1022720 h 4865416"/>
                <a:gd name="connsiteX2" fmla="*/ 2257574 w 6613802"/>
                <a:gd name="connsiteY2" fmla="*/ 1251069 h 4865416"/>
                <a:gd name="connsiteX3" fmla="*/ 4329851 w 6613802"/>
                <a:gd name="connsiteY3" fmla="*/ 29995 h 4865416"/>
                <a:gd name="connsiteX4" fmla="*/ 6532392 w 6613802"/>
                <a:gd name="connsiteY4" fmla="*/ 2703485 h 4865416"/>
                <a:gd name="connsiteX5" fmla="*/ 1398594 w 6613802"/>
                <a:gd name="connsiteY5" fmla="*/ 4709964 h 4865416"/>
                <a:gd name="connsiteX6" fmla="*/ 541997 w 6613802"/>
                <a:gd name="connsiteY6" fmla="*/ 4550780 h 4865416"/>
                <a:gd name="connsiteX7" fmla="*/ 0 w 6613802"/>
                <a:gd name="connsiteY7" fmla="*/ 3016725 h 4865416"/>
                <a:gd name="connsiteX8" fmla="*/ 24182 w 6613802"/>
                <a:gd name="connsiteY8" fmla="*/ 2375083 h 4865416"/>
                <a:gd name="connsiteX0" fmla="*/ 24182 w 6613802"/>
                <a:gd name="connsiteY0" fmla="*/ 2375083 h 4865416"/>
                <a:gd name="connsiteX1" fmla="*/ 611086 w 6613802"/>
                <a:gd name="connsiteY1" fmla="*/ 1022720 h 4865416"/>
                <a:gd name="connsiteX2" fmla="*/ 2257574 w 6613802"/>
                <a:gd name="connsiteY2" fmla="*/ 1251069 h 4865416"/>
                <a:gd name="connsiteX3" fmla="*/ 4329851 w 6613802"/>
                <a:gd name="connsiteY3" fmla="*/ 29995 h 4865416"/>
                <a:gd name="connsiteX4" fmla="*/ 6532392 w 6613802"/>
                <a:gd name="connsiteY4" fmla="*/ 2703485 h 4865416"/>
                <a:gd name="connsiteX5" fmla="*/ 1398594 w 6613802"/>
                <a:gd name="connsiteY5" fmla="*/ 4709964 h 4865416"/>
                <a:gd name="connsiteX6" fmla="*/ 541997 w 6613802"/>
                <a:gd name="connsiteY6" fmla="*/ 4550780 h 4865416"/>
                <a:gd name="connsiteX7" fmla="*/ 0 w 6613802"/>
                <a:gd name="connsiteY7" fmla="*/ 3016725 h 4865416"/>
                <a:gd name="connsiteX8" fmla="*/ 24182 w 6613802"/>
                <a:gd name="connsiteY8" fmla="*/ 2375083 h 4865416"/>
                <a:gd name="connsiteX0" fmla="*/ 24182 w 6613802"/>
                <a:gd name="connsiteY0" fmla="*/ 2375083 h 4865416"/>
                <a:gd name="connsiteX1" fmla="*/ 611086 w 6613802"/>
                <a:gd name="connsiteY1" fmla="*/ 1022720 h 4865416"/>
                <a:gd name="connsiteX2" fmla="*/ 2257574 w 6613802"/>
                <a:gd name="connsiteY2" fmla="*/ 1251069 h 4865416"/>
                <a:gd name="connsiteX3" fmla="*/ 4329851 w 6613802"/>
                <a:gd name="connsiteY3" fmla="*/ 29995 h 4865416"/>
                <a:gd name="connsiteX4" fmla="*/ 6532392 w 6613802"/>
                <a:gd name="connsiteY4" fmla="*/ 2703485 h 4865416"/>
                <a:gd name="connsiteX5" fmla="*/ 1398594 w 6613802"/>
                <a:gd name="connsiteY5" fmla="*/ 4709964 h 4865416"/>
                <a:gd name="connsiteX6" fmla="*/ 541997 w 6613802"/>
                <a:gd name="connsiteY6" fmla="*/ 4550780 h 4865416"/>
                <a:gd name="connsiteX7" fmla="*/ 0 w 6613802"/>
                <a:gd name="connsiteY7" fmla="*/ 3016725 h 4865416"/>
                <a:gd name="connsiteX8" fmla="*/ 24182 w 6613802"/>
                <a:gd name="connsiteY8" fmla="*/ 2375083 h 4865416"/>
                <a:gd name="connsiteX0" fmla="*/ 24182 w 6613802"/>
                <a:gd name="connsiteY0" fmla="*/ 2375083 h 4865416"/>
                <a:gd name="connsiteX1" fmla="*/ 611086 w 6613802"/>
                <a:gd name="connsiteY1" fmla="*/ 1022720 h 4865416"/>
                <a:gd name="connsiteX2" fmla="*/ 2257574 w 6613802"/>
                <a:gd name="connsiteY2" fmla="*/ 1251069 h 4865416"/>
                <a:gd name="connsiteX3" fmla="*/ 4329851 w 6613802"/>
                <a:gd name="connsiteY3" fmla="*/ 29995 h 4865416"/>
                <a:gd name="connsiteX4" fmla="*/ 6532392 w 6613802"/>
                <a:gd name="connsiteY4" fmla="*/ 2703485 h 4865416"/>
                <a:gd name="connsiteX5" fmla="*/ 1398594 w 6613802"/>
                <a:gd name="connsiteY5" fmla="*/ 4709964 h 4865416"/>
                <a:gd name="connsiteX6" fmla="*/ 541997 w 6613802"/>
                <a:gd name="connsiteY6" fmla="*/ 4550780 h 4865416"/>
                <a:gd name="connsiteX7" fmla="*/ 0 w 6613802"/>
                <a:gd name="connsiteY7" fmla="*/ 3016725 h 4865416"/>
                <a:gd name="connsiteX8" fmla="*/ 24182 w 6613802"/>
                <a:gd name="connsiteY8" fmla="*/ 2375083 h 4865416"/>
                <a:gd name="connsiteX0" fmla="*/ 29665 w 6619285"/>
                <a:gd name="connsiteY0" fmla="*/ 2375083 h 4865416"/>
                <a:gd name="connsiteX1" fmla="*/ 616569 w 6619285"/>
                <a:gd name="connsiteY1" fmla="*/ 1022720 h 4865416"/>
                <a:gd name="connsiteX2" fmla="*/ 2263057 w 6619285"/>
                <a:gd name="connsiteY2" fmla="*/ 1251069 h 4865416"/>
                <a:gd name="connsiteX3" fmla="*/ 4335334 w 6619285"/>
                <a:gd name="connsiteY3" fmla="*/ 29995 h 4865416"/>
                <a:gd name="connsiteX4" fmla="*/ 6537875 w 6619285"/>
                <a:gd name="connsiteY4" fmla="*/ 2703485 h 4865416"/>
                <a:gd name="connsiteX5" fmla="*/ 1404077 w 6619285"/>
                <a:gd name="connsiteY5" fmla="*/ 4709964 h 4865416"/>
                <a:gd name="connsiteX6" fmla="*/ 547480 w 6619285"/>
                <a:gd name="connsiteY6" fmla="*/ 4550780 h 4865416"/>
                <a:gd name="connsiteX7" fmla="*/ 5483 w 6619285"/>
                <a:gd name="connsiteY7" fmla="*/ 3016725 h 4865416"/>
                <a:gd name="connsiteX8" fmla="*/ 29665 w 6619285"/>
                <a:gd name="connsiteY8" fmla="*/ 2375083 h 4865416"/>
                <a:gd name="connsiteX0" fmla="*/ 32049 w 6621669"/>
                <a:gd name="connsiteY0" fmla="*/ 2375083 h 4865416"/>
                <a:gd name="connsiteX1" fmla="*/ 618953 w 6621669"/>
                <a:gd name="connsiteY1" fmla="*/ 1022720 h 4865416"/>
                <a:gd name="connsiteX2" fmla="*/ 2265441 w 6621669"/>
                <a:gd name="connsiteY2" fmla="*/ 1251069 h 4865416"/>
                <a:gd name="connsiteX3" fmla="*/ 4337718 w 6621669"/>
                <a:gd name="connsiteY3" fmla="*/ 29995 h 4865416"/>
                <a:gd name="connsiteX4" fmla="*/ 6540259 w 6621669"/>
                <a:gd name="connsiteY4" fmla="*/ 2703485 h 4865416"/>
                <a:gd name="connsiteX5" fmla="*/ 1406461 w 6621669"/>
                <a:gd name="connsiteY5" fmla="*/ 4709964 h 4865416"/>
                <a:gd name="connsiteX6" fmla="*/ 549864 w 6621669"/>
                <a:gd name="connsiteY6" fmla="*/ 4550780 h 4865416"/>
                <a:gd name="connsiteX7" fmla="*/ 7867 w 6621669"/>
                <a:gd name="connsiteY7" fmla="*/ 3016725 h 4865416"/>
                <a:gd name="connsiteX8" fmla="*/ 32049 w 6621669"/>
                <a:gd name="connsiteY8" fmla="*/ 2375083 h 4865416"/>
                <a:gd name="connsiteX0" fmla="*/ 34379 w 6623999"/>
                <a:gd name="connsiteY0" fmla="*/ 2375083 h 4865416"/>
                <a:gd name="connsiteX1" fmla="*/ 621283 w 6623999"/>
                <a:gd name="connsiteY1" fmla="*/ 1022720 h 4865416"/>
                <a:gd name="connsiteX2" fmla="*/ 2267771 w 6623999"/>
                <a:gd name="connsiteY2" fmla="*/ 1251069 h 4865416"/>
                <a:gd name="connsiteX3" fmla="*/ 4340048 w 6623999"/>
                <a:gd name="connsiteY3" fmla="*/ 29995 h 4865416"/>
                <a:gd name="connsiteX4" fmla="*/ 6542589 w 6623999"/>
                <a:gd name="connsiteY4" fmla="*/ 2703485 h 4865416"/>
                <a:gd name="connsiteX5" fmla="*/ 1408791 w 6623999"/>
                <a:gd name="connsiteY5" fmla="*/ 4709964 h 4865416"/>
                <a:gd name="connsiteX6" fmla="*/ 552194 w 6623999"/>
                <a:gd name="connsiteY6" fmla="*/ 4550780 h 4865416"/>
                <a:gd name="connsiteX7" fmla="*/ 10197 w 6623999"/>
                <a:gd name="connsiteY7" fmla="*/ 3016725 h 4865416"/>
                <a:gd name="connsiteX8" fmla="*/ 34379 w 6623999"/>
                <a:gd name="connsiteY8" fmla="*/ 2375083 h 4865416"/>
                <a:gd name="connsiteX0" fmla="*/ 34379 w 6623999"/>
                <a:gd name="connsiteY0" fmla="*/ 2375083 h 4865416"/>
                <a:gd name="connsiteX1" fmla="*/ 621283 w 6623999"/>
                <a:gd name="connsiteY1" fmla="*/ 1022720 h 4865416"/>
                <a:gd name="connsiteX2" fmla="*/ 2267771 w 6623999"/>
                <a:gd name="connsiteY2" fmla="*/ 1251069 h 4865416"/>
                <a:gd name="connsiteX3" fmla="*/ 4340048 w 6623999"/>
                <a:gd name="connsiteY3" fmla="*/ 29995 h 4865416"/>
                <a:gd name="connsiteX4" fmla="*/ 6542589 w 6623999"/>
                <a:gd name="connsiteY4" fmla="*/ 2703485 h 4865416"/>
                <a:gd name="connsiteX5" fmla="*/ 1408791 w 6623999"/>
                <a:gd name="connsiteY5" fmla="*/ 4709964 h 4865416"/>
                <a:gd name="connsiteX6" fmla="*/ 552194 w 6623999"/>
                <a:gd name="connsiteY6" fmla="*/ 4550780 h 4865416"/>
                <a:gd name="connsiteX7" fmla="*/ 10197 w 6623999"/>
                <a:gd name="connsiteY7" fmla="*/ 3016725 h 4865416"/>
                <a:gd name="connsiteX8" fmla="*/ 34379 w 6623999"/>
                <a:gd name="connsiteY8" fmla="*/ 2375083 h 4865416"/>
                <a:gd name="connsiteX0" fmla="*/ 34379 w 6623999"/>
                <a:gd name="connsiteY0" fmla="*/ 2375083 h 4842771"/>
                <a:gd name="connsiteX1" fmla="*/ 621283 w 6623999"/>
                <a:gd name="connsiteY1" fmla="*/ 1022720 h 4842771"/>
                <a:gd name="connsiteX2" fmla="*/ 2267771 w 6623999"/>
                <a:gd name="connsiteY2" fmla="*/ 1251069 h 4842771"/>
                <a:gd name="connsiteX3" fmla="*/ 4340048 w 6623999"/>
                <a:gd name="connsiteY3" fmla="*/ 29995 h 4842771"/>
                <a:gd name="connsiteX4" fmla="*/ 6542589 w 6623999"/>
                <a:gd name="connsiteY4" fmla="*/ 2703485 h 4842771"/>
                <a:gd name="connsiteX5" fmla="*/ 1408791 w 6623999"/>
                <a:gd name="connsiteY5" fmla="*/ 4709964 h 4842771"/>
                <a:gd name="connsiteX6" fmla="*/ 552194 w 6623999"/>
                <a:gd name="connsiteY6" fmla="*/ 4550780 h 4842771"/>
                <a:gd name="connsiteX7" fmla="*/ 291143 w 6623999"/>
                <a:gd name="connsiteY7" fmla="*/ 3714257 h 4842771"/>
                <a:gd name="connsiteX8" fmla="*/ 10197 w 6623999"/>
                <a:gd name="connsiteY8" fmla="*/ 3016725 h 4842771"/>
                <a:gd name="connsiteX9" fmla="*/ 34379 w 6623999"/>
                <a:gd name="connsiteY9" fmla="*/ 2375083 h 4842771"/>
                <a:gd name="connsiteX0" fmla="*/ 34379 w 6623999"/>
                <a:gd name="connsiteY0" fmla="*/ 2375083 h 4842771"/>
                <a:gd name="connsiteX1" fmla="*/ 621283 w 6623999"/>
                <a:gd name="connsiteY1" fmla="*/ 1022720 h 4842771"/>
                <a:gd name="connsiteX2" fmla="*/ 2267771 w 6623999"/>
                <a:gd name="connsiteY2" fmla="*/ 1251069 h 4842771"/>
                <a:gd name="connsiteX3" fmla="*/ 4340048 w 6623999"/>
                <a:gd name="connsiteY3" fmla="*/ 29995 h 4842771"/>
                <a:gd name="connsiteX4" fmla="*/ 6542589 w 6623999"/>
                <a:gd name="connsiteY4" fmla="*/ 2703485 h 4842771"/>
                <a:gd name="connsiteX5" fmla="*/ 1408791 w 6623999"/>
                <a:gd name="connsiteY5" fmla="*/ 4709964 h 4842771"/>
                <a:gd name="connsiteX6" fmla="*/ 552194 w 6623999"/>
                <a:gd name="connsiteY6" fmla="*/ 4550780 h 4842771"/>
                <a:gd name="connsiteX7" fmla="*/ 291143 w 6623999"/>
                <a:gd name="connsiteY7" fmla="*/ 3714257 h 4842771"/>
                <a:gd name="connsiteX8" fmla="*/ 10197 w 6623999"/>
                <a:gd name="connsiteY8" fmla="*/ 3016725 h 4842771"/>
                <a:gd name="connsiteX9" fmla="*/ 34379 w 6623999"/>
                <a:gd name="connsiteY9" fmla="*/ 2375083 h 4842771"/>
                <a:gd name="connsiteX0" fmla="*/ 34379 w 6623999"/>
                <a:gd name="connsiteY0" fmla="*/ 2375083 h 4842771"/>
                <a:gd name="connsiteX1" fmla="*/ 621283 w 6623999"/>
                <a:gd name="connsiteY1" fmla="*/ 1022720 h 4842771"/>
                <a:gd name="connsiteX2" fmla="*/ 2267771 w 6623999"/>
                <a:gd name="connsiteY2" fmla="*/ 1251069 h 4842771"/>
                <a:gd name="connsiteX3" fmla="*/ 4340048 w 6623999"/>
                <a:gd name="connsiteY3" fmla="*/ 29995 h 4842771"/>
                <a:gd name="connsiteX4" fmla="*/ 6542589 w 6623999"/>
                <a:gd name="connsiteY4" fmla="*/ 2703485 h 4842771"/>
                <a:gd name="connsiteX5" fmla="*/ 1408791 w 6623999"/>
                <a:gd name="connsiteY5" fmla="*/ 4709964 h 4842771"/>
                <a:gd name="connsiteX6" fmla="*/ 552194 w 6623999"/>
                <a:gd name="connsiteY6" fmla="*/ 4550780 h 4842771"/>
                <a:gd name="connsiteX7" fmla="*/ 291143 w 6623999"/>
                <a:gd name="connsiteY7" fmla="*/ 3714257 h 4842771"/>
                <a:gd name="connsiteX8" fmla="*/ 10197 w 6623999"/>
                <a:gd name="connsiteY8" fmla="*/ 3016725 h 4842771"/>
                <a:gd name="connsiteX9" fmla="*/ 34379 w 6623999"/>
                <a:gd name="connsiteY9" fmla="*/ 2375083 h 4842771"/>
                <a:gd name="connsiteX0" fmla="*/ 34379 w 6623999"/>
                <a:gd name="connsiteY0" fmla="*/ 2375083 h 4842771"/>
                <a:gd name="connsiteX1" fmla="*/ 621283 w 6623999"/>
                <a:gd name="connsiteY1" fmla="*/ 1022720 h 4842771"/>
                <a:gd name="connsiteX2" fmla="*/ 2267771 w 6623999"/>
                <a:gd name="connsiteY2" fmla="*/ 1251069 h 4842771"/>
                <a:gd name="connsiteX3" fmla="*/ 4340048 w 6623999"/>
                <a:gd name="connsiteY3" fmla="*/ 29995 h 4842771"/>
                <a:gd name="connsiteX4" fmla="*/ 6542589 w 6623999"/>
                <a:gd name="connsiteY4" fmla="*/ 2703485 h 4842771"/>
                <a:gd name="connsiteX5" fmla="*/ 1408791 w 6623999"/>
                <a:gd name="connsiteY5" fmla="*/ 4709964 h 4842771"/>
                <a:gd name="connsiteX6" fmla="*/ 552194 w 6623999"/>
                <a:gd name="connsiteY6" fmla="*/ 4550780 h 4842771"/>
                <a:gd name="connsiteX7" fmla="*/ 291143 w 6623999"/>
                <a:gd name="connsiteY7" fmla="*/ 3714257 h 4842771"/>
                <a:gd name="connsiteX8" fmla="*/ 10197 w 6623999"/>
                <a:gd name="connsiteY8" fmla="*/ 3016725 h 4842771"/>
                <a:gd name="connsiteX9" fmla="*/ 34379 w 6623999"/>
                <a:gd name="connsiteY9" fmla="*/ 2375083 h 4842771"/>
                <a:gd name="connsiteX0" fmla="*/ 34379 w 6623999"/>
                <a:gd name="connsiteY0" fmla="*/ 2375083 h 4832066"/>
                <a:gd name="connsiteX1" fmla="*/ 621283 w 6623999"/>
                <a:gd name="connsiteY1" fmla="*/ 1022720 h 4832066"/>
                <a:gd name="connsiteX2" fmla="*/ 2267771 w 6623999"/>
                <a:gd name="connsiteY2" fmla="*/ 1251069 h 4832066"/>
                <a:gd name="connsiteX3" fmla="*/ 4340048 w 6623999"/>
                <a:gd name="connsiteY3" fmla="*/ 29995 h 4832066"/>
                <a:gd name="connsiteX4" fmla="*/ 6542589 w 6623999"/>
                <a:gd name="connsiteY4" fmla="*/ 2703485 h 4832066"/>
                <a:gd name="connsiteX5" fmla="*/ 1408791 w 6623999"/>
                <a:gd name="connsiteY5" fmla="*/ 4709964 h 4832066"/>
                <a:gd name="connsiteX6" fmla="*/ 552194 w 6623999"/>
                <a:gd name="connsiteY6" fmla="*/ 4550780 h 4832066"/>
                <a:gd name="connsiteX7" fmla="*/ 309300 w 6623999"/>
                <a:gd name="connsiteY7" fmla="*/ 4054135 h 4832066"/>
                <a:gd name="connsiteX8" fmla="*/ 291143 w 6623999"/>
                <a:gd name="connsiteY8" fmla="*/ 3714257 h 4832066"/>
                <a:gd name="connsiteX9" fmla="*/ 10197 w 6623999"/>
                <a:gd name="connsiteY9" fmla="*/ 3016725 h 4832066"/>
                <a:gd name="connsiteX10" fmla="*/ 34379 w 6623999"/>
                <a:gd name="connsiteY10" fmla="*/ 2375083 h 4832066"/>
                <a:gd name="connsiteX0" fmla="*/ 34379 w 6623999"/>
                <a:gd name="connsiteY0" fmla="*/ 2375083 h 4832066"/>
                <a:gd name="connsiteX1" fmla="*/ 621283 w 6623999"/>
                <a:gd name="connsiteY1" fmla="*/ 1022720 h 4832066"/>
                <a:gd name="connsiteX2" fmla="*/ 2267771 w 6623999"/>
                <a:gd name="connsiteY2" fmla="*/ 1251069 h 4832066"/>
                <a:gd name="connsiteX3" fmla="*/ 4340048 w 6623999"/>
                <a:gd name="connsiteY3" fmla="*/ 29995 h 4832066"/>
                <a:gd name="connsiteX4" fmla="*/ 6542589 w 6623999"/>
                <a:gd name="connsiteY4" fmla="*/ 2703485 h 4832066"/>
                <a:gd name="connsiteX5" fmla="*/ 1408791 w 6623999"/>
                <a:gd name="connsiteY5" fmla="*/ 4709964 h 4832066"/>
                <a:gd name="connsiteX6" fmla="*/ 552194 w 6623999"/>
                <a:gd name="connsiteY6" fmla="*/ 4550780 h 4832066"/>
                <a:gd name="connsiteX7" fmla="*/ 309300 w 6623999"/>
                <a:gd name="connsiteY7" fmla="*/ 4054135 h 4832066"/>
                <a:gd name="connsiteX8" fmla="*/ 291143 w 6623999"/>
                <a:gd name="connsiteY8" fmla="*/ 3714257 h 4832066"/>
                <a:gd name="connsiteX9" fmla="*/ 10197 w 6623999"/>
                <a:gd name="connsiteY9" fmla="*/ 3016725 h 4832066"/>
                <a:gd name="connsiteX10" fmla="*/ 34379 w 6623999"/>
                <a:gd name="connsiteY10" fmla="*/ 2375083 h 4832066"/>
                <a:gd name="connsiteX0" fmla="*/ 34379 w 6623999"/>
                <a:gd name="connsiteY0" fmla="*/ 2375083 h 4832066"/>
                <a:gd name="connsiteX1" fmla="*/ 621283 w 6623999"/>
                <a:gd name="connsiteY1" fmla="*/ 1022720 h 4832066"/>
                <a:gd name="connsiteX2" fmla="*/ 2267771 w 6623999"/>
                <a:gd name="connsiteY2" fmla="*/ 1251069 h 4832066"/>
                <a:gd name="connsiteX3" fmla="*/ 4340048 w 6623999"/>
                <a:gd name="connsiteY3" fmla="*/ 29995 h 4832066"/>
                <a:gd name="connsiteX4" fmla="*/ 6542589 w 6623999"/>
                <a:gd name="connsiteY4" fmla="*/ 2703485 h 4832066"/>
                <a:gd name="connsiteX5" fmla="*/ 1408791 w 6623999"/>
                <a:gd name="connsiteY5" fmla="*/ 4709964 h 4832066"/>
                <a:gd name="connsiteX6" fmla="*/ 552194 w 6623999"/>
                <a:gd name="connsiteY6" fmla="*/ 4550780 h 4832066"/>
                <a:gd name="connsiteX7" fmla="*/ 309300 w 6623999"/>
                <a:gd name="connsiteY7" fmla="*/ 4054135 h 4832066"/>
                <a:gd name="connsiteX8" fmla="*/ 291143 w 6623999"/>
                <a:gd name="connsiteY8" fmla="*/ 3714257 h 4832066"/>
                <a:gd name="connsiteX9" fmla="*/ 10197 w 6623999"/>
                <a:gd name="connsiteY9" fmla="*/ 3016725 h 4832066"/>
                <a:gd name="connsiteX10" fmla="*/ 34379 w 6623999"/>
                <a:gd name="connsiteY10" fmla="*/ 2375083 h 4832066"/>
                <a:gd name="connsiteX0" fmla="*/ 34379 w 6623999"/>
                <a:gd name="connsiteY0" fmla="*/ 2375083 h 4832066"/>
                <a:gd name="connsiteX1" fmla="*/ 621283 w 6623999"/>
                <a:gd name="connsiteY1" fmla="*/ 1022720 h 4832066"/>
                <a:gd name="connsiteX2" fmla="*/ 2267771 w 6623999"/>
                <a:gd name="connsiteY2" fmla="*/ 1251069 h 4832066"/>
                <a:gd name="connsiteX3" fmla="*/ 4340048 w 6623999"/>
                <a:gd name="connsiteY3" fmla="*/ 29995 h 4832066"/>
                <a:gd name="connsiteX4" fmla="*/ 6542589 w 6623999"/>
                <a:gd name="connsiteY4" fmla="*/ 2703485 h 4832066"/>
                <a:gd name="connsiteX5" fmla="*/ 1408791 w 6623999"/>
                <a:gd name="connsiteY5" fmla="*/ 4709964 h 4832066"/>
                <a:gd name="connsiteX6" fmla="*/ 552194 w 6623999"/>
                <a:gd name="connsiteY6" fmla="*/ 4550780 h 4832066"/>
                <a:gd name="connsiteX7" fmla="*/ 309300 w 6623999"/>
                <a:gd name="connsiteY7" fmla="*/ 4054135 h 4832066"/>
                <a:gd name="connsiteX8" fmla="*/ 291143 w 6623999"/>
                <a:gd name="connsiteY8" fmla="*/ 3714257 h 4832066"/>
                <a:gd name="connsiteX9" fmla="*/ 10197 w 6623999"/>
                <a:gd name="connsiteY9" fmla="*/ 3016725 h 4832066"/>
                <a:gd name="connsiteX10" fmla="*/ 34379 w 6623999"/>
                <a:gd name="connsiteY10" fmla="*/ 2375083 h 4832066"/>
                <a:gd name="connsiteX0" fmla="*/ 34379 w 6623999"/>
                <a:gd name="connsiteY0" fmla="*/ 2375083 h 4832066"/>
                <a:gd name="connsiteX1" fmla="*/ 621283 w 6623999"/>
                <a:gd name="connsiteY1" fmla="*/ 1022720 h 4832066"/>
                <a:gd name="connsiteX2" fmla="*/ 2267771 w 6623999"/>
                <a:gd name="connsiteY2" fmla="*/ 1251069 h 4832066"/>
                <a:gd name="connsiteX3" fmla="*/ 4340048 w 6623999"/>
                <a:gd name="connsiteY3" fmla="*/ 29995 h 4832066"/>
                <a:gd name="connsiteX4" fmla="*/ 6542589 w 6623999"/>
                <a:gd name="connsiteY4" fmla="*/ 2703485 h 4832066"/>
                <a:gd name="connsiteX5" fmla="*/ 1408791 w 6623999"/>
                <a:gd name="connsiteY5" fmla="*/ 4709964 h 4832066"/>
                <a:gd name="connsiteX6" fmla="*/ 552194 w 6623999"/>
                <a:gd name="connsiteY6" fmla="*/ 4550780 h 4832066"/>
                <a:gd name="connsiteX7" fmla="*/ 309300 w 6623999"/>
                <a:gd name="connsiteY7" fmla="*/ 4054135 h 4832066"/>
                <a:gd name="connsiteX8" fmla="*/ 291143 w 6623999"/>
                <a:gd name="connsiteY8" fmla="*/ 3714257 h 4832066"/>
                <a:gd name="connsiteX9" fmla="*/ 10197 w 6623999"/>
                <a:gd name="connsiteY9" fmla="*/ 3016725 h 4832066"/>
                <a:gd name="connsiteX10" fmla="*/ 34379 w 6623999"/>
                <a:gd name="connsiteY10" fmla="*/ 2375083 h 4832066"/>
                <a:gd name="connsiteX0" fmla="*/ 34379 w 6623999"/>
                <a:gd name="connsiteY0" fmla="*/ 2375083 h 4832066"/>
                <a:gd name="connsiteX1" fmla="*/ 621283 w 6623999"/>
                <a:gd name="connsiteY1" fmla="*/ 1022720 h 4832066"/>
                <a:gd name="connsiteX2" fmla="*/ 2267771 w 6623999"/>
                <a:gd name="connsiteY2" fmla="*/ 1251069 h 4832066"/>
                <a:gd name="connsiteX3" fmla="*/ 4340048 w 6623999"/>
                <a:gd name="connsiteY3" fmla="*/ 29995 h 4832066"/>
                <a:gd name="connsiteX4" fmla="*/ 6542589 w 6623999"/>
                <a:gd name="connsiteY4" fmla="*/ 2703485 h 4832066"/>
                <a:gd name="connsiteX5" fmla="*/ 1408791 w 6623999"/>
                <a:gd name="connsiteY5" fmla="*/ 4709964 h 4832066"/>
                <a:gd name="connsiteX6" fmla="*/ 552194 w 6623999"/>
                <a:gd name="connsiteY6" fmla="*/ 4550780 h 4832066"/>
                <a:gd name="connsiteX7" fmla="*/ 309300 w 6623999"/>
                <a:gd name="connsiteY7" fmla="*/ 4054135 h 4832066"/>
                <a:gd name="connsiteX8" fmla="*/ 291143 w 6623999"/>
                <a:gd name="connsiteY8" fmla="*/ 3714257 h 4832066"/>
                <a:gd name="connsiteX9" fmla="*/ 10197 w 6623999"/>
                <a:gd name="connsiteY9" fmla="*/ 3016725 h 4832066"/>
                <a:gd name="connsiteX10" fmla="*/ 34379 w 6623999"/>
                <a:gd name="connsiteY10" fmla="*/ 2375083 h 4832066"/>
                <a:gd name="connsiteX0" fmla="*/ 34379 w 6658448"/>
                <a:gd name="connsiteY0" fmla="*/ 2375083 h 4550780"/>
                <a:gd name="connsiteX1" fmla="*/ 621283 w 6658448"/>
                <a:gd name="connsiteY1" fmla="*/ 1022720 h 4550780"/>
                <a:gd name="connsiteX2" fmla="*/ 2267771 w 6658448"/>
                <a:gd name="connsiteY2" fmla="*/ 1251069 h 4550780"/>
                <a:gd name="connsiteX3" fmla="*/ 4340048 w 6658448"/>
                <a:gd name="connsiteY3" fmla="*/ 29995 h 4550780"/>
                <a:gd name="connsiteX4" fmla="*/ 6542589 w 6658448"/>
                <a:gd name="connsiteY4" fmla="*/ 2703485 h 4550780"/>
                <a:gd name="connsiteX5" fmla="*/ 552194 w 6658448"/>
                <a:gd name="connsiteY5" fmla="*/ 4550780 h 4550780"/>
                <a:gd name="connsiteX6" fmla="*/ 309300 w 6658448"/>
                <a:gd name="connsiteY6" fmla="*/ 4054135 h 4550780"/>
                <a:gd name="connsiteX7" fmla="*/ 291143 w 6658448"/>
                <a:gd name="connsiteY7" fmla="*/ 3714257 h 4550780"/>
                <a:gd name="connsiteX8" fmla="*/ 10197 w 6658448"/>
                <a:gd name="connsiteY8" fmla="*/ 3016725 h 4550780"/>
                <a:gd name="connsiteX9" fmla="*/ 34379 w 6658448"/>
                <a:gd name="connsiteY9" fmla="*/ 2375083 h 4550780"/>
                <a:gd name="connsiteX0" fmla="*/ 34379 w 6658448"/>
                <a:gd name="connsiteY0" fmla="*/ 2375083 h 4550780"/>
                <a:gd name="connsiteX1" fmla="*/ 621283 w 6658448"/>
                <a:gd name="connsiteY1" fmla="*/ 1022720 h 4550780"/>
                <a:gd name="connsiteX2" fmla="*/ 2267771 w 6658448"/>
                <a:gd name="connsiteY2" fmla="*/ 1251069 h 4550780"/>
                <a:gd name="connsiteX3" fmla="*/ 4340048 w 6658448"/>
                <a:gd name="connsiteY3" fmla="*/ 29995 h 4550780"/>
                <a:gd name="connsiteX4" fmla="*/ 6542589 w 6658448"/>
                <a:gd name="connsiteY4" fmla="*/ 2703485 h 4550780"/>
                <a:gd name="connsiteX5" fmla="*/ 552194 w 6658448"/>
                <a:gd name="connsiteY5" fmla="*/ 4550780 h 4550780"/>
                <a:gd name="connsiteX6" fmla="*/ 309300 w 6658448"/>
                <a:gd name="connsiteY6" fmla="*/ 4054135 h 4550780"/>
                <a:gd name="connsiteX7" fmla="*/ 291143 w 6658448"/>
                <a:gd name="connsiteY7" fmla="*/ 3714257 h 4550780"/>
                <a:gd name="connsiteX8" fmla="*/ 10197 w 6658448"/>
                <a:gd name="connsiteY8" fmla="*/ 3016725 h 4550780"/>
                <a:gd name="connsiteX9" fmla="*/ 34379 w 6658448"/>
                <a:gd name="connsiteY9" fmla="*/ 2375083 h 4550780"/>
                <a:gd name="connsiteX0" fmla="*/ 34379 w 6763951"/>
                <a:gd name="connsiteY0" fmla="*/ 2375083 h 4550780"/>
                <a:gd name="connsiteX1" fmla="*/ 621283 w 6763951"/>
                <a:gd name="connsiteY1" fmla="*/ 1022720 h 4550780"/>
                <a:gd name="connsiteX2" fmla="*/ 2267771 w 6763951"/>
                <a:gd name="connsiteY2" fmla="*/ 1251069 h 4550780"/>
                <a:gd name="connsiteX3" fmla="*/ 4340048 w 6763951"/>
                <a:gd name="connsiteY3" fmla="*/ 29995 h 4550780"/>
                <a:gd name="connsiteX4" fmla="*/ 6652767 w 6763951"/>
                <a:gd name="connsiteY4" fmla="*/ 2716107 h 4550780"/>
                <a:gd name="connsiteX5" fmla="*/ 552194 w 6763951"/>
                <a:gd name="connsiteY5" fmla="*/ 4550780 h 4550780"/>
                <a:gd name="connsiteX6" fmla="*/ 309300 w 6763951"/>
                <a:gd name="connsiteY6" fmla="*/ 4054135 h 4550780"/>
                <a:gd name="connsiteX7" fmla="*/ 291143 w 6763951"/>
                <a:gd name="connsiteY7" fmla="*/ 3714257 h 4550780"/>
                <a:gd name="connsiteX8" fmla="*/ 10197 w 6763951"/>
                <a:gd name="connsiteY8" fmla="*/ 3016725 h 4550780"/>
                <a:gd name="connsiteX9" fmla="*/ 34379 w 6763951"/>
                <a:gd name="connsiteY9" fmla="*/ 2375083 h 4550780"/>
                <a:gd name="connsiteX0" fmla="*/ 34379 w 6763951"/>
                <a:gd name="connsiteY0" fmla="*/ 2375083 h 4601672"/>
                <a:gd name="connsiteX1" fmla="*/ 621283 w 6763951"/>
                <a:gd name="connsiteY1" fmla="*/ 1022720 h 4601672"/>
                <a:gd name="connsiteX2" fmla="*/ 2267771 w 6763951"/>
                <a:gd name="connsiteY2" fmla="*/ 1251069 h 4601672"/>
                <a:gd name="connsiteX3" fmla="*/ 4340048 w 6763951"/>
                <a:gd name="connsiteY3" fmla="*/ 29995 h 4601672"/>
                <a:gd name="connsiteX4" fmla="*/ 6652767 w 6763951"/>
                <a:gd name="connsiteY4" fmla="*/ 2716107 h 4601672"/>
                <a:gd name="connsiteX5" fmla="*/ 581132 w 6763951"/>
                <a:gd name="connsiteY5" fmla="*/ 4601672 h 4601672"/>
                <a:gd name="connsiteX6" fmla="*/ 309300 w 6763951"/>
                <a:gd name="connsiteY6" fmla="*/ 4054135 h 4601672"/>
                <a:gd name="connsiteX7" fmla="*/ 291143 w 6763951"/>
                <a:gd name="connsiteY7" fmla="*/ 3714257 h 4601672"/>
                <a:gd name="connsiteX8" fmla="*/ 10197 w 6763951"/>
                <a:gd name="connsiteY8" fmla="*/ 3016725 h 4601672"/>
                <a:gd name="connsiteX9" fmla="*/ 34379 w 6763951"/>
                <a:gd name="connsiteY9" fmla="*/ 2375083 h 4601672"/>
                <a:gd name="connsiteX0" fmla="*/ 34379 w 6763951"/>
                <a:gd name="connsiteY0" fmla="*/ 2375083 h 4601672"/>
                <a:gd name="connsiteX1" fmla="*/ 621283 w 6763951"/>
                <a:gd name="connsiteY1" fmla="*/ 1022720 h 4601672"/>
                <a:gd name="connsiteX2" fmla="*/ 2267771 w 6763951"/>
                <a:gd name="connsiteY2" fmla="*/ 1251069 h 4601672"/>
                <a:gd name="connsiteX3" fmla="*/ 4340048 w 6763951"/>
                <a:gd name="connsiteY3" fmla="*/ 29995 h 4601672"/>
                <a:gd name="connsiteX4" fmla="*/ 6652767 w 6763951"/>
                <a:gd name="connsiteY4" fmla="*/ 2716107 h 4601672"/>
                <a:gd name="connsiteX5" fmla="*/ 581132 w 6763951"/>
                <a:gd name="connsiteY5" fmla="*/ 4601672 h 4601672"/>
                <a:gd name="connsiteX6" fmla="*/ 309300 w 6763951"/>
                <a:gd name="connsiteY6" fmla="*/ 4054135 h 4601672"/>
                <a:gd name="connsiteX7" fmla="*/ 291143 w 6763951"/>
                <a:gd name="connsiteY7" fmla="*/ 3714257 h 4601672"/>
                <a:gd name="connsiteX8" fmla="*/ 10197 w 6763951"/>
                <a:gd name="connsiteY8" fmla="*/ 3016725 h 4601672"/>
                <a:gd name="connsiteX9" fmla="*/ 34379 w 6763951"/>
                <a:gd name="connsiteY9" fmla="*/ 2375083 h 4601672"/>
                <a:gd name="connsiteX0" fmla="*/ 34379 w 6763951"/>
                <a:gd name="connsiteY0" fmla="*/ 2375083 h 4601672"/>
                <a:gd name="connsiteX1" fmla="*/ 621283 w 6763951"/>
                <a:gd name="connsiteY1" fmla="*/ 1022720 h 4601672"/>
                <a:gd name="connsiteX2" fmla="*/ 2267771 w 6763951"/>
                <a:gd name="connsiteY2" fmla="*/ 1251069 h 4601672"/>
                <a:gd name="connsiteX3" fmla="*/ 4340048 w 6763951"/>
                <a:gd name="connsiteY3" fmla="*/ 29995 h 4601672"/>
                <a:gd name="connsiteX4" fmla="*/ 6652767 w 6763951"/>
                <a:gd name="connsiteY4" fmla="*/ 2716107 h 4601672"/>
                <a:gd name="connsiteX5" fmla="*/ 581132 w 6763951"/>
                <a:gd name="connsiteY5" fmla="*/ 4601672 h 4601672"/>
                <a:gd name="connsiteX6" fmla="*/ 309300 w 6763951"/>
                <a:gd name="connsiteY6" fmla="*/ 4054135 h 4601672"/>
                <a:gd name="connsiteX7" fmla="*/ 291143 w 6763951"/>
                <a:gd name="connsiteY7" fmla="*/ 3714257 h 4601672"/>
                <a:gd name="connsiteX8" fmla="*/ 10197 w 6763951"/>
                <a:gd name="connsiteY8" fmla="*/ 3016725 h 4601672"/>
                <a:gd name="connsiteX9" fmla="*/ 34379 w 6763951"/>
                <a:gd name="connsiteY9" fmla="*/ 2375083 h 4601672"/>
                <a:gd name="connsiteX0" fmla="*/ 34379 w 7138599"/>
                <a:gd name="connsiteY0" fmla="*/ 2363977 h 4590566"/>
                <a:gd name="connsiteX1" fmla="*/ 621283 w 7138599"/>
                <a:gd name="connsiteY1" fmla="*/ 1011614 h 4590566"/>
                <a:gd name="connsiteX2" fmla="*/ 2267771 w 7138599"/>
                <a:gd name="connsiteY2" fmla="*/ 1239963 h 4590566"/>
                <a:gd name="connsiteX3" fmla="*/ 4340048 w 7138599"/>
                <a:gd name="connsiteY3" fmla="*/ 18889 h 4590566"/>
                <a:gd name="connsiteX4" fmla="*/ 6425413 w 7138599"/>
                <a:gd name="connsiteY4" fmla="*/ 2500965 h 4590566"/>
                <a:gd name="connsiteX5" fmla="*/ 6652767 w 7138599"/>
                <a:gd name="connsiteY5" fmla="*/ 2705001 h 4590566"/>
                <a:gd name="connsiteX6" fmla="*/ 581132 w 7138599"/>
                <a:gd name="connsiteY6" fmla="*/ 4590566 h 4590566"/>
                <a:gd name="connsiteX7" fmla="*/ 309300 w 7138599"/>
                <a:gd name="connsiteY7" fmla="*/ 4043029 h 4590566"/>
                <a:gd name="connsiteX8" fmla="*/ 291143 w 7138599"/>
                <a:gd name="connsiteY8" fmla="*/ 3703151 h 4590566"/>
                <a:gd name="connsiteX9" fmla="*/ 10197 w 7138599"/>
                <a:gd name="connsiteY9" fmla="*/ 3005619 h 4590566"/>
                <a:gd name="connsiteX10" fmla="*/ 34379 w 7138599"/>
                <a:gd name="connsiteY10" fmla="*/ 2363977 h 4590566"/>
                <a:gd name="connsiteX0" fmla="*/ 34379 w 7086323"/>
                <a:gd name="connsiteY0" fmla="*/ 2363977 h 4590566"/>
                <a:gd name="connsiteX1" fmla="*/ 621283 w 7086323"/>
                <a:gd name="connsiteY1" fmla="*/ 1011614 h 4590566"/>
                <a:gd name="connsiteX2" fmla="*/ 2267771 w 7086323"/>
                <a:gd name="connsiteY2" fmla="*/ 1239963 h 4590566"/>
                <a:gd name="connsiteX3" fmla="*/ 4340048 w 7086323"/>
                <a:gd name="connsiteY3" fmla="*/ 18889 h 4590566"/>
                <a:gd name="connsiteX4" fmla="*/ 6425413 w 7086323"/>
                <a:gd name="connsiteY4" fmla="*/ 2500965 h 4590566"/>
                <a:gd name="connsiteX5" fmla="*/ 6652767 w 7086323"/>
                <a:gd name="connsiteY5" fmla="*/ 2705001 h 4590566"/>
                <a:gd name="connsiteX6" fmla="*/ 581132 w 7086323"/>
                <a:gd name="connsiteY6" fmla="*/ 4590566 h 4590566"/>
                <a:gd name="connsiteX7" fmla="*/ 309300 w 7086323"/>
                <a:gd name="connsiteY7" fmla="*/ 4043029 h 4590566"/>
                <a:gd name="connsiteX8" fmla="*/ 291143 w 7086323"/>
                <a:gd name="connsiteY8" fmla="*/ 3703151 h 4590566"/>
                <a:gd name="connsiteX9" fmla="*/ 10197 w 7086323"/>
                <a:gd name="connsiteY9" fmla="*/ 3005619 h 4590566"/>
                <a:gd name="connsiteX10" fmla="*/ 34379 w 7086323"/>
                <a:gd name="connsiteY10" fmla="*/ 2363977 h 4590566"/>
                <a:gd name="connsiteX0" fmla="*/ 34379 w 7089876"/>
                <a:gd name="connsiteY0" fmla="*/ 2363977 h 4590566"/>
                <a:gd name="connsiteX1" fmla="*/ 621283 w 7089876"/>
                <a:gd name="connsiteY1" fmla="*/ 1011614 h 4590566"/>
                <a:gd name="connsiteX2" fmla="*/ 2267771 w 7089876"/>
                <a:gd name="connsiteY2" fmla="*/ 1239963 h 4590566"/>
                <a:gd name="connsiteX3" fmla="*/ 4340048 w 7089876"/>
                <a:gd name="connsiteY3" fmla="*/ 18889 h 4590566"/>
                <a:gd name="connsiteX4" fmla="*/ 6440815 w 7089876"/>
                <a:gd name="connsiteY4" fmla="*/ 2529445 h 4590566"/>
                <a:gd name="connsiteX5" fmla="*/ 6652767 w 7089876"/>
                <a:gd name="connsiteY5" fmla="*/ 2705001 h 4590566"/>
                <a:gd name="connsiteX6" fmla="*/ 581132 w 7089876"/>
                <a:gd name="connsiteY6" fmla="*/ 4590566 h 4590566"/>
                <a:gd name="connsiteX7" fmla="*/ 309300 w 7089876"/>
                <a:gd name="connsiteY7" fmla="*/ 4043029 h 4590566"/>
                <a:gd name="connsiteX8" fmla="*/ 291143 w 7089876"/>
                <a:gd name="connsiteY8" fmla="*/ 3703151 h 4590566"/>
                <a:gd name="connsiteX9" fmla="*/ 10197 w 7089876"/>
                <a:gd name="connsiteY9" fmla="*/ 3005619 h 4590566"/>
                <a:gd name="connsiteX10" fmla="*/ 34379 w 7089876"/>
                <a:gd name="connsiteY10" fmla="*/ 2363977 h 4590566"/>
                <a:gd name="connsiteX0" fmla="*/ 34379 w 6652767"/>
                <a:gd name="connsiteY0" fmla="*/ 2363977 h 4590566"/>
                <a:gd name="connsiteX1" fmla="*/ 621283 w 6652767"/>
                <a:gd name="connsiteY1" fmla="*/ 1011614 h 4590566"/>
                <a:gd name="connsiteX2" fmla="*/ 2267771 w 6652767"/>
                <a:gd name="connsiteY2" fmla="*/ 1239963 h 4590566"/>
                <a:gd name="connsiteX3" fmla="*/ 4340048 w 6652767"/>
                <a:gd name="connsiteY3" fmla="*/ 18889 h 4590566"/>
                <a:gd name="connsiteX4" fmla="*/ 6440815 w 6652767"/>
                <a:gd name="connsiteY4" fmla="*/ 2529445 h 4590566"/>
                <a:gd name="connsiteX5" fmla="*/ 6652767 w 6652767"/>
                <a:gd name="connsiteY5" fmla="*/ 2705001 h 4590566"/>
                <a:gd name="connsiteX6" fmla="*/ 581132 w 6652767"/>
                <a:gd name="connsiteY6" fmla="*/ 4590566 h 4590566"/>
                <a:gd name="connsiteX7" fmla="*/ 309300 w 6652767"/>
                <a:gd name="connsiteY7" fmla="*/ 4043029 h 4590566"/>
                <a:gd name="connsiteX8" fmla="*/ 291143 w 6652767"/>
                <a:gd name="connsiteY8" fmla="*/ 3703151 h 4590566"/>
                <a:gd name="connsiteX9" fmla="*/ 10197 w 6652767"/>
                <a:gd name="connsiteY9" fmla="*/ 3005619 h 4590566"/>
                <a:gd name="connsiteX10" fmla="*/ 34379 w 6652767"/>
                <a:gd name="connsiteY10" fmla="*/ 2363977 h 4590566"/>
                <a:gd name="connsiteX0" fmla="*/ 34379 w 6652767"/>
                <a:gd name="connsiteY0" fmla="*/ 2363977 h 4590566"/>
                <a:gd name="connsiteX1" fmla="*/ 621283 w 6652767"/>
                <a:gd name="connsiteY1" fmla="*/ 1011614 h 4590566"/>
                <a:gd name="connsiteX2" fmla="*/ 2267771 w 6652767"/>
                <a:gd name="connsiteY2" fmla="*/ 1239963 h 4590566"/>
                <a:gd name="connsiteX3" fmla="*/ 4340048 w 6652767"/>
                <a:gd name="connsiteY3" fmla="*/ 18889 h 4590566"/>
                <a:gd name="connsiteX4" fmla="*/ 6440815 w 6652767"/>
                <a:gd name="connsiteY4" fmla="*/ 2529445 h 4590566"/>
                <a:gd name="connsiteX5" fmla="*/ 6652767 w 6652767"/>
                <a:gd name="connsiteY5" fmla="*/ 2705001 h 4590566"/>
                <a:gd name="connsiteX6" fmla="*/ 581132 w 6652767"/>
                <a:gd name="connsiteY6" fmla="*/ 4590566 h 4590566"/>
                <a:gd name="connsiteX7" fmla="*/ 309300 w 6652767"/>
                <a:gd name="connsiteY7" fmla="*/ 4043029 h 4590566"/>
                <a:gd name="connsiteX8" fmla="*/ 291143 w 6652767"/>
                <a:gd name="connsiteY8" fmla="*/ 3703151 h 4590566"/>
                <a:gd name="connsiteX9" fmla="*/ 10197 w 6652767"/>
                <a:gd name="connsiteY9" fmla="*/ 3005619 h 4590566"/>
                <a:gd name="connsiteX10" fmla="*/ 34379 w 6652767"/>
                <a:gd name="connsiteY10" fmla="*/ 2363977 h 4590566"/>
                <a:gd name="connsiteX0" fmla="*/ 34379 w 6652767"/>
                <a:gd name="connsiteY0" fmla="*/ 2363977 h 4590566"/>
                <a:gd name="connsiteX1" fmla="*/ 621283 w 6652767"/>
                <a:gd name="connsiteY1" fmla="*/ 1011614 h 4590566"/>
                <a:gd name="connsiteX2" fmla="*/ 2267771 w 6652767"/>
                <a:gd name="connsiteY2" fmla="*/ 1239963 h 4590566"/>
                <a:gd name="connsiteX3" fmla="*/ 4340048 w 6652767"/>
                <a:gd name="connsiteY3" fmla="*/ 18889 h 4590566"/>
                <a:gd name="connsiteX4" fmla="*/ 6440815 w 6652767"/>
                <a:gd name="connsiteY4" fmla="*/ 2529445 h 4590566"/>
                <a:gd name="connsiteX5" fmla="*/ 6652767 w 6652767"/>
                <a:gd name="connsiteY5" fmla="*/ 2705001 h 4590566"/>
                <a:gd name="connsiteX6" fmla="*/ 581132 w 6652767"/>
                <a:gd name="connsiteY6" fmla="*/ 4590566 h 4590566"/>
                <a:gd name="connsiteX7" fmla="*/ 309300 w 6652767"/>
                <a:gd name="connsiteY7" fmla="*/ 4043029 h 4590566"/>
                <a:gd name="connsiteX8" fmla="*/ 291143 w 6652767"/>
                <a:gd name="connsiteY8" fmla="*/ 3703151 h 4590566"/>
                <a:gd name="connsiteX9" fmla="*/ 10197 w 6652767"/>
                <a:gd name="connsiteY9" fmla="*/ 3005619 h 4590566"/>
                <a:gd name="connsiteX10" fmla="*/ 34379 w 6652767"/>
                <a:gd name="connsiteY10" fmla="*/ 2363977 h 4590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52767" h="4590566">
                  <a:moveTo>
                    <a:pt x="34379" y="2363977"/>
                  </a:moveTo>
                  <a:cubicBezTo>
                    <a:pt x="36793" y="1989143"/>
                    <a:pt x="111307" y="1334319"/>
                    <a:pt x="621283" y="1011614"/>
                  </a:cubicBezTo>
                  <a:cubicBezTo>
                    <a:pt x="993515" y="824278"/>
                    <a:pt x="1647977" y="1405417"/>
                    <a:pt x="2267771" y="1239963"/>
                  </a:cubicBezTo>
                  <a:cubicBezTo>
                    <a:pt x="2887565" y="1074509"/>
                    <a:pt x="3589291" y="-166854"/>
                    <a:pt x="4340048" y="18889"/>
                  </a:cubicBezTo>
                  <a:cubicBezTo>
                    <a:pt x="5068850" y="284462"/>
                    <a:pt x="6017078" y="2086890"/>
                    <a:pt x="6440815" y="2529445"/>
                  </a:cubicBezTo>
                  <a:cubicBezTo>
                    <a:pt x="6584963" y="2559720"/>
                    <a:pt x="6467028" y="2520741"/>
                    <a:pt x="6652767" y="2705001"/>
                  </a:cubicBezTo>
                  <a:lnTo>
                    <a:pt x="581132" y="4590566"/>
                  </a:lnTo>
                  <a:cubicBezTo>
                    <a:pt x="505123" y="4361916"/>
                    <a:pt x="200615" y="4162818"/>
                    <a:pt x="309300" y="4043029"/>
                  </a:cubicBezTo>
                  <a:cubicBezTo>
                    <a:pt x="223306" y="3916675"/>
                    <a:pt x="272206" y="3897207"/>
                    <a:pt x="291143" y="3703151"/>
                  </a:cubicBezTo>
                  <a:cubicBezTo>
                    <a:pt x="176532" y="3454942"/>
                    <a:pt x="50968" y="3229437"/>
                    <a:pt x="10197" y="3005619"/>
                  </a:cubicBezTo>
                  <a:cubicBezTo>
                    <a:pt x="-21950" y="2646279"/>
                    <a:pt x="31965" y="2738811"/>
                    <a:pt x="34379" y="236397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E02E83B-3EA3-4EF5-BD20-286E32362170}"/>
                </a:ext>
              </a:extLst>
            </p:cNvPr>
            <p:cNvSpPr/>
            <p:nvPr/>
          </p:nvSpPr>
          <p:spPr>
            <a:xfrm>
              <a:off x="2734062" y="-523019"/>
              <a:ext cx="6171691" cy="7409645"/>
            </a:xfrm>
            <a:custGeom>
              <a:avLst/>
              <a:gdLst>
                <a:gd name="connsiteX0" fmla="*/ 0 w 5829300"/>
                <a:gd name="connsiteY0" fmla="*/ 3638550 h 7277100"/>
                <a:gd name="connsiteX1" fmla="*/ 2914650 w 5829300"/>
                <a:gd name="connsiteY1" fmla="*/ 0 h 7277100"/>
                <a:gd name="connsiteX2" fmla="*/ 5829300 w 5829300"/>
                <a:gd name="connsiteY2" fmla="*/ 3638550 h 7277100"/>
                <a:gd name="connsiteX3" fmla="*/ 2914650 w 5829300"/>
                <a:gd name="connsiteY3" fmla="*/ 7277100 h 7277100"/>
                <a:gd name="connsiteX4" fmla="*/ 0 w 5829300"/>
                <a:gd name="connsiteY4" fmla="*/ 3638550 h 7277100"/>
                <a:gd name="connsiteX0" fmla="*/ 0 w 5501640"/>
                <a:gd name="connsiteY0" fmla="*/ 3699556 h 7277194"/>
                <a:gd name="connsiteX1" fmla="*/ 2586990 w 5501640"/>
                <a:gd name="connsiteY1" fmla="*/ 46 h 7277194"/>
                <a:gd name="connsiteX2" fmla="*/ 5501640 w 5501640"/>
                <a:gd name="connsiteY2" fmla="*/ 3638596 h 7277194"/>
                <a:gd name="connsiteX3" fmla="*/ 2586990 w 5501640"/>
                <a:gd name="connsiteY3" fmla="*/ 7277146 h 7277194"/>
                <a:gd name="connsiteX4" fmla="*/ 0 w 5501640"/>
                <a:gd name="connsiteY4" fmla="*/ 3699556 h 7277194"/>
                <a:gd name="connsiteX0" fmla="*/ 218160 w 5719800"/>
                <a:gd name="connsiteY0" fmla="*/ 3700293 h 7277909"/>
                <a:gd name="connsiteX1" fmla="*/ 436600 w 5719800"/>
                <a:gd name="connsiteY1" fmla="*/ 3315483 h 7277909"/>
                <a:gd name="connsiteX2" fmla="*/ 2805150 w 5719800"/>
                <a:gd name="connsiteY2" fmla="*/ 783 h 7277909"/>
                <a:gd name="connsiteX3" fmla="*/ 5719800 w 5719800"/>
                <a:gd name="connsiteY3" fmla="*/ 3639333 h 7277909"/>
                <a:gd name="connsiteX4" fmla="*/ 2805150 w 5719800"/>
                <a:gd name="connsiteY4" fmla="*/ 7277883 h 7277909"/>
                <a:gd name="connsiteX5" fmla="*/ 218160 w 5719800"/>
                <a:gd name="connsiteY5" fmla="*/ 3700293 h 7277909"/>
                <a:gd name="connsiteX0" fmla="*/ 218160 w 5719800"/>
                <a:gd name="connsiteY0" fmla="*/ 3700293 h 7277909"/>
                <a:gd name="connsiteX1" fmla="*/ 436600 w 5719800"/>
                <a:gd name="connsiteY1" fmla="*/ 3315483 h 7277909"/>
                <a:gd name="connsiteX2" fmla="*/ 2805150 w 5719800"/>
                <a:gd name="connsiteY2" fmla="*/ 783 h 7277909"/>
                <a:gd name="connsiteX3" fmla="*/ 5719800 w 5719800"/>
                <a:gd name="connsiteY3" fmla="*/ 3639333 h 7277909"/>
                <a:gd name="connsiteX4" fmla="*/ 2805150 w 5719800"/>
                <a:gd name="connsiteY4" fmla="*/ 7277883 h 7277909"/>
                <a:gd name="connsiteX5" fmla="*/ 218160 w 5719800"/>
                <a:gd name="connsiteY5" fmla="*/ 3700293 h 7277909"/>
                <a:gd name="connsiteX0" fmla="*/ 218160 w 5719800"/>
                <a:gd name="connsiteY0" fmla="*/ 3700293 h 7277909"/>
                <a:gd name="connsiteX1" fmla="*/ 436600 w 5719800"/>
                <a:gd name="connsiteY1" fmla="*/ 3315483 h 7277909"/>
                <a:gd name="connsiteX2" fmla="*/ 2805150 w 5719800"/>
                <a:gd name="connsiteY2" fmla="*/ 783 h 7277909"/>
                <a:gd name="connsiteX3" fmla="*/ 5719800 w 5719800"/>
                <a:gd name="connsiteY3" fmla="*/ 3639333 h 7277909"/>
                <a:gd name="connsiteX4" fmla="*/ 2805150 w 5719800"/>
                <a:gd name="connsiteY4" fmla="*/ 7277883 h 7277909"/>
                <a:gd name="connsiteX5" fmla="*/ 218160 w 5719800"/>
                <a:gd name="connsiteY5" fmla="*/ 3700293 h 7277909"/>
                <a:gd name="connsiteX0" fmla="*/ 0 w 5501640"/>
                <a:gd name="connsiteY0" fmla="*/ 3700293 h 7277909"/>
                <a:gd name="connsiteX1" fmla="*/ 218440 w 5501640"/>
                <a:gd name="connsiteY1" fmla="*/ 3315483 h 7277909"/>
                <a:gd name="connsiteX2" fmla="*/ 2586990 w 5501640"/>
                <a:gd name="connsiteY2" fmla="*/ 783 h 7277909"/>
                <a:gd name="connsiteX3" fmla="*/ 5501640 w 5501640"/>
                <a:gd name="connsiteY3" fmla="*/ 3639333 h 7277909"/>
                <a:gd name="connsiteX4" fmla="*/ 2586990 w 5501640"/>
                <a:gd name="connsiteY4" fmla="*/ 7277883 h 7277909"/>
                <a:gd name="connsiteX5" fmla="*/ 0 w 5501640"/>
                <a:gd name="connsiteY5" fmla="*/ 3700293 h 7277909"/>
                <a:gd name="connsiteX0" fmla="*/ 0 w 5501640"/>
                <a:gd name="connsiteY0" fmla="*/ 3700293 h 7277909"/>
                <a:gd name="connsiteX1" fmla="*/ 218440 w 5501640"/>
                <a:gd name="connsiteY1" fmla="*/ 3315483 h 7277909"/>
                <a:gd name="connsiteX2" fmla="*/ 2586990 w 5501640"/>
                <a:gd name="connsiteY2" fmla="*/ 783 h 7277909"/>
                <a:gd name="connsiteX3" fmla="*/ 5501640 w 5501640"/>
                <a:gd name="connsiteY3" fmla="*/ 3639333 h 7277909"/>
                <a:gd name="connsiteX4" fmla="*/ 2586990 w 5501640"/>
                <a:gd name="connsiteY4" fmla="*/ 7277883 h 7277909"/>
                <a:gd name="connsiteX5" fmla="*/ 0 w 5501640"/>
                <a:gd name="connsiteY5" fmla="*/ 3700293 h 7277909"/>
                <a:gd name="connsiteX0" fmla="*/ 0 w 5501640"/>
                <a:gd name="connsiteY0" fmla="*/ 3700293 h 7277909"/>
                <a:gd name="connsiteX1" fmla="*/ 218440 w 5501640"/>
                <a:gd name="connsiteY1" fmla="*/ 3315483 h 7277909"/>
                <a:gd name="connsiteX2" fmla="*/ 2586990 w 5501640"/>
                <a:gd name="connsiteY2" fmla="*/ 783 h 7277909"/>
                <a:gd name="connsiteX3" fmla="*/ 5501640 w 5501640"/>
                <a:gd name="connsiteY3" fmla="*/ 3639333 h 7277909"/>
                <a:gd name="connsiteX4" fmla="*/ 2586990 w 5501640"/>
                <a:gd name="connsiteY4" fmla="*/ 7277883 h 7277909"/>
                <a:gd name="connsiteX5" fmla="*/ 0 w 5501640"/>
                <a:gd name="connsiteY5" fmla="*/ 3700293 h 7277909"/>
                <a:gd name="connsiteX0" fmla="*/ 0 w 5501640"/>
                <a:gd name="connsiteY0" fmla="*/ 3700201 h 7277817"/>
                <a:gd name="connsiteX1" fmla="*/ 250190 w 5501640"/>
                <a:gd name="connsiteY1" fmla="*/ 3334441 h 7277817"/>
                <a:gd name="connsiteX2" fmla="*/ 2586990 w 5501640"/>
                <a:gd name="connsiteY2" fmla="*/ 691 h 7277817"/>
                <a:gd name="connsiteX3" fmla="*/ 5501640 w 5501640"/>
                <a:gd name="connsiteY3" fmla="*/ 3639241 h 7277817"/>
                <a:gd name="connsiteX4" fmla="*/ 2586990 w 5501640"/>
                <a:gd name="connsiteY4" fmla="*/ 7277791 h 7277817"/>
                <a:gd name="connsiteX5" fmla="*/ 0 w 5501640"/>
                <a:gd name="connsiteY5" fmla="*/ 3700201 h 7277817"/>
                <a:gd name="connsiteX0" fmla="*/ 223026 w 5724666"/>
                <a:gd name="connsiteY0" fmla="*/ 3700201 h 7279348"/>
                <a:gd name="connsiteX1" fmla="*/ 473216 w 5724666"/>
                <a:gd name="connsiteY1" fmla="*/ 3334441 h 7279348"/>
                <a:gd name="connsiteX2" fmla="*/ 2810016 w 5724666"/>
                <a:gd name="connsiteY2" fmla="*/ 691 h 7279348"/>
                <a:gd name="connsiteX3" fmla="*/ 5724666 w 5724666"/>
                <a:gd name="connsiteY3" fmla="*/ 3639241 h 7279348"/>
                <a:gd name="connsiteX4" fmla="*/ 2810016 w 5724666"/>
                <a:gd name="connsiteY4" fmla="*/ 7277791 h 7279348"/>
                <a:gd name="connsiteX5" fmla="*/ 187466 w 5724666"/>
                <a:gd name="connsiteY5" fmla="*/ 4090092 h 7279348"/>
                <a:gd name="connsiteX6" fmla="*/ 223026 w 5724666"/>
                <a:gd name="connsiteY6" fmla="*/ 3700201 h 7279348"/>
                <a:gd name="connsiteX0" fmla="*/ 41078 w 5542718"/>
                <a:gd name="connsiteY0" fmla="*/ 3700201 h 7279348"/>
                <a:gd name="connsiteX1" fmla="*/ 291268 w 5542718"/>
                <a:gd name="connsiteY1" fmla="*/ 3334441 h 7279348"/>
                <a:gd name="connsiteX2" fmla="*/ 2628068 w 5542718"/>
                <a:gd name="connsiteY2" fmla="*/ 691 h 7279348"/>
                <a:gd name="connsiteX3" fmla="*/ 5542718 w 5542718"/>
                <a:gd name="connsiteY3" fmla="*/ 3639241 h 7279348"/>
                <a:gd name="connsiteX4" fmla="*/ 2628068 w 5542718"/>
                <a:gd name="connsiteY4" fmla="*/ 7277791 h 7279348"/>
                <a:gd name="connsiteX5" fmla="*/ 5518 w 5542718"/>
                <a:gd name="connsiteY5" fmla="*/ 4090092 h 7279348"/>
                <a:gd name="connsiteX6" fmla="*/ 41078 w 5542718"/>
                <a:gd name="connsiteY6" fmla="*/ 3700201 h 7279348"/>
                <a:gd name="connsiteX0" fmla="*/ 52624 w 5541564"/>
                <a:gd name="connsiteY0" fmla="*/ 3693851 h 7279348"/>
                <a:gd name="connsiteX1" fmla="*/ 290114 w 5541564"/>
                <a:gd name="connsiteY1" fmla="*/ 3334441 h 7279348"/>
                <a:gd name="connsiteX2" fmla="*/ 2626914 w 5541564"/>
                <a:gd name="connsiteY2" fmla="*/ 691 h 7279348"/>
                <a:gd name="connsiteX3" fmla="*/ 5541564 w 5541564"/>
                <a:gd name="connsiteY3" fmla="*/ 3639241 h 7279348"/>
                <a:gd name="connsiteX4" fmla="*/ 2626914 w 5541564"/>
                <a:gd name="connsiteY4" fmla="*/ 7277791 h 7279348"/>
                <a:gd name="connsiteX5" fmla="*/ 4364 w 5541564"/>
                <a:gd name="connsiteY5" fmla="*/ 4090092 h 7279348"/>
                <a:gd name="connsiteX6" fmla="*/ 52624 w 5541564"/>
                <a:gd name="connsiteY6" fmla="*/ 3693851 h 7279348"/>
                <a:gd name="connsiteX0" fmla="*/ 52624 w 5541564"/>
                <a:gd name="connsiteY0" fmla="*/ 3693851 h 7279348"/>
                <a:gd name="connsiteX1" fmla="*/ 290114 w 5541564"/>
                <a:gd name="connsiteY1" fmla="*/ 3334441 h 7279348"/>
                <a:gd name="connsiteX2" fmla="*/ 2626914 w 5541564"/>
                <a:gd name="connsiteY2" fmla="*/ 691 h 7279348"/>
                <a:gd name="connsiteX3" fmla="*/ 5541564 w 5541564"/>
                <a:gd name="connsiteY3" fmla="*/ 3639241 h 7279348"/>
                <a:gd name="connsiteX4" fmla="*/ 2626914 w 5541564"/>
                <a:gd name="connsiteY4" fmla="*/ 7277791 h 7279348"/>
                <a:gd name="connsiteX5" fmla="*/ 4364 w 5541564"/>
                <a:gd name="connsiteY5" fmla="*/ 4090092 h 7279348"/>
                <a:gd name="connsiteX6" fmla="*/ 52624 w 5541564"/>
                <a:gd name="connsiteY6" fmla="*/ 3693851 h 7279348"/>
                <a:gd name="connsiteX0" fmla="*/ 52624 w 5541564"/>
                <a:gd name="connsiteY0" fmla="*/ 3693791 h 7279288"/>
                <a:gd name="connsiteX1" fmla="*/ 290114 w 5541564"/>
                <a:gd name="connsiteY1" fmla="*/ 3334381 h 7279288"/>
                <a:gd name="connsiteX2" fmla="*/ 2626914 w 5541564"/>
                <a:gd name="connsiteY2" fmla="*/ 631 h 7279288"/>
                <a:gd name="connsiteX3" fmla="*/ 5541564 w 5541564"/>
                <a:gd name="connsiteY3" fmla="*/ 3639181 h 7279288"/>
                <a:gd name="connsiteX4" fmla="*/ 2626914 w 5541564"/>
                <a:gd name="connsiteY4" fmla="*/ 7277731 h 7279288"/>
                <a:gd name="connsiteX5" fmla="*/ 4364 w 5541564"/>
                <a:gd name="connsiteY5" fmla="*/ 4090032 h 7279288"/>
                <a:gd name="connsiteX6" fmla="*/ 52624 w 5541564"/>
                <a:gd name="connsiteY6" fmla="*/ 3693791 h 7279288"/>
                <a:gd name="connsiteX0" fmla="*/ 52624 w 5541564"/>
                <a:gd name="connsiteY0" fmla="*/ 3698015 h 7283512"/>
                <a:gd name="connsiteX1" fmla="*/ 290114 w 5541564"/>
                <a:gd name="connsiteY1" fmla="*/ 3338605 h 7283512"/>
                <a:gd name="connsiteX2" fmla="*/ 633014 w 5541564"/>
                <a:gd name="connsiteY2" fmla="*/ 2875055 h 7283512"/>
                <a:gd name="connsiteX3" fmla="*/ 2626914 w 5541564"/>
                <a:gd name="connsiteY3" fmla="*/ 4855 h 7283512"/>
                <a:gd name="connsiteX4" fmla="*/ 5541564 w 5541564"/>
                <a:gd name="connsiteY4" fmla="*/ 3643405 h 7283512"/>
                <a:gd name="connsiteX5" fmla="*/ 2626914 w 5541564"/>
                <a:gd name="connsiteY5" fmla="*/ 7281955 h 7283512"/>
                <a:gd name="connsiteX6" fmla="*/ 4364 w 5541564"/>
                <a:gd name="connsiteY6" fmla="*/ 4094256 h 7283512"/>
                <a:gd name="connsiteX7" fmla="*/ 52624 w 5541564"/>
                <a:gd name="connsiteY7" fmla="*/ 3698015 h 7283512"/>
                <a:gd name="connsiteX0" fmla="*/ 52624 w 5541564"/>
                <a:gd name="connsiteY0" fmla="*/ 3698609 h 7284106"/>
                <a:gd name="connsiteX1" fmla="*/ 290114 w 5541564"/>
                <a:gd name="connsiteY1" fmla="*/ 3339199 h 7284106"/>
                <a:gd name="connsiteX2" fmla="*/ 633014 w 5541564"/>
                <a:gd name="connsiteY2" fmla="*/ 2875649 h 7284106"/>
                <a:gd name="connsiteX3" fmla="*/ 2626914 w 5541564"/>
                <a:gd name="connsiteY3" fmla="*/ 5449 h 7284106"/>
                <a:gd name="connsiteX4" fmla="*/ 5541564 w 5541564"/>
                <a:gd name="connsiteY4" fmla="*/ 3643999 h 7284106"/>
                <a:gd name="connsiteX5" fmla="*/ 2626914 w 5541564"/>
                <a:gd name="connsiteY5" fmla="*/ 7282549 h 7284106"/>
                <a:gd name="connsiteX6" fmla="*/ 4364 w 5541564"/>
                <a:gd name="connsiteY6" fmla="*/ 4094850 h 7284106"/>
                <a:gd name="connsiteX7" fmla="*/ 52624 w 5541564"/>
                <a:gd name="connsiteY7" fmla="*/ 3698609 h 7284106"/>
                <a:gd name="connsiteX0" fmla="*/ 277857 w 5766797"/>
                <a:gd name="connsiteY0" fmla="*/ 3698609 h 7290640"/>
                <a:gd name="connsiteX1" fmla="*/ 515347 w 5766797"/>
                <a:gd name="connsiteY1" fmla="*/ 3339199 h 7290640"/>
                <a:gd name="connsiteX2" fmla="*/ 858247 w 5766797"/>
                <a:gd name="connsiteY2" fmla="*/ 2875649 h 7290640"/>
                <a:gd name="connsiteX3" fmla="*/ 2852147 w 5766797"/>
                <a:gd name="connsiteY3" fmla="*/ 5449 h 7290640"/>
                <a:gd name="connsiteX4" fmla="*/ 5766797 w 5766797"/>
                <a:gd name="connsiteY4" fmla="*/ 3643999 h 7290640"/>
                <a:gd name="connsiteX5" fmla="*/ 2852147 w 5766797"/>
                <a:gd name="connsiteY5" fmla="*/ 7282549 h 7290640"/>
                <a:gd name="connsiteX6" fmla="*/ 175622 w 5766797"/>
                <a:gd name="connsiteY6" fmla="*/ 4612374 h 7290640"/>
                <a:gd name="connsiteX7" fmla="*/ 229597 w 5766797"/>
                <a:gd name="connsiteY7" fmla="*/ 4094850 h 7290640"/>
                <a:gd name="connsiteX8" fmla="*/ 277857 w 5766797"/>
                <a:gd name="connsiteY8" fmla="*/ 3698609 h 7290640"/>
                <a:gd name="connsiteX0" fmla="*/ 126364 w 5615304"/>
                <a:gd name="connsiteY0" fmla="*/ 3698609 h 7290640"/>
                <a:gd name="connsiteX1" fmla="*/ 363854 w 5615304"/>
                <a:gd name="connsiteY1" fmla="*/ 3339199 h 7290640"/>
                <a:gd name="connsiteX2" fmla="*/ 706754 w 5615304"/>
                <a:gd name="connsiteY2" fmla="*/ 2875649 h 7290640"/>
                <a:gd name="connsiteX3" fmla="*/ 2700654 w 5615304"/>
                <a:gd name="connsiteY3" fmla="*/ 5449 h 7290640"/>
                <a:gd name="connsiteX4" fmla="*/ 5615304 w 5615304"/>
                <a:gd name="connsiteY4" fmla="*/ 3643999 h 7290640"/>
                <a:gd name="connsiteX5" fmla="*/ 2700654 w 5615304"/>
                <a:gd name="connsiteY5" fmla="*/ 7282549 h 7290640"/>
                <a:gd name="connsiteX6" fmla="*/ 24129 w 5615304"/>
                <a:gd name="connsiteY6" fmla="*/ 4612374 h 7290640"/>
                <a:gd name="connsiteX7" fmla="*/ 78104 w 5615304"/>
                <a:gd name="connsiteY7" fmla="*/ 4094850 h 7290640"/>
                <a:gd name="connsiteX8" fmla="*/ 126364 w 5615304"/>
                <a:gd name="connsiteY8" fmla="*/ 3698609 h 7290640"/>
                <a:gd name="connsiteX0" fmla="*/ 698417 w 6187357"/>
                <a:gd name="connsiteY0" fmla="*/ 3698609 h 7326485"/>
                <a:gd name="connsiteX1" fmla="*/ 935907 w 6187357"/>
                <a:gd name="connsiteY1" fmla="*/ 3339199 h 7326485"/>
                <a:gd name="connsiteX2" fmla="*/ 1278807 w 6187357"/>
                <a:gd name="connsiteY2" fmla="*/ 2875649 h 7326485"/>
                <a:gd name="connsiteX3" fmla="*/ 3272707 w 6187357"/>
                <a:gd name="connsiteY3" fmla="*/ 5449 h 7326485"/>
                <a:gd name="connsiteX4" fmla="*/ 6187357 w 6187357"/>
                <a:gd name="connsiteY4" fmla="*/ 3643999 h 7326485"/>
                <a:gd name="connsiteX5" fmla="*/ 3272707 w 6187357"/>
                <a:gd name="connsiteY5" fmla="*/ 7282549 h 7326485"/>
                <a:gd name="connsiteX6" fmla="*/ 119932 w 6187357"/>
                <a:gd name="connsiteY6" fmla="*/ 5593449 h 7326485"/>
                <a:gd name="connsiteX7" fmla="*/ 596182 w 6187357"/>
                <a:gd name="connsiteY7" fmla="*/ 4612374 h 7326485"/>
                <a:gd name="connsiteX8" fmla="*/ 650157 w 6187357"/>
                <a:gd name="connsiteY8" fmla="*/ 4094850 h 7326485"/>
                <a:gd name="connsiteX9" fmla="*/ 698417 w 6187357"/>
                <a:gd name="connsiteY9" fmla="*/ 3698609 h 7326485"/>
                <a:gd name="connsiteX0" fmla="*/ 709427 w 6198367"/>
                <a:gd name="connsiteY0" fmla="*/ 3698609 h 7326485"/>
                <a:gd name="connsiteX1" fmla="*/ 946917 w 6198367"/>
                <a:gd name="connsiteY1" fmla="*/ 3339199 h 7326485"/>
                <a:gd name="connsiteX2" fmla="*/ 1289817 w 6198367"/>
                <a:gd name="connsiteY2" fmla="*/ 2875649 h 7326485"/>
                <a:gd name="connsiteX3" fmla="*/ 3283717 w 6198367"/>
                <a:gd name="connsiteY3" fmla="*/ 5449 h 7326485"/>
                <a:gd name="connsiteX4" fmla="*/ 6198367 w 6198367"/>
                <a:gd name="connsiteY4" fmla="*/ 3643999 h 7326485"/>
                <a:gd name="connsiteX5" fmla="*/ 3283717 w 6198367"/>
                <a:gd name="connsiteY5" fmla="*/ 7282549 h 7326485"/>
                <a:gd name="connsiteX6" fmla="*/ 130942 w 6198367"/>
                <a:gd name="connsiteY6" fmla="*/ 5593449 h 7326485"/>
                <a:gd name="connsiteX7" fmla="*/ 607192 w 6198367"/>
                <a:gd name="connsiteY7" fmla="*/ 4612374 h 7326485"/>
                <a:gd name="connsiteX8" fmla="*/ 661167 w 6198367"/>
                <a:gd name="connsiteY8" fmla="*/ 4094850 h 7326485"/>
                <a:gd name="connsiteX9" fmla="*/ 709427 w 6198367"/>
                <a:gd name="connsiteY9" fmla="*/ 3698609 h 7326485"/>
                <a:gd name="connsiteX0" fmla="*/ 700202 w 6189142"/>
                <a:gd name="connsiteY0" fmla="*/ 3698609 h 7421912"/>
                <a:gd name="connsiteX1" fmla="*/ 937692 w 6189142"/>
                <a:gd name="connsiteY1" fmla="*/ 3339199 h 7421912"/>
                <a:gd name="connsiteX2" fmla="*/ 1280592 w 6189142"/>
                <a:gd name="connsiteY2" fmla="*/ 2875649 h 7421912"/>
                <a:gd name="connsiteX3" fmla="*/ 3274492 w 6189142"/>
                <a:gd name="connsiteY3" fmla="*/ 5449 h 7421912"/>
                <a:gd name="connsiteX4" fmla="*/ 6189142 w 6189142"/>
                <a:gd name="connsiteY4" fmla="*/ 3643999 h 7421912"/>
                <a:gd name="connsiteX5" fmla="*/ 3274492 w 6189142"/>
                <a:gd name="connsiteY5" fmla="*/ 7282549 h 7421912"/>
                <a:gd name="connsiteX6" fmla="*/ 302693 w 6189142"/>
                <a:gd name="connsiteY6" fmla="*/ 6564999 h 7421912"/>
                <a:gd name="connsiteX7" fmla="*/ 121717 w 6189142"/>
                <a:gd name="connsiteY7" fmla="*/ 5593449 h 7421912"/>
                <a:gd name="connsiteX8" fmla="*/ 597967 w 6189142"/>
                <a:gd name="connsiteY8" fmla="*/ 4612374 h 7421912"/>
                <a:gd name="connsiteX9" fmla="*/ 651942 w 6189142"/>
                <a:gd name="connsiteY9" fmla="*/ 4094850 h 7421912"/>
                <a:gd name="connsiteX10" fmla="*/ 700202 w 6189142"/>
                <a:gd name="connsiteY10" fmla="*/ 3698609 h 7421912"/>
                <a:gd name="connsiteX0" fmla="*/ 583540 w 6072480"/>
                <a:gd name="connsiteY0" fmla="*/ 3698609 h 7398011"/>
                <a:gd name="connsiteX1" fmla="*/ 821030 w 6072480"/>
                <a:gd name="connsiteY1" fmla="*/ 3339199 h 7398011"/>
                <a:gd name="connsiteX2" fmla="*/ 1163930 w 6072480"/>
                <a:gd name="connsiteY2" fmla="*/ 2875649 h 7398011"/>
                <a:gd name="connsiteX3" fmla="*/ 3157830 w 6072480"/>
                <a:gd name="connsiteY3" fmla="*/ 5449 h 7398011"/>
                <a:gd name="connsiteX4" fmla="*/ 6072480 w 6072480"/>
                <a:gd name="connsiteY4" fmla="*/ 3643999 h 7398011"/>
                <a:gd name="connsiteX5" fmla="*/ 3157830 w 6072480"/>
                <a:gd name="connsiteY5" fmla="*/ 7282549 h 7398011"/>
                <a:gd name="connsiteX6" fmla="*/ 709905 w 6072480"/>
                <a:gd name="connsiteY6" fmla="*/ 6498323 h 7398011"/>
                <a:gd name="connsiteX7" fmla="*/ 186031 w 6072480"/>
                <a:gd name="connsiteY7" fmla="*/ 6564999 h 7398011"/>
                <a:gd name="connsiteX8" fmla="*/ 5055 w 6072480"/>
                <a:gd name="connsiteY8" fmla="*/ 5593449 h 7398011"/>
                <a:gd name="connsiteX9" fmla="*/ 481305 w 6072480"/>
                <a:gd name="connsiteY9" fmla="*/ 4612374 h 7398011"/>
                <a:gd name="connsiteX10" fmla="*/ 535280 w 6072480"/>
                <a:gd name="connsiteY10" fmla="*/ 4094850 h 7398011"/>
                <a:gd name="connsiteX11" fmla="*/ 583540 w 6072480"/>
                <a:gd name="connsiteY11" fmla="*/ 3698609 h 7398011"/>
                <a:gd name="connsiteX0" fmla="*/ 583540 w 6072480"/>
                <a:gd name="connsiteY0" fmla="*/ 3698609 h 7398011"/>
                <a:gd name="connsiteX1" fmla="*/ 821030 w 6072480"/>
                <a:gd name="connsiteY1" fmla="*/ 3339199 h 7398011"/>
                <a:gd name="connsiteX2" fmla="*/ 1163930 w 6072480"/>
                <a:gd name="connsiteY2" fmla="*/ 2875649 h 7398011"/>
                <a:gd name="connsiteX3" fmla="*/ 3157830 w 6072480"/>
                <a:gd name="connsiteY3" fmla="*/ 5449 h 7398011"/>
                <a:gd name="connsiteX4" fmla="*/ 6072480 w 6072480"/>
                <a:gd name="connsiteY4" fmla="*/ 3643999 h 7398011"/>
                <a:gd name="connsiteX5" fmla="*/ 3157830 w 6072480"/>
                <a:gd name="connsiteY5" fmla="*/ 7282549 h 7398011"/>
                <a:gd name="connsiteX6" fmla="*/ 709905 w 6072480"/>
                <a:gd name="connsiteY6" fmla="*/ 6498323 h 7398011"/>
                <a:gd name="connsiteX7" fmla="*/ 186031 w 6072480"/>
                <a:gd name="connsiteY7" fmla="*/ 6564999 h 7398011"/>
                <a:gd name="connsiteX8" fmla="*/ 5055 w 6072480"/>
                <a:gd name="connsiteY8" fmla="*/ 5593449 h 7398011"/>
                <a:gd name="connsiteX9" fmla="*/ 481305 w 6072480"/>
                <a:gd name="connsiteY9" fmla="*/ 4612374 h 7398011"/>
                <a:gd name="connsiteX10" fmla="*/ 535280 w 6072480"/>
                <a:gd name="connsiteY10" fmla="*/ 4094850 h 7398011"/>
                <a:gd name="connsiteX11" fmla="*/ 583540 w 6072480"/>
                <a:gd name="connsiteY11" fmla="*/ 3698609 h 7398011"/>
                <a:gd name="connsiteX0" fmla="*/ 730497 w 6219437"/>
                <a:gd name="connsiteY0" fmla="*/ 3698609 h 7398011"/>
                <a:gd name="connsiteX1" fmla="*/ 967987 w 6219437"/>
                <a:gd name="connsiteY1" fmla="*/ 3339199 h 7398011"/>
                <a:gd name="connsiteX2" fmla="*/ 1310887 w 6219437"/>
                <a:gd name="connsiteY2" fmla="*/ 2875649 h 7398011"/>
                <a:gd name="connsiteX3" fmla="*/ 3304787 w 6219437"/>
                <a:gd name="connsiteY3" fmla="*/ 5449 h 7398011"/>
                <a:gd name="connsiteX4" fmla="*/ 6219437 w 6219437"/>
                <a:gd name="connsiteY4" fmla="*/ 3643999 h 7398011"/>
                <a:gd name="connsiteX5" fmla="*/ 3304787 w 6219437"/>
                <a:gd name="connsiteY5" fmla="*/ 7282549 h 7398011"/>
                <a:gd name="connsiteX6" fmla="*/ 856862 w 6219437"/>
                <a:gd name="connsiteY6" fmla="*/ 6498323 h 7398011"/>
                <a:gd name="connsiteX7" fmla="*/ 332988 w 6219437"/>
                <a:gd name="connsiteY7" fmla="*/ 6564999 h 7398011"/>
                <a:gd name="connsiteX8" fmla="*/ 152012 w 6219437"/>
                <a:gd name="connsiteY8" fmla="*/ 5593449 h 7398011"/>
                <a:gd name="connsiteX9" fmla="*/ 628262 w 6219437"/>
                <a:gd name="connsiteY9" fmla="*/ 4612374 h 7398011"/>
                <a:gd name="connsiteX10" fmla="*/ 682237 w 6219437"/>
                <a:gd name="connsiteY10" fmla="*/ 4094850 h 7398011"/>
                <a:gd name="connsiteX11" fmla="*/ 730497 w 6219437"/>
                <a:gd name="connsiteY11" fmla="*/ 3698609 h 7398011"/>
                <a:gd name="connsiteX0" fmla="*/ 730497 w 6219437"/>
                <a:gd name="connsiteY0" fmla="*/ 3698609 h 7398011"/>
                <a:gd name="connsiteX1" fmla="*/ 967987 w 6219437"/>
                <a:gd name="connsiteY1" fmla="*/ 3339199 h 7398011"/>
                <a:gd name="connsiteX2" fmla="*/ 1310887 w 6219437"/>
                <a:gd name="connsiteY2" fmla="*/ 2875649 h 7398011"/>
                <a:gd name="connsiteX3" fmla="*/ 3304787 w 6219437"/>
                <a:gd name="connsiteY3" fmla="*/ 5449 h 7398011"/>
                <a:gd name="connsiteX4" fmla="*/ 6219437 w 6219437"/>
                <a:gd name="connsiteY4" fmla="*/ 3643999 h 7398011"/>
                <a:gd name="connsiteX5" fmla="*/ 3304787 w 6219437"/>
                <a:gd name="connsiteY5" fmla="*/ 7282549 h 7398011"/>
                <a:gd name="connsiteX6" fmla="*/ 856862 w 6219437"/>
                <a:gd name="connsiteY6" fmla="*/ 6498323 h 7398011"/>
                <a:gd name="connsiteX7" fmla="*/ 332988 w 6219437"/>
                <a:gd name="connsiteY7" fmla="*/ 6564999 h 7398011"/>
                <a:gd name="connsiteX8" fmla="*/ 152012 w 6219437"/>
                <a:gd name="connsiteY8" fmla="*/ 5593449 h 7398011"/>
                <a:gd name="connsiteX9" fmla="*/ 628262 w 6219437"/>
                <a:gd name="connsiteY9" fmla="*/ 4612374 h 7398011"/>
                <a:gd name="connsiteX10" fmla="*/ 682237 w 6219437"/>
                <a:gd name="connsiteY10" fmla="*/ 4094850 h 7398011"/>
                <a:gd name="connsiteX11" fmla="*/ 730497 w 6219437"/>
                <a:gd name="connsiteY11" fmla="*/ 3698609 h 7398011"/>
                <a:gd name="connsiteX0" fmla="*/ 730497 w 6219437"/>
                <a:gd name="connsiteY0" fmla="*/ 3698609 h 7391204"/>
                <a:gd name="connsiteX1" fmla="*/ 967987 w 6219437"/>
                <a:gd name="connsiteY1" fmla="*/ 3339199 h 7391204"/>
                <a:gd name="connsiteX2" fmla="*/ 1310887 w 6219437"/>
                <a:gd name="connsiteY2" fmla="*/ 2875649 h 7391204"/>
                <a:gd name="connsiteX3" fmla="*/ 3304787 w 6219437"/>
                <a:gd name="connsiteY3" fmla="*/ 5449 h 7391204"/>
                <a:gd name="connsiteX4" fmla="*/ 6219437 w 6219437"/>
                <a:gd name="connsiteY4" fmla="*/ 3643999 h 7391204"/>
                <a:gd name="connsiteX5" fmla="*/ 3304787 w 6219437"/>
                <a:gd name="connsiteY5" fmla="*/ 7282549 h 7391204"/>
                <a:gd name="connsiteX6" fmla="*/ 1380738 w 6219437"/>
                <a:gd name="connsiteY6" fmla="*/ 6441174 h 7391204"/>
                <a:gd name="connsiteX7" fmla="*/ 856862 w 6219437"/>
                <a:gd name="connsiteY7" fmla="*/ 6498323 h 7391204"/>
                <a:gd name="connsiteX8" fmla="*/ 332988 w 6219437"/>
                <a:gd name="connsiteY8" fmla="*/ 6564999 h 7391204"/>
                <a:gd name="connsiteX9" fmla="*/ 152012 w 6219437"/>
                <a:gd name="connsiteY9" fmla="*/ 5593449 h 7391204"/>
                <a:gd name="connsiteX10" fmla="*/ 628262 w 6219437"/>
                <a:gd name="connsiteY10" fmla="*/ 4612374 h 7391204"/>
                <a:gd name="connsiteX11" fmla="*/ 682237 w 6219437"/>
                <a:gd name="connsiteY11" fmla="*/ 4094850 h 7391204"/>
                <a:gd name="connsiteX12" fmla="*/ 730497 w 6219437"/>
                <a:gd name="connsiteY12" fmla="*/ 3698609 h 7391204"/>
                <a:gd name="connsiteX0" fmla="*/ 730497 w 6219437"/>
                <a:gd name="connsiteY0" fmla="*/ 3698609 h 7381232"/>
                <a:gd name="connsiteX1" fmla="*/ 967987 w 6219437"/>
                <a:gd name="connsiteY1" fmla="*/ 3339199 h 7381232"/>
                <a:gd name="connsiteX2" fmla="*/ 1310887 w 6219437"/>
                <a:gd name="connsiteY2" fmla="*/ 2875649 h 7381232"/>
                <a:gd name="connsiteX3" fmla="*/ 3304787 w 6219437"/>
                <a:gd name="connsiteY3" fmla="*/ 5449 h 7381232"/>
                <a:gd name="connsiteX4" fmla="*/ 6219437 w 6219437"/>
                <a:gd name="connsiteY4" fmla="*/ 3643999 h 7381232"/>
                <a:gd name="connsiteX5" fmla="*/ 3304787 w 6219437"/>
                <a:gd name="connsiteY5" fmla="*/ 7282549 h 7381232"/>
                <a:gd name="connsiteX6" fmla="*/ 1856988 w 6219437"/>
                <a:gd name="connsiteY6" fmla="*/ 6355449 h 7381232"/>
                <a:gd name="connsiteX7" fmla="*/ 1380738 w 6219437"/>
                <a:gd name="connsiteY7" fmla="*/ 6441174 h 7381232"/>
                <a:gd name="connsiteX8" fmla="*/ 856862 w 6219437"/>
                <a:gd name="connsiteY8" fmla="*/ 6498323 h 7381232"/>
                <a:gd name="connsiteX9" fmla="*/ 332988 w 6219437"/>
                <a:gd name="connsiteY9" fmla="*/ 6564999 h 7381232"/>
                <a:gd name="connsiteX10" fmla="*/ 152012 w 6219437"/>
                <a:gd name="connsiteY10" fmla="*/ 5593449 h 7381232"/>
                <a:gd name="connsiteX11" fmla="*/ 628262 w 6219437"/>
                <a:gd name="connsiteY11" fmla="*/ 4612374 h 7381232"/>
                <a:gd name="connsiteX12" fmla="*/ 682237 w 6219437"/>
                <a:gd name="connsiteY12" fmla="*/ 4094850 h 7381232"/>
                <a:gd name="connsiteX13" fmla="*/ 730497 w 6219437"/>
                <a:gd name="connsiteY13" fmla="*/ 3698609 h 7381232"/>
                <a:gd name="connsiteX0" fmla="*/ 730497 w 6219437"/>
                <a:gd name="connsiteY0" fmla="*/ 3698609 h 7310410"/>
                <a:gd name="connsiteX1" fmla="*/ 967987 w 6219437"/>
                <a:gd name="connsiteY1" fmla="*/ 3339199 h 7310410"/>
                <a:gd name="connsiteX2" fmla="*/ 1310887 w 6219437"/>
                <a:gd name="connsiteY2" fmla="*/ 2875649 h 7310410"/>
                <a:gd name="connsiteX3" fmla="*/ 3304787 w 6219437"/>
                <a:gd name="connsiteY3" fmla="*/ 5449 h 7310410"/>
                <a:gd name="connsiteX4" fmla="*/ 6219437 w 6219437"/>
                <a:gd name="connsiteY4" fmla="*/ 3643999 h 7310410"/>
                <a:gd name="connsiteX5" fmla="*/ 3304787 w 6219437"/>
                <a:gd name="connsiteY5" fmla="*/ 7282549 h 7310410"/>
                <a:gd name="connsiteX6" fmla="*/ 2047488 w 6219437"/>
                <a:gd name="connsiteY6" fmla="*/ 5374374 h 7310410"/>
                <a:gd name="connsiteX7" fmla="*/ 1856988 w 6219437"/>
                <a:gd name="connsiteY7" fmla="*/ 6355449 h 7310410"/>
                <a:gd name="connsiteX8" fmla="*/ 1380738 w 6219437"/>
                <a:gd name="connsiteY8" fmla="*/ 6441174 h 7310410"/>
                <a:gd name="connsiteX9" fmla="*/ 856862 w 6219437"/>
                <a:gd name="connsiteY9" fmla="*/ 6498323 h 7310410"/>
                <a:gd name="connsiteX10" fmla="*/ 332988 w 6219437"/>
                <a:gd name="connsiteY10" fmla="*/ 6564999 h 7310410"/>
                <a:gd name="connsiteX11" fmla="*/ 152012 w 6219437"/>
                <a:gd name="connsiteY11" fmla="*/ 5593449 h 7310410"/>
                <a:gd name="connsiteX12" fmla="*/ 628262 w 6219437"/>
                <a:gd name="connsiteY12" fmla="*/ 4612374 h 7310410"/>
                <a:gd name="connsiteX13" fmla="*/ 682237 w 6219437"/>
                <a:gd name="connsiteY13" fmla="*/ 4094850 h 7310410"/>
                <a:gd name="connsiteX14" fmla="*/ 730497 w 6219437"/>
                <a:gd name="connsiteY14" fmla="*/ 3698609 h 7310410"/>
                <a:gd name="connsiteX0" fmla="*/ 730497 w 6219437"/>
                <a:gd name="connsiteY0" fmla="*/ 3698609 h 7310410"/>
                <a:gd name="connsiteX1" fmla="*/ 967987 w 6219437"/>
                <a:gd name="connsiteY1" fmla="*/ 3339199 h 7310410"/>
                <a:gd name="connsiteX2" fmla="*/ 1310887 w 6219437"/>
                <a:gd name="connsiteY2" fmla="*/ 2875649 h 7310410"/>
                <a:gd name="connsiteX3" fmla="*/ 3304787 w 6219437"/>
                <a:gd name="connsiteY3" fmla="*/ 5449 h 7310410"/>
                <a:gd name="connsiteX4" fmla="*/ 6219437 w 6219437"/>
                <a:gd name="connsiteY4" fmla="*/ 3643999 h 7310410"/>
                <a:gd name="connsiteX5" fmla="*/ 3304787 w 6219437"/>
                <a:gd name="connsiteY5" fmla="*/ 7282549 h 7310410"/>
                <a:gd name="connsiteX6" fmla="*/ 2047488 w 6219437"/>
                <a:gd name="connsiteY6" fmla="*/ 5374374 h 7310410"/>
                <a:gd name="connsiteX7" fmla="*/ 1856988 w 6219437"/>
                <a:gd name="connsiteY7" fmla="*/ 6355449 h 7310410"/>
                <a:gd name="connsiteX8" fmla="*/ 1380738 w 6219437"/>
                <a:gd name="connsiteY8" fmla="*/ 6441174 h 7310410"/>
                <a:gd name="connsiteX9" fmla="*/ 856862 w 6219437"/>
                <a:gd name="connsiteY9" fmla="*/ 6498323 h 7310410"/>
                <a:gd name="connsiteX10" fmla="*/ 332988 w 6219437"/>
                <a:gd name="connsiteY10" fmla="*/ 6564999 h 7310410"/>
                <a:gd name="connsiteX11" fmla="*/ 152012 w 6219437"/>
                <a:gd name="connsiteY11" fmla="*/ 5593449 h 7310410"/>
                <a:gd name="connsiteX12" fmla="*/ 628262 w 6219437"/>
                <a:gd name="connsiteY12" fmla="*/ 4612374 h 7310410"/>
                <a:gd name="connsiteX13" fmla="*/ 682237 w 6219437"/>
                <a:gd name="connsiteY13" fmla="*/ 4094850 h 7310410"/>
                <a:gd name="connsiteX14" fmla="*/ 730497 w 6219437"/>
                <a:gd name="connsiteY14" fmla="*/ 3698609 h 7310410"/>
                <a:gd name="connsiteX0" fmla="*/ 730497 w 6219437"/>
                <a:gd name="connsiteY0" fmla="*/ 3698609 h 7310410"/>
                <a:gd name="connsiteX1" fmla="*/ 967987 w 6219437"/>
                <a:gd name="connsiteY1" fmla="*/ 3339199 h 7310410"/>
                <a:gd name="connsiteX2" fmla="*/ 1310887 w 6219437"/>
                <a:gd name="connsiteY2" fmla="*/ 2875649 h 7310410"/>
                <a:gd name="connsiteX3" fmla="*/ 3304787 w 6219437"/>
                <a:gd name="connsiteY3" fmla="*/ 5449 h 7310410"/>
                <a:gd name="connsiteX4" fmla="*/ 6219437 w 6219437"/>
                <a:gd name="connsiteY4" fmla="*/ 3643999 h 7310410"/>
                <a:gd name="connsiteX5" fmla="*/ 3304787 w 6219437"/>
                <a:gd name="connsiteY5" fmla="*/ 7282549 h 7310410"/>
                <a:gd name="connsiteX6" fmla="*/ 2047488 w 6219437"/>
                <a:gd name="connsiteY6" fmla="*/ 5374374 h 7310410"/>
                <a:gd name="connsiteX7" fmla="*/ 1856988 w 6219437"/>
                <a:gd name="connsiteY7" fmla="*/ 6355449 h 7310410"/>
                <a:gd name="connsiteX8" fmla="*/ 1380738 w 6219437"/>
                <a:gd name="connsiteY8" fmla="*/ 6441174 h 7310410"/>
                <a:gd name="connsiteX9" fmla="*/ 856862 w 6219437"/>
                <a:gd name="connsiteY9" fmla="*/ 6498323 h 7310410"/>
                <a:gd name="connsiteX10" fmla="*/ 332988 w 6219437"/>
                <a:gd name="connsiteY10" fmla="*/ 6564999 h 7310410"/>
                <a:gd name="connsiteX11" fmla="*/ 152012 w 6219437"/>
                <a:gd name="connsiteY11" fmla="*/ 5593449 h 7310410"/>
                <a:gd name="connsiteX12" fmla="*/ 628262 w 6219437"/>
                <a:gd name="connsiteY12" fmla="*/ 4612374 h 7310410"/>
                <a:gd name="connsiteX13" fmla="*/ 682237 w 6219437"/>
                <a:gd name="connsiteY13" fmla="*/ 4094850 h 7310410"/>
                <a:gd name="connsiteX14" fmla="*/ 730497 w 6219437"/>
                <a:gd name="connsiteY14" fmla="*/ 3698609 h 7310410"/>
                <a:gd name="connsiteX0" fmla="*/ 730497 w 6219437"/>
                <a:gd name="connsiteY0" fmla="*/ 3698609 h 7289827"/>
                <a:gd name="connsiteX1" fmla="*/ 967987 w 6219437"/>
                <a:gd name="connsiteY1" fmla="*/ 3339199 h 7289827"/>
                <a:gd name="connsiteX2" fmla="*/ 1310887 w 6219437"/>
                <a:gd name="connsiteY2" fmla="*/ 2875649 h 7289827"/>
                <a:gd name="connsiteX3" fmla="*/ 3304787 w 6219437"/>
                <a:gd name="connsiteY3" fmla="*/ 5449 h 7289827"/>
                <a:gd name="connsiteX4" fmla="*/ 6219437 w 6219437"/>
                <a:gd name="connsiteY4" fmla="*/ 3643999 h 7289827"/>
                <a:gd name="connsiteX5" fmla="*/ 3304787 w 6219437"/>
                <a:gd name="connsiteY5" fmla="*/ 7282549 h 7289827"/>
                <a:gd name="connsiteX6" fmla="*/ 1866513 w 6219437"/>
                <a:gd name="connsiteY6" fmla="*/ 4602849 h 7289827"/>
                <a:gd name="connsiteX7" fmla="*/ 2047488 w 6219437"/>
                <a:gd name="connsiteY7" fmla="*/ 5374374 h 7289827"/>
                <a:gd name="connsiteX8" fmla="*/ 1856988 w 6219437"/>
                <a:gd name="connsiteY8" fmla="*/ 6355449 h 7289827"/>
                <a:gd name="connsiteX9" fmla="*/ 1380738 w 6219437"/>
                <a:gd name="connsiteY9" fmla="*/ 6441174 h 7289827"/>
                <a:gd name="connsiteX10" fmla="*/ 856862 w 6219437"/>
                <a:gd name="connsiteY10" fmla="*/ 6498323 h 7289827"/>
                <a:gd name="connsiteX11" fmla="*/ 332988 w 6219437"/>
                <a:gd name="connsiteY11" fmla="*/ 6564999 h 7289827"/>
                <a:gd name="connsiteX12" fmla="*/ 152012 w 6219437"/>
                <a:gd name="connsiteY12" fmla="*/ 5593449 h 7289827"/>
                <a:gd name="connsiteX13" fmla="*/ 628262 w 6219437"/>
                <a:gd name="connsiteY13" fmla="*/ 4612374 h 7289827"/>
                <a:gd name="connsiteX14" fmla="*/ 682237 w 6219437"/>
                <a:gd name="connsiteY14" fmla="*/ 4094850 h 7289827"/>
                <a:gd name="connsiteX15" fmla="*/ 730497 w 6219437"/>
                <a:gd name="connsiteY15" fmla="*/ 3698609 h 7289827"/>
                <a:gd name="connsiteX0" fmla="*/ 730497 w 6219437"/>
                <a:gd name="connsiteY0" fmla="*/ 3698609 h 7289827"/>
                <a:gd name="connsiteX1" fmla="*/ 967987 w 6219437"/>
                <a:gd name="connsiteY1" fmla="*/ 3339199 h 7289827"/>
                <a:gd name="connsiteX2" fmla="*/ 1310887 w 6219437"/>
                <a:gd name="connsiteY2" fmla="*/ 2875649 h 7289827"/>
                <a:gd name="connsiteX3" fmla="*/ 3304787 w 6219437"/>
                <a:gd name="connsiteY3" fmla="*/ 5449 h 7289827"/>
                <a:gd name="connsiteX4" fmla="*/ 6219437 w 6219437"/>
                <a:gd name="connsiteY4" fmla="*/ 3643999 h 7289827"/>
                <a:gd name="connsiteX5" fmla="*/ 3304787 w 6219437"/>
                <a:gd name="connsiteY5" fmla="*/ 7282549 h 7289827"/>
                <a:gd name="connsiteX6" fmla="*/ 1866513 w 6219437"/>
                <a:gd name="connsiteY6" fmla="*/ 4602849 h 7289827"/>
                <a:gd name="connsiteX7" fmla="*/ 2047488 w 6219437"/>
                <a:gd name="connsiteY7" fmla="*/ 5374374 h 7289827"/>
                <a:gd name="connsiteX8" fmla="*/ 1856988 w 6219437"/>
                <a:gd name="connsiteY8" fmla="*/ 6355449 h 7289827"/>
                <a:gd name="connsiteX9" fmla="*/ 1380738 w 6219437"/>
                <a:gd name="connsiteY9" fmla="*/ 6441174 h 7289827"/>
                <a:gd name="connsiteX10" fmla="*/ 856862 w 6219437"/>
                <a:gd name="connsiteY10" fmla="*/ 6498323 h 7289827"/>
                <a:gd name="connsiteX11" fmla="*/ 332988 w 6219437"/>
                <a:gd name="connsiteY11" fmla="*/ 6564999 h 7289827"/>
                <a:gd name="connsiteX12" fmla="*/ 152012 w 6219437"/>
                <a:gd name="connsiteY12" fmla="*/ 5593449 h 7289827"/>
                <a:gd name="connsiteX13" fmla="*/ 628262 w 6219437"/>
                <a:gd name="connsiteY13" fmla="*/ 4612374 h 7289827"/>
                <a:gd name="connsiteX14" fmla="*/ 682237 w 6219437"/>
                <a:gd name="connsiteY14" fmla="*/ 4094850 h 7289827"/>
                <a:gd name="connsiteX15" fmla="*/ 730497 w 6219437"/>
                <a:gd name="connsiteY15" fmla="*/ 3698609 h 7289827"/>
                <a:gd name="connsiteX0" fmla="*/ 730497 w 6219437"/>
                <a:gd name="connsiteY0" fmla="*/ 3698609 h 7282568"/>
                <a:gd name="connsiteX1" fmla="*/ 967987 w 6219437"/>
                <a:gd name="connsiteY1" fmla="*/ 3339199 h 7282568"/>
                <a:gd name="connsiteX2" fmla="*/ 1310887 w 6219437"/>
                <a:gd name="connsiteY2" fmla="*/ 2875649 h 7282568"/>
                <a:gd name="connsiteX3" fmla="*/ 3304787 w 6219437"/>
                <a:gd name="connsiteY3" fmla="*/ 5449 h 7282568"/>
                <a:gd name="connsiteX4" fmla="*/ 6219437 w 6219437"/>
                <a:gd name="connsiteY4" fmla="*/ 3643999 h 7282568"/>
                <a:gd name="connsiteX5" fmla="*/ 3304787 w 6219437"/>
                <a:gd name="connsiteY5" fmla="*/ 7282549 h 7282568"/>
                <a:gd name="connsiteX6" fmla="*/ 2028438 w 6219437"/>
                <a:gd name="connsiteY6" fmla="*/ 3697975 h 7282568"/>
                <a:gd name="connsiteX7" fmla="*/ 1866513 w 6219437"/>
                <a:gd name="connsiteY7" fmla="*/ 4602849 h 7282568"/>
                <a:gd name="connsiteX8" fmla="*/ 2047488 w 6219437"/>
                <a:gd name="connsiteY8" fmla="*/ 5374374 h 7282568"/>
                <a:gd name="connsiteX9" fmla="*/ 1856988 w 6219437"/>
                <a:gd name="connsiteY9" fmla="*/ 6355449 h 7282568"/>
                <a:gd name="connsiteX10" fmla="*/ 1380738 w 6219437"/>
                <a:gd name="connsiteY10" fmla="*/ 6441174 h 7282568"/>
                <a:gd name="connsiteX11" fmla="*/ 856862 w 6219437"/>
                <a:gd name="connsiteY11" fmla="*/ 6498323 h 7282568"/>
                <a:gd name="connsiteX12" fmla="*/ 332988 w 6219437"/>
                <a:gd name="connsiteY12" fmla="*/ 6564999 h 7282568"/>
                <a:gd name="connsiteX13" fmla="*/ 152012 w 6219437"/>
                <a:gd name="connsiteY13" fmla="*/ 5593449 h 7282568"/>
                <a:gd name="connsiteX14" fmla="*/ 628262 w 6219437"/>
                <a:gd name="connsiteY14" fmla="*/ 4612374 h 7282568"/>
                <a:gd name="connsiteX15" fmla="*/ 682237 w 6219437"/>
                <a:gd name="connsiteY15" fmla="*/ 4094850 h 7282568"/>
                <a:gd name="connsiteX16" fmla="*/ 730497 w 6219437"/>
                <a:gd name="connsiteY16" fmla="*/ 3698609 h 7282568"/>
                <a:gd name="connsiteX0" fmla="*/ 730497 w 6219437"/>
                <a:gd name="connsiteY0" fmla="*/ 3698609 h 7368292"/>
                <a:gd name="connsiteX1" fmla="*/ 967987 w 6219437"/>
                <a:gd name="connsiteY1" fmla="*/ 3339199 h 7368292"/>
                <a:gd name="connsiteX2" fmla="*/ 1310887 w 6219437"/>
                <a:gd name="connsiteY2" fmla="*/ 2875649 h 7368292"/>
                <a:gd name="connsiteX3" fmla="*/ 3304787 w 6219437"/>
                <a:gd name="connsiteY3" fmla="*/ 5449 h 7368292"/>
                <a:gd name="connsiteX4" fmla="*/ 6219437 w 6219437"/>
                <a:gd name="connsiteY4" fmla="*/ 3643999 h 7368292"/>
                <a:gd name="connsiteX5" fmla="*/ 2609462 w 6219437"/>
                <a:gd name="connsiteY5" fmla="*/ 7368274 h 7368292"/>
                <a:gd name="connsiteX6" fmla="*/ 2028438 w 6219437"/>
                <a:gd name="connsiteY6" fmla="*/ 3697975 h 7368292"/>
                <a:gd name="connsiteX7" fmla="*/ 1866513 w 6219437"/>
                <a:gd name="connsiteY7" fmla="*/ 4602849 h 7368292"/>
                <a:gd name="connsiteX8" fmla="*/ 2047488 w 6219437"/>
                <a:gd name="connsiteY8" fmla="*/ 5374374 h 7368292"/>
                <a:gd name="connsiteX9" fmla="*/ 1856988 w 6219437"/>
                <a:gd name="connsiteY9" fmla="*/ 6355449 h 7368292"/>
                <a:gd name="connsiteX10" fmla="*/ 1380738 w 6219437"/>
                <a:gd name="connsiteY10" fmla="*/ 6441174 h 7368292"/>
                <a:gd name="connsiteX11" fmla="*/ 856862 w 6219437"/>
                <a:gd name="connsiteY11" fmla="*/ 6498323 h 7368292"/>
                <a:gd name="connsiteX12" fmla="*/ 332988 w 6219437"/>
                <a:gd name="connsiteY12" fmla="*/ 6564999 h 7368292"/>
                <a:gd name="connsiteX13" fmla="*/ 152012 w 6219437"/>
                <a:gd name="connsiteY13" fmla="*/ 5593449 h 7368292"/>
                <a:gd name="connsiteX14" fmla="*/ 628262 w 6219437"/>
                <a:gd name="connsiteY14" fmla="*/ 4612374 h 7368292"/>
                <a:gd name="connsiteX15" fmla="*/ 682237 w 6219437"/>
                <a:gd name="connsiteY15" fmla="*/ 4094850 h 7368292"/>
                <a:gd name="connsiteX16" fmla="*/ 730497 w 6219437"/>
                <a:gd name="connsiteY16" fmla="*/ 3698609 h 7368292"/>
                <a:gd name="connsiteX0" fmla="*/ 730497 w 6219437"/>
                <a:gd name="connsiteY0" fmla="*/ 3698609 h 7460408"/>
                <a:gd name="connsiteX1" fmla="*/ 967987 w 6219437"/>
                <a:gd name="connsiteY1" fmla="*/ 3339199 h 7460408"/>
                <a:gd name="connsiteX2" fmla="*/ 1310887 w 6219437"/>
                <a:gd name="connsiteY2" fmla="*/ 2875649 h 7460408"/>
                <a:gd name="connsiteX3" fmla="*/ 3304787 w 6219437"/>
                <a:gd name="connsiteY3" fmla="*/ 5449 h 7460408"/>
                <a:gd name="connsiteX4" fmla="*/ 6219437 w 6219437"/>
                <a:gd name="connsiteY4" fmla="*/ 3643999 h 7460408"/>
                <a:gd name="connsiteX5" fmla="*/ 2609462 w 6219437"/>
                <a:gd name="connsiteY5" fmla="*/ 7368274 h 7460408"/>
                <a:gd name="connsiteX6" fmla="*/ 2495163 w 6219437"/>
                <a:gd name="connsiteY6" fmla="*/ 6107800 h 7460408"/>
                <a:gd name="connsiteX7" fmla="*/ 2028438 w 6219437"/>
                <a:gd name="connsiteY7" fmla="*/ 3697975 h 7460408"/>
                <a:gd name="connsiteX8" fmla="*/ 1866513 w 6219437"/>
                <a:gd name="connsiteY8" fmla="*/ 4602849 h 7460408"/>
                <a:gd name="connsiteX9" fmla="*/ 2047488 w 6219437"/>
                <a:gd name="connsiteY9" fmla="*/ 5374374 h 7460408"/>
                <a:gd name="connsiteX10" fmla="*/ 1856988 w 6219437"/>
                <a:gd name="connsiteY10" fmla="*/ 6355449 h 7460408"/>
                <a:gd name="connsiteX11" fmla="*/ 1380738 w 6219437"/>
                <a:gd name="connsiteY11" fmla="*/ 6441174 h 7460408"/>
                <a:gd name="connsiteX12" fmla="*/ 856862 w 6219437"/>
                <a:gd name="connsiteY12" fmla="*/ 6498323 h 7460408"/>
                <a:gd name="connsiteX13" fmla="*/ 332988 w 6219437"/>
                <a:gd name="connsiteY13" fmla="*/ 6564999 h 7460408"/>
                <a:gd name="connsiteX14" fmla="*/ 152012 w 6219437"/>
                <a:gd name="connsiteY14" fmla="*/ 5593449 h 7460408"/>
                <a:gd name="connsiteX15" fmla="*/ 628262 w 6219437"/>
                <a:gd name="connsiteY15" fmla="*/ 4612374 h 7460408"/>
                <a:gd name="connsiteX16" fmla="*/ 682237 w 6219437"/>
                <a:gd name="connsiteY16" fmla="*/ 4094850 h 7460408"/>
                <a:gd name="connsiteX17" fmla="*/ 730497 w 6219437"/>
                <a:gd name="connsiteY17" fmla="*/ 3698609 h 7460408"/>
                <a:gd name="connsiteX0" fmla="*/ 730497 w 6219437"/>
                <a:gd name="connsiteY0" fmla="*/ 3698609 h 7447815"/>
                <a:gd name="connsiteX1" fmla="*/ 967987 w 6219437"/>
                <a:gd name="connsiteY1" fmla="*/ 3339199 h 7447815"/>
                <a:gd name="connsiteX2" fmla="*/ 1310887 w 6219437"/>
                <a:gd name="connsiteY2" fmla="*/ 2875649 h 7447815"/>
                <a:gd name="connsiteX3" fmla="*/ 3304787 w 6219437"/>
                <a:gd name="connsiteY3" fmla="*/ 5449 h 7447815"/>
                <a:gd name="connsiteX4" fmla="*/ 6219437 w 6219437"/>
                <a:gd name="connsiteY4" fmla="*/ 3643999 h 7447815"/>
                <a:gd name="connsiteX5" fmla="*/ 2609462 w 6219437"/>
                <a:gd name="connsiteY5" fmla="*/ 7368274 h 7447815"/>
                <a:gd name="connsiteX6" fmla="*/ 2495163 w 6219437"/>
                <a:gd name="connsiteY6" fmla="*/ 6107800 h 7447815"/>
                <a:gd name="connsiteX7" fmla="*/ 2914263 w 6219437"/>
                <a:gd name="connsiteY7" fmla="*/ 5155300 h 7447815"/>
                <a:gd name="connsiteX8" fmla="*/ 2028438 w 6219437"/>
                <a:gd name="connsiteY8" fmla="*/ 3697975 h 7447815"/>
                <a:gd name="connsiteX9" fmla="*/ 1866513 w 6219437"/>
                <a:gd name="connsiteY9" fmla="*/ 4602849 h 7447815"/>
                <a:gd name="connsiteX10" fmla="*/ 2047488 w 6219437"/>
                <a:gd name="connsiteY10" fmla="*/ 5374374 h 7447815"/>
                <a:gd name="connsiteX11" fmla="*/ 1856988 w 6219437"/>
                <a:gd name="connsiteY11" fmla="*/ 6355449 h 7447815"/>
                <a:gd name="connsiteX12" fmla="*/ 1380738 w 6219437"/>
                <a:gd name="connsiteY12" fmla="*/ 6441174 h 7447815"/>
                <a:gd name="connsiteX13" fmla="*/ 856862 w 6219437"/>
                <a:gd name="connsiteY13" fmla="*/ 6498323 h 7447815"/>
                <a:gd name="connsiteX14" fmla="*/ 332988 w 6219437"/>
                <a:gd name="connsiteY14" fmla="*/ 6564999 h 7447815"/>
                <a:gd name="connsiteX15" fmla="*/ 152012 w 6219437"/>
                <a:gd name="connsiteY15" fmla="*/ 5593449 h 7447815"/>
                <a:gd name="connsiteX16" fmla="*/ 628262 w 6219437"/>
                <a:gd name="connsiteY16" fmla="*/ 4612374 h 7447815"/>
                <a:gd name="connsiteX17" fmla="*/ 682237 w 6219437"/>
                <a:gd name="connsiteY17" fmla="*/ 4094850 h 7447815"/>
                <a:gd name="connsiteX18" fmla="*/ 730497 w 6219437"/>
                <a:gd name="connsiteY18" fmla="*/ 3698609 h 7447815"/>
                <a:gd name="connsiteX0" fmla="*/ 730497 w 6219437"/>
                <a:gd name="connsiteY0" fmla="*/ 3698609 h 7447815"/>
                <a:gd name="connsiteX1" fmla="*/ 967987 w 6219437"/>
                <a:gd name="connsiteY1" fmla="*/ 3339199 h 7447815"/>
                <a:gd name="connsiteX2" fmla="*/ 1310887 w 6219437"/>
                <a:gd name="connsiteY2" fmla="*/ 2875649 h 7447815"/>
                <a:gd name="connsiteX3" fmla="*/ 3304787 w 6219437"/>
                <a:gd name="connsiteY3" fmla="*/ 5449 h 7447815"/>
                <a:gd name="connsiteX4" fmla="*/ 6219437 w 6219437"/>
                <a:gd name="connsiteY4" fmla="*/ 3643999 h 7447815"/>
                <a:gd name="connsiteX5" fmla="*/ 2609462 w 6219437"/>
                <a:gd name="connsiteY5" fmla="*/ 7368274 h 7447815"/>
                <a:gd name="connsiteX6" fmla="*/ 2495163 w 6219437"/>
                <a:gd name="connsiteY6" fmla="*/ 6107800 h 7447815"/>
                <a:gd name="connsiteX7" fmla="*/ 2914263 w 6219437"/>
                <a:gd name="connsiteY7" fmla="*/ 5155300 h 7447815"/>
                <a:gd name="connsiteX8" fmla="*/ 3314313 w 6219437"/>
                <a:gd name="connsiteY8" fmla="*/ 4317101 h 7447815"/>
                <a:gd name="connsiteX9" fmla="*/ 2028438 w 6219437"/>
                <a:gd name="connsiteY9" fmla="*/ 3697975 h 7447815"/>
                <a:gd name="connsiteX10" fmla="*/ 1866513 w 6219437"/>
                <a:gd name="connsiteY10" fmla="*/ 4602849 h 7447815"/>
                <a:gd name="connsiteX11" fmla="*/ 2047488 w 6219437"/>
                <a:gd name="connsiteY11" fmla="*/ 5374374 h 7447815"/>
                <a:gd name="connsiteX12" fmla="*/ 1856988 w 6219437"/>
                <a:gd name="connsiteY12" fmla="*/ 6355449 h 7447815"/>
                <a:gd name="connsiteX13" fmla="*/ 1380738 w 6219437"/>
                <a:gd name="connsiteY13" fmla="*/ 6441174 h 7447815"/>
                <a:gd name="connsiteX14" fmla="*/ 856862 w 6219437"/>
                <a:gd name="connsiteY14" fmla="*/ 6498323 h 7447815"/>
                <a:gd name="connsiteX15" fmla="*/ 332988 w 6219437"/>
                <a:gd name="connsiteY15" fmla="*/ 6564999 h 7447815"/>
                <a:gd name="connsiteX16" fmla="*/ 152012 w 6219437"/>
                <a:gd name="connsiteY16" fmla="*/ 5593449 h 7447815"/>
                <a:gd name="connsiteX17" fmla="*/ 628262 w 6219437"/>
                <a:gd name="connsiteY17" fmla="*/ 4612374 h 7447815"/>
                <a:gd name="connsiteX18" fmla="*/ 682237 w 6219437"/>
                <a:gd name="connsiteY18" fmla="*/ 4094850 h 7447815"/>
                <a:gd name="connsiteX19" fmla="*/ 730497 w 6219437"/>
                <a:gd name="connsiteY19" fmla="*/ 3698609 h 7447815"/>
                <a:gd name="connsiteX0" fmla="*/ 730497 w 6219437"/>
                <a:gd name="connsiteY0" fmla="*/ 3698609 h 7447815"/>
                <a:gd name="connsiteX1" fmla="*/ 967987 w 6219437"/>
                <a:gd name="connsiteY1" fmla="*/ 3339199 h 7447815"/>
                <a:gd name="connsiteX2" fmla="*/ 1310887 w 6219437"/>
                <a:gd name="connsiteY2" fmla="*/ 2875649 h 7447815"/>
                <a:gd name="connsiteX3" fmla="*/ 3304787 w 6219437"/>
                <a:gd name="connsiteY3" fmla="*/ 5449 h 7447815"/>
                <a:gd name="connsiteX4" fmla="*/ 6219437 w 6219437"/>
                <a:gd name="connsiteY4" fmla="*/ 3643999 h 7447815"/>
                <a:gd name="connsiteX5" fmla="*/ 2609462 w 6219437"/>
                <a:gd name="connsiteY5" fmla="*/ 7368274 h 7447815"/>
                <a:gd name="connsiteX6" fmla="*/ 2495163 w 6219437"/>
                <a:gd name="connsiteY6" fmla="*/ 6107800 h 7447815"/>
                <a:gd name="connsiteX7" fmla="*/ 2914263 w 6219437"/>
                <a:gd name="connsiteY7" fmla="*/ 5155300 h 7447815"/>
                <a:gd name="connsiteX8" fmla="*/ 3314313 w 6219437"/>
                <a:gd name="connsiteY8" fmla="*/ 4317101 h 7447815"/>
                <a:gd name="connsiteX9" fmla="*/ 1799838 w 6219437"/>
                <a:gd name="connsiteY9" fmla="*/ 2659751 h 7447815"/>
                <a:gd name="connsiteX10" fmla="*/ 2028438 w 6219437"/>
                <a:gd name="connsiteY10" fmla="*/ 3697975 h 7447815"/>
                <a:gd name="connsiteX11" fmla="*/ 1866513 w 6219437"/>
                <a:gd name="connsiteY11" fmla="*/ 4602849 h 7447815"/>
                <a:gd name="connsiteX12" fmla="*/ 2047488 w 6219437"/>
                <a:gd name="connsiteY12" fmla="*/ 5374374 h 7447815"/>
                <a:gd name="connsiteX13" fmla="*/ 1856988 w 6219437"/>
                <a:gd name="connsiteY13" fmla="*/ 6355449 h 7447815"/>
                <a:gd name="connsiteX14" fmla="*/ 1380738 w 6219437"/>
                <a:gd name="connsiteY14" fmla="*/ 6441174 h 7447815"/>
                <a:gd name="connsiteX15" fmla="*/ 856862 w 6219437"/>
                <a:gd name="connsiteY15" fmla="*/ 6498323 h 7447815"/>
                <a:gd name="connsiteX16" fmla="*/ 332988 w 6219437"/>
                <a:gd name="connsiteY16" fmla="*/ 6564999 h 7447815"/>
                <a:gd name="connsiteX17" fmla="*/ 152012 w 6219437"/>
                <a:gd name="connsiteY17" fmla="*/ 5593449 h 7447815"/>
                <a:gd name="connsiteX18" fmla="*/ 628262 w 6219437"/>
                <a:gd name="connsiteY18" fmla="*/ 4612374 h 7447815"/>
                <a:gd name="connsiteX19" fmla="*/ 682237 w 6219437"/>
                <a:gd name="connsiteY19" fmla="*/ 4094850 h 7447815"/>
                <a:gd name="connsiteX20" fmla="*/ 730497 w 6219437"/>
                <a:gd name="connsiteY20" fmla="*/ 3698609 h 7447815"/>
                <a:gd name="connsiteX0" fmla="*/ 730497 w 6219437"/>
                <a:gd name="connsiteY0" fmla="*/ 3698609 h 7447815"/>
                <a:gd name="connsiteX1" fmla="*/ 967987 w 6219437"/>
                <a:gd name="connsiteY1" fmla="*/ 3339199 h 7447815"/>
                <a:gd name="connsiteX2" fmla="*/ 1310887 w 6219437"/>
                <a:gd name="connsiteY2" fmla="*/ 2875649 h 7447815"/>
                <a:gd name="connsiteX3" fmla="*/ 3304787 w 6219437"/>
                <a:gd name="connsiteY3" fmla="*/ 5449 h 7447815"/>
                <a:gd name="connsiteX4" fmla="*/ 6219437 w 6219437"/>
                <a:gd name="connsiteY4" fmla="*/ 3643999 h 7447815"/>
                <a:gd name="connsiteX5" fmla="*/ 2609462 w 6219437"/>
                <a:gd name="connsiteY5" fmla="*/ 7368274 h 7447815"/>
                <a:gd name="connsiteX6" fmla="*/ 2495163 w 6219437"/>
                <a:gd name="connsiteY6" fmla="*/ 6107800 h 7447815"/>
                <a:gd name="connsiteX7" fmla="*/ 2914263 w 6219437"/>
                <a:gd name="connsiteY7" fmla="*/ 5155300 h 7447815"/>
                <a:gd name="connsiteX8" fmla="*/ 3314313 w 6219437"/>
                <a:gd name="connsiteY8" fmla="*/ 4317101 h 7447815"/>
                <a:gd name="connsiteX9" fmla="*/ 4095363 w 6219437"/>
                <a:gd name="connsiteY9" fmla="*/ 3107426 h 7447815"/>
                <a:gd name="connsiteX10" fmla="*/ 1799838 w 6219437"/>
                <a:gd name="connsiteY10" fmla="*/ 2659751 h 7447815"/>
                <a:gd name="connsiteX11" fmla="*/ 2028438 w 6219437"/>
                <a:gd name="connsiteY11" fmla="*/ 3697975 h 7447815"/>
                <a:gd name="connsiteX12" fmla="*/ 1866513 w 6219437"/>
                <a:gd name="connsiteY12" fmla="*/ 4602849 h 7447815"/>
                <a:gd name="connsiteX13" fmla="*/ 2047488 w 6219437"/>
                <a:gd name="connsiteY13" fmla="*/ 5374374 h 7447815"/>
                <a:gd name="connsiteX14" fmla="*/ 1856988 w 6219437"/>
                <a:gd name="connsiteY14" fmla="*/ 6355449 h 7447815"/>
                <a:gd name="connsiteX15" fmla="*/ 1380738 w 6219437"/>
                <a:gd name="connsiteY15" fmla="*/ 6441174 h 7447815"/>
                <a:gd name="connsiteX16" fmla="*/ 856862 w 6219437"/>
                <a:gd name="connsiteY16" fmla="*/ 6498323 h 7447815"/>
                <a:gd name="connsiteX17" fmla="*/ 332988 w 6219437"/>
                <a:gd name="connsiteY17" fmla="*/ 6564999 h 7447815"/>
                <a:gd name="connsiteX18" fmla="*/ 152012 w 6219437"/>
                <a:gd name="connsiteY18" fmla="*/ 5593449 h 7447815"/>
                <a:gd name="connsiteX19" fmla="*/ 628262 w 6219437"/>
                <a:gd name="connsiteY19" fmla="*/ 4612374 h 7447815"/>
                <a:gd name="connsiteX20" fmla="*/ 682237 w 6219437"/>
                <a:gd name="connsiteY20" fmla="*/ 4094850 h 7447815"/>
                <a:gd name="connsiteX21" fmla="*/ 730497 w 6219437"/>
                <a:gd name="connsiteY21" fmla="*/ 3698609 h 7447815"/>
                <a:gd name="connsiteX0" fmla="*/ 730497 w 6219437"/>
                <a:gd name="connsiteY0" fmla="*/ 3698609 h 7447815"/>
                <a:gd name="connsiteX1" fmla="*/ 967987 w 6219437"/>
                <a:gd name="connsiteY1" fmla="*/ 3339199 h 7447815"/>
                <a:gd name="connsiteX2" fmla="*/ 1310887 w 6219437"/>
                <a:gd name="connsiteY2" fmla="*/ 2875649 h 7447815"/>
                <a:gd name="connsiteX3" fmla="*/ 3304787 w 6219437"/>
                <a:gd name="connsiteY3" fmla="*/ 5449 h 7447815"/>
                <a:gd name="connsiteX4" fmla="*/ 6219437 w 6219437"/>
                <a:gd name="connsiteY4" fmla="*/ 3643999 h 7447815"/>
                <a:gd name="connsiteX5" fmla="*/ 2609462 w 6219437"/>
                <a:gd name="connsiteY5" fmla="*/ 7368274 h 7447815"/>
                <a:gd name="connsiteX6" fmla="*/ 2495163 w 6219437"/>
                <a:gd name="connsiteY6" fmla="*/ 6107800 h 7447815"/>
                <a:gd name="connsiteX7" fmla="*/ 2914263 w 6219437"/>
                <a:gd name="connsiteY7" fmla="*/ 5155300 h 7447815"/>
                <a:gd name="connsiteX8" fmla="*/ 3314313 w 6219437"/>
                <a:gd name="connsiteY8" fmla="*/ 4317101 h 7447815"/>
                <a:gd name="connsiteX9" fmla="*/ 4095363 w 6219437"/>
                <a:gd name="connsiteY9" fmla="*/ 3107426 h 7447815"/>
                <a:gd name="connsiteX10" fmla="*/ 2084681 w 6219437"/>
                <a:gd name="connsiteY10" fmla="*/ 1701808 h 7447815"/>
                <a:gd name="connsiteX11" fmla="*/ 1799838 w 6219437"/>
                <a:gd name="connsiteY11" fmla="*/ 2659751 h 7447815"/>
                <a:gd name="connsiteX12" fmla="*/ 2028438 w 6219437"/>
                <a:gd name="connsiteY12" fmla="*/ 3697975 h 7447815"/>
                <a:gd name="connsiteX13" fmla="*/ 1866513 w 6219437"/>
                <a:gd name="connsiteY13" fmla="*/ 4602849 h 7447815"/>
                <a:gd name="connsiteX14" fmla="*/ 2047488 w 6219437"/>
                <a:gd name="connsiteY14" fmla="*/ 5374374 h 7447815"/>
                <a:gd name="connsiteX15" fmla="*/ 1856988 w 6219437"/>
                <a:gd name="connsiteY15" fmla="*/ 6355449 h 7447815"/>
                <a:gd name="connsiteX16" fmla="*/ 1380738 w 6219437"/>
                <a:gd name="connsiteY16" fmla="*/ 6441174 h 7447815"/>
                <a:gd name="connsiteX17" fmla="*/ 856862 w 6219437"/>
                <a:gd name="connsiteY17" fmla="*/ 6498323 h 7447815"/>
                <a:gd name="connsiteX18" fmla="*/ 332988 w 6219437"/>
                <a:gd name="connsiteY18" fmla="*/ 6564999 h 7447815"/>
                <a:gd name="connsiteX19" fmla="*/ 152012 w 6219437"/>
                <a:gd name="connsiteY19" fmla="*/ 5593449 h 7447815"/>
                <a:gd name="connsiteX20" fmla="*/ 628262 w 6219437"/>
                <a:gd name="connsiteY20" fmla="*/ 4612374 h 7447815"/>
                <a:gd name="connsiteX21" fmla="*/ 682237 w 6219437"/>
                <a:gd name="connsiteY21" fmla="*/ 4094850 h 7447815"/>
                <a:gd name="connsiteX22" fmla="*/ 730497 w 6219437"/>
                <a:gd name="connsiteY22" fmla="*/ 3698609 h 7447815"/>
                <a:gd name="connsiteX0" fmla="*/ 730497 w 6219437"/>
                <a:gd name="connsiteY0" fmla="*/ 3698609 h 7447815"/>
                <a:gd name="connsiteX1" fmla="*/ 967987 w 6219437"/>
                <a:gd name="connsiteY1" fmla="*/ 3339199 h 7447815"/>
                <a:gd name="connsiteX2" fmla="*/ 1310887 w 6219437"/>
                <a:gd name="connsiteY2" fmla="*/ 2875649 h 7447815"/>
                <a:gd name="connsiteX3" fmla="*/ 3304787 w 6219437"/>
                <a:gd name="connsiteY3" fmla="*/ 5449 h 7447815"/>
                <a:gd name="connsiteX4" fmla="*/ 6219437 w 6219437"/>
                <a:gd name="connsiteY4" fmla="*/ 3643999 h 7447815"/>
                <a:gd name="connsiteX5" fmla="*/ 2609462 w 6219437"/>
                <a:gd name="connsiteY5" fmla="*/ 7368274 h 7447815"/>
                <a:gd name="connsiteX6" fmla="*/ 2495163 w 6219437"/>
                <a:gd name="connsiteY6" fmla="*/ 6107800 h 7447815"/>
                <a:gd name="connsiteX7" fmla="*/ 2914263 w 6219437"/>
                <a:gd name="connsiteY7" fmla="*/ 5155300 h 7447815"/>
                <a:gd name="connsiteX8" fmla="*/ 3314313 w 6219437"/>
                <a:gd name="connsiteY8" fmla="*/ 4317101 h 7447815"/>
                <a:gd name="connsiteX9" fmla="*/ 4095363 w 6219437"/>
                <a:gd name="connsiteY9" fmla="*/ 3107426 h 7447815"/>
                <a:gd name="connsiteX10" fmla="*/ 4305367 w 6219437"/>
                <a:gd name="connsiteY10" fmla="*/ 2398494 h 7447815"/>
                <a:gd name="connsiteX11" fmla="*/ 2084681 w 6219437"/>
                <a:gd name="connsiteY11" fmla="*/ 1701808 h 7447815"/>
                <a:gd name="connsiteX12" fmla="*/ 1799838 w 6219437"/>
                <a:gd name="connsiteY12" fmla="*/ 2659751 h 7447815"/>
                <a:gd name="connsiteX13" fmla="*/ 2028438 w 6219437"/>
                <a:gd name="connsiteY13" fmla="*/ 3697975 h 7447815"/>
                <a:gd name="connsiteX14" fmla="*/ 1866513 w 6219437"/>
                <a:gd name="connsiteY14" fmla="*/ 4602849 h 7447815"/>
                <a:gd name="connsiteX15" fmla="*/ 2047488 w 6219437"/>
                <a:gd name="connsiteY15" fmla="*/ 5374374 h 7447815"/>
                <a:gd name="connsiteX16" fmla="*/ 1856988 w 6219437"/>
                <a:gd name="connsiteY16" fmla="*/ 6355449 h 7447815"/>
                <a:gd name="connsiteX17" fmla="*/ 1380738 w 6219437"/>
                <a:gd name="connsiteY17" fmla="*/ 6441174 h 7447815"/>
                <a:gd name="connsiteX18" fmla="*/ 856862 w 6219437"/>
                <a:gd name="connsiteY18" fmla="*/ 6498323 h 7447815"/>
                <a:gd name="connsiteX19" fmla="*/ 332988 w 6219437"/>
                <a:gd name="connsiteY19" fmla="*/ 6564999 h 7447815"/>
                <a:gd name="connsiteX20" fmla="*/ 152012 w 6219437"/>
                <a:gd name="connsiteY20" fmla="*/ 5593449 h 7447815"/>
                <a:gd name="connsiteX21" fmla="*/ 628262 w 6219437"/>
                <a:gd name="connsiteY21" fmla="*/ 4612374 h 7447815"/>
                <a:gd name="connsiteX22" fmla="*/ 682237 w 6219437"/>
                <a:gd name="connsiteY22" fmla="*/ 4094850 h 7447815"/>
                <a:gd name="connsiteX23" fmla="*/ 730497 w 6219437"/>
                <a:gd name="connsiteY23" fmla="*/ 3698609 h 7447815"/>
                <a:gd name="connsiteX0" fmla="*/ 730497 w 6219437"/>
                <a:gd name="connsiteY0" fmla="*/ 3698609 h 7447815"/>
                <a:gd name="connsiteX1" fmla="*/ 967987 w 6219437"/>
                <a:gd name="connsiteY1" fmla="*/ 3339199 h 7447815"/>
                <a:gd name="connsiteX2" fmla="*/ 1310887 w 6219437"/>
                <a:gd name="connsiteY2" fmla="*/ 2875649 h 7447815"/>
                <a:gd name="connsiteX3" fmla="*/ 3304787 w 6219437"/>
                <a:gd name="connsiteY3" fmla="*/ 5449 h 7447815"/>
                <a:gd name="connsiteX4" fmla="*/ 6219437 w 6219437"/>
                <a:gd name="connsiteY4" fmla="*/ 3643999 h 7447815"/>
                <a:gd name="connsiteX5" fmla="*/ 2609462 w 6219437"/>
                <a:gd name="connsiteY5" fmla="*/ 7368274 h 7447815"/>
                <a:gd name="connsiteX6" fmla="*/ 2495163 w 6219437"/>
                <a:gd name="connsiteY6" fmla="*/ 6107800 h 7447815"/>
                <a:gd name="connsiteX7" fmla="*/ 2914263 w 6219437"/>
                <a:gd name="connsiteY7" fmla="*/ 5155300 h 7447815"/>
                <a:gd name="connsiteX8" fmla="*/ 3314313 w 6219437"/>
                <a:gd name="connsiteY8" fmla="*/ 4317101 h 7447815"/>
                <a:gd name="connsiteX9" fmla="*/ 4095363 w 6219437"/>
                <a:gd name="connsiteY9" fmla="*/ 3107426 h 7447815"/>
                <a:gd name="connsiteX10" fmla="*/ 4305367 w 6219437"/>
                <a:gd name="connsiteY10" fmla="*/ 2398494 h 7447815"/>
                <a:gd name="connsiteX11" fmla="*/ 2505595 w 6219437"/>
                <a:gd name="connsiteY11" fmla="*/ 976094 h 7447815"/>
                <a:gd name="connsiteX12" fmla="*/ 2084681 w 6219437"/>
                <a:gd name="connsiteY12" fmla="*/ 1701808 h 7447815"/>
                <a:gd name="connsiteX13" fmla="*/ 1799838 w 6219437"/>
                <a:gd name="connsiteY13" fmla="*/ 2659751 h 7447815"/>
                <a:gd name="connsiteX14" fmla="*/ 2028438 w 6219437"/>
                <a:gd name="connsiteY14" fmla="*/ 3697975 h 7447815"/>
                <a:gd name="connsiteX15" fmla="*/ 1866513 w 6219437"/>
                <a:gd name="connsiteY15" fmla="*/ 4602849 h 7447815"/>
                <a:gd name="connsiteX16" fmla="*/ 2047488 w 6219437"/>
                <a:gd name="connsiteY16" fmla="*/ 5374374 h 7447815"/>
                <a:gd name="connsiteX17" fmla="*/ 1856988 w 6219437"/>
                <a:gd name="connsiteY17" fmla="*/ 6355449 h 7447815"/>
                <a:gd name="connsiteX18" fmla="*/ 1380738 w 6219437"/>
                <a:gd name="connsiteY18" fmla="*/ 6441174 h 7447815"/>
                <a:gd name="connsiteX19" fmla="*/ 856862 w 6219437"/>
                <a:gd name="connsiteY19" fmla="*/ 6498323 h 7447815"/>
                <a:gd name="connsiteX20" fmla="*/ 332988 w 6219437"/>
                <a:gd name="connsiteY20" fmla="*/ 6564999 h 7447815"/>
                <a:gd name="connsiteX21" fmla="*/ 152012 w 6219437"/>
                <a:gd name="connsiteY21" fmla="*/ 5593449 h 7447815"/>
                <a:gd name="connsiteX22" fmla="*/ 628262 w 6219437"/>
                <a:gd name="connsiteY22" fmla="*/ 4612374 h 7447815"/>
                <a:gd name="connsiteX23" fmla="*/ 682237 w 6219437"/>
                <a:gd name="connsiteY23" fmla="*/ 4094850 h 7447815"/>
                <a:gd name="connsiteX24" fmla="*/ 730497 w 6219437"/>
                <a:gd name="connsiteY24" fmla="*/ 3698609 h 7447815"/>
                <a:gd name="connsiteX0" fmla="*/ 730497 w 6219437"/>
                <a:gd name="connsiteY0" fmla="*/ 3698609 h 7447815"/>
                <a:gd name="connsiteX1" fmla="*/ 967987 w 6219437"/>
                <a:gd name="connsiteY1" fmla="*/ 3339199 h 7447815"/>
                <a:gd name="connsiteX2" fmla="*/ 1310887 w 6219437"/>
                <a:gd name="connsiteY2" fmla="*/ 2875649 h 7447815"/>
                <a:gd name="connsiteX3" fmla="*/ 3304787 w 6219437"/>
                <a:gd name="connsiteY3" fmla="*/ 5449 h 7447815"/>
                <a:gd name="connsiteX4" fmla="*/ 6219437 w 6219437"/>
                <a:gd name="connsiteY4" fmla="*/ 3643999 h 7447815"/>
                <a:gd name="connsiteX5" fmla="*/ 2609462 w 6219437"/>
                <a:gd name="connsiteY5" fmla="*/ 7368274 h 7447815"/>
                <a:gd name="connsiteX6" fmla="*/ 2495163 w 6219437"/>
                <a:gd name="connsiteY6" fmla="*/ 6107800 h 7447815"/>
                <a:gd name="connsiteX7" fmla="*/ 2914263 w 6219437"/>
                <a:gd name="connsiteY7" fmla="*/ 5155300 h 7447815"/>
                <a:gd name="connsiteX8" fmla="*/ 3314313 w 6219437"/>
                <a:gd name="connsiteY8" fmla="*/ 4317101 h 7447815"/>
                <a:gd name="connsiteX9" fmla="*/ 4095363 w 6219437"/>
                <a:gd name="connsiteY9" fmla="*/ 3107426 h 7447815"/>
                <a:gd name="connsiteX10" fmla="*/ 4305367 w 6219437"/>
                <a:gd name="connsiteY10" fmla="*/ 2398494 h 7447815"/>
                <a:gd name="connsiteX11" fmla="*/ 4523081 w 6219437"/>
                <a:gd name="connsiteY11" fmla="*/ 1309922 h 7447815"/>
                <a:gd name="connsiteX12" fmla="*/ 2505595 w 6219437"/>
                <a:gd name="connsiteY12" fmla="*/ 976094 h 7447815"/>
                <a:gd name="connsiteX13" fmla="*/ 2084681 w 6219437"/>
                <a:gd name="connsiteY13" fmla="*/ 1701808 h 7447815"/>
                <a:gd name="connsiteX14" fmla="*/ 1799838 w 6219437"/>
                <a:gd name="connsiteY14" fmla="*/ 2659751 h 7447815"/>
                <a:gd name="connsiteX15" fmla="*/ 2028438 w 6219437"/>
                <a:gd name="connsiteY15" fmla="*/ 3697975 h 7447815"/>
                <a:gd name="connsiteX16" fmla="*/ 1866513 w 6219437"/>
                <a:gd name="connsiteY16" fmla="*/ 4602849 h 7447815"/>
                <a:gd name="connsiteX17" fmla="*/ 2047488 w 6219437"/>
                <a:gd name="connsiteY17" fmla="*/ 5374374 h 7447815"/>
                <a:gd name="connsiteX18" fmla="*/ 1856988 w 6219437"/>
                <a:gd name="connsiteY18" fmla="*/ 6355449 h 7447815"/>
                <a:gd name="connsiteX19" fmla="*/ 1380738 w 6219437"/>
                <a:gd name="connsiteY19" fmla="*/ 6441174 h 7447815"/>
                <a:gd name="connsiteX20" fmla="*/ 856862 w 6219437"/>
                <a:gd name="connsiteY20" fmla="*/ 6498323 h 7447815"/>
                <a:gd name="connsiteX21" fmla="*/ 332988 w 6219437"/>
                <a:gd name="connsiteY21" fmla="*/ 6564999 h 7447815"/>
                <a:gd name="connsiteX22" fmla="*/ 152012 w 6219437"/>
                <a:gd name="connsiteY22" fmla="*/ 5593449 h 7447815"/>
                <a:gd name="connsiteX23" fmla="*/ 628262 w 6219437"/>
                <a:gd name="connsiteY23" fmla="*/ 4612374 h 7447815"/>
                <a:gd name="connsiteX24" fmla="*/ 682237 w 6219437"/>
                <a:gd name="connsiteY24" fmla="*/ 4094850 h 7447815"/>
                <a:gd name="connsiteX25" fmla="*/ 730497 w 6219437"/>
                <a:gd name="connsiteY25" fmla="*/ 3698609 h 7447815"/>
                <a:gd name="connsiteX0" fmla="*/ 730497 w 6219437"/>
                <a:gd name="connsiteY0" fmla="*/ 3698609 h 7447815"/>
                <a:gd name="connsiteX1" fmla="*/ 967987 w 6219437"/>
                <a:gd name="connsiteY1" fmla="*/ 3339199 h 7447815"/>
                <a:gd name="connsiteX2" fmla="*/ 1310887 w 6219437"/>
                <a:gd name="connsiteY2" fmla="*/ 2875649 h 7447815"/>
                <a:gd name="connsiteX3" fmla="*/ 3304787 w 6219437"/>
                <a:gd name="connsiteY3" fmla="*/ 5449 h 7447815"/>
                <a:gd name="connsiteX4" fmla="*/ 6219437 w 6219437"/>
                <a:gd name="connsiteY4" fmla="*/ 3643999 h 7447815"/>
                <a:gd name="connsiteX5" fmla="*/ 2609462 w 6219437"/>
                <a:gd name="connsiteY5" fmla="*/ 7368274 h 7447815"/>
                <a:gd name="connsiteX6" fmla="*/ 2495163 w 6219437"/>
                <a:gd name="connsiteY6" fmla="*/ 6107800 h 7447815"/>
                <a:gd name="connsiteX7" fmla="*/ 2914263 w 6219437"/>
                <a:gd name="connsiteY7" fmla="*/ 5155300 h 7447815"/>
                <a:gd name="connsiteX8" fmla="*/ 3314313 w 6219437"/>
                <a:gd name="connsiteY8" fmla="*/ 4317101 h 7447815"/>
                <a:gd name="connsiteX9" fmla="*/ 4095363 w 6219437"/>
                <a:gd name="connsiteY9" fmla="*/ 3107426 h 7447815"/>
                <a:gd name="connsiteX10" fmla="*/ 4305367 w 6219437"/>
                <a:gd name="connsiteY10" fmla="*/ 2398494 h 7447815"/>
                <a:gd name="connsiteX11" fmla="*/ 4523081 w 6219437"/>
                <a:gd name="connsiteY11" fmla="*/ 1309922 h 7447815"/>
                <a:gd name="connsiteX12" fmla="*/ 2941024 w 6219437"/>
                <a:gd name="connsiteY12" fmla="*/ 598722 h 7447815"/>
                <a:gd name="connsiteX13" fmla="*/ 2505595 w 6219437"/>
                <a:gd name="connsiteY13" fmla="*/ 976094 h 7447815"/>
                <a:gd name="connsiteX14" fmla="*/ 2084681 w 6219437"/>
                <a:gd name="connsiteY14" fmla="*/ 1701808 h 7447815"/>
                <a:gd name="connsiteX15" fmla="*/ 1799838 w 6219437"/>
                <a:gd name="connsiteY15" fmla="*/ 2659751 h 7447815"/>
                <a:gd name="connsiteX16" fmla="*/ 2028438 w 6219437"/>
                <a:gd name="connsiteY16" fmla="*/ 3697975 h 7447815"/>
                <a:gd name="connsiteX17" fmla="*/ 1866513 w 6219437"/>
                <a:gd name="connsiteY17" fmla="*/ 4602849 h 7447815"/>
                <a:gd name="connsiteX18" fmla="*/ 2047488 w 6219437"/>
                <a:gd name="connsiteY18" fmla="*/ 5374374 h 7447815"/>
                <a:gd name="connsiteX19" fmla="*/ 1856988 w 6219437"/>
                <a:gd name="connsiteY19" fmla="*/ 6355449 h 7447815"/>
                <a:gd name="connsiteX20" fmla="*/ 1380738 w 6219437"/>
                <a:gd name="connsiteY20" fmla="*/ 6441174 h 7447815"/>
                <a:gd name="connsiteX21" fmla="*/ 856862 w 6219437"/>
                <a:gd name="connsiteY21" fmla="*/ 6498323 h 7447815"/>
                <a:gd name="connsiteX22" fmla="*/ 332988 w 6219437"/>
                <a:gd name="connsiteY22" fmla="*/ 6564999 h 7447815"/>
                <a:gd name="connsiteX23" fmla="*/ 152012 w 6219437"/>
                <a:gd name="connsiteY23" fmla="*/ 5593449 h 7447815"/>
                <a:gd name="connsiteX24" fmla="*/ 628262 w 6219437"/>
                <a:gd name="connsiteY24" fmla="*/ 4612374 h 7447815"/>
                <a:gd name="connsiteX25" fmla="*/ 682237 w 6219437"/>
                <a:gd name="connsiteY25" fmla="*/ 4094850 h 7447815"/>
                <a:gd name="connsiteX26" fmla="*/ 730497 w 6219437"/>
                <a:gd name="connsiteY26" fmla="*/ 3698609 h 7447815"/>
                <a:gd name="connsiteX0" fmla="*/ 730497 w 6219437"/>
                <a:gd name="connsiteY0" fmla="*/ 3698609 h 7447815"/>
                <a:gd name="connsiteX1" fmla="*/ 967987 w 6219437"/>
                <a:gd name="connsiteY1" fmla="*/ 3339199 h 7447815"/>
                <a:gd name="connsiteX2" fmla="*/ 1310887 w 6219437"/>
                <a:gd name="connsiteY2" fmla="*/ 2875649 h 7447815"/>
                <a:gd name="connsiteX3" fmla="*/ 3304787 w 6219437"/>
                <a:gd name="connsiteY3" fmla="*/ 5449 h 7447815"/>
                <a:gd name="connsiteX4" fmla="*/ 6219437 w 6219437"/>
                <a:gd name="connsiteY4" fmla="*/ 3643999 h 7447815"/>
                <a:gd name="connsiteX5" fmla="*/ 2609462 w 6219437"/>
                <a:gd name="connsiteY5" fmla="*/ 7368274 h 7447815"/>
                <a:gd name="connsiteX6" fmla="*/ 2495163 w 6219437"/>
                <a:gd name="connsiteY6" fmla="*/ 6107800 h 7447815"/>
                <a:gd name="connsiteX7" fmla="*/ 2914263 w 6219437"/>
                <a:gd name="connsiteY7" fmla="*/ 5155300 h 7447815"/>
                <a:gd name="connsiteX8" fmla="*/ 3314313 w 6219437"/>
                <a:gd name="connsiteY8" fmla="*/ 4317101 h 7447815"/>
                <a:gd name="connsiteX9" fmla="*/ 4095363 w 6219437"/>
                <a:gd name="connsiteY9" fmla="*/ 3107426 h 7447815"/>
                <a:gd name="connsiteX10" fmla="*/ 4305367 w 6219437"/>
                <a:gd name="connsiteY10" fmla="*/ 2398494 h 7447815"/>
                <a:gd name="connsiteX11" fmla="*/ 4523081 w 6219437"/>
                <a:gd name="connsiteY11" fmla="*/ 1309922 h 7447815"/>
                <a:gd name="connsiteX12" fmla="*/ 4015081 w 6219437"/>
                <a:gd name="connsiteY12" fmla="*/ 787408 h 7447815"/>
                <a:gd name="connsiteX13" fmla="*/ 2941024 w 6219437"/>
                <a:gd name="connsiteY13" fmla="*/ 598722 h 7447815"/>
                <a:gd name="connsiteX14" fmla="*/ 2505595 w 6219437"/>
                <a:gd name="connsiteY14" fmla="*/ 976094 h 7447815"/>
                <a:gd name="connsiteX15" fmla="*/ 2084681 w 6219437"/>
                <a:gd name="connsiteY15" fmla="*/ 1701808 h 7447815"/>
                <a:gd name="connsiteX16" fmla="*/ 1799838 w 6219437"/>
                <a:gd name="connsiteY16" fmla="*/ 2659751 h 7447815"/>
                <a:gd name="connsiteX17" fmla="*/ 2028438 w 6219437"/>
                <a:gd name="connsiteY17" fmla="*/ 3697975 h 7447815"/>
                <a:gd name="connsiteX18" fmla="*/ 1866513 w 6219437"/>
                <a:gd name="connsiteY18" fmla="*/ 4602849 h 7447815"/>
                <a:gd name="connsiteX19" fmla="*/ 2047488 w 6219437"/>
                <a:gd name="connsiteY19" fmla="*/ 5374374 h 7447815"/>
                <a:gd name="connsiteX20" fmla="*/ 1856988 w 6219437"/>
                <a:gd name="connsiteY20" fmla="*/ 6355449 h 7447815"/>
                <a:gd name="connsiteX21" fmla="*/ 1380738 w 6219437"/>
                <a:gd name="connsiteY21" fmla="*/ 6441174 h 7447815"/>
                <a:gd name="connsiteX22" fmla="*/ 856862 w 6219437"/>
                <a:gd name="connsiteY22" fmla="*/ 6498323 h 7447815"/>
                <a:gd name="connsiteX23" fmla="*/ 332988 w 6219437"/>
                <a:gd name="connsiteY23" fmla="*/ 6564999 h 7447815"/>
                <a:gd name="connsiteX24" fmla="*/ 152012 w 6219437"/>
                <a:gd name="connsiteY24" fmla="*/ 5593449 h 7447815"/>
                <a:gd name="connsiteX25" fmla="*/ 628262 w 6219437"/>
                <a:gd name="connsiteY25" fmla="*/ 4612374 h 7447815"/>
                <a:gd name="connsiteX26" fmla="*/ 682237 w 6219437"/>
                <a:gd name="connsiteY26" fmla="*/ 4094850 h 7447815"/>
                <a:gd name="connsiteX27" fmla="*/ 730497 w 6219437"/>
                <a:gd name="connsiteY27" fmla="*/ 3698609 h 7447815"/>
                <a:gd name="connsiteX0" fmla="*/ 730497 w 6228777"/>
                <a:gd name="connsiteY0" fmla="*/ 3698609 h 7481476"/>
                <a:gd name="connsiteX1" fmla="*/ 967987 w 6228777"/>
                <a:gd name="connsiteY1" fmla="*/ 3339199 h 7481476"/>
                <a:gd name="connsiteX2" fmla="*/ 1310887 w 6228777"/>
                <a:gd name="connsiteY2" fmla="*/ 2875649 h 7481476"/>
                <a:gd name="connsiteX3" fmla="*/ 3304787 w 6228777"/>
                <a:gd name="connsiteY3" fmla="*/ 5449 h 7481476"/>
                <a:gd name="connsiteX4" fmla="*/ 6219437 w 6228777"/>
                <a:gd name="connsiteY4" fmla="*/ 3643999 h 7481476"/>
                <a:gd name="connsiteX5" fmla="*/ 4232795 w 6228777"/>
                <a:gd name="connsiteY5" fmla="*/ 6999522 h 7481476"/>
                <a:gd name="connsiteX6" fmla="*/ 2609462 w 6228777"/>
                <a:gd name="connsiteY6" fmla="*/ 7368274 h 7481476"/>
                <a:gd name="connsiteX7" fmla="*/ 2495163 w 6228777"/>
                <a:gd name="connsiteY7" fmla="*/ 6107800 h 7481476"/>
                <a:gd name="connsiteX8" fmla="*/ 2914263 w 6228777"/>
                <a:gd name="connsiteY8" fmla="*/ 5155300 h 7481476"/>
                <a:gd name="connsiteX9" fmla="*/ 3314313 w 6228777"/>
                <a:gd name="connsiteY9" fmla="*/ 4317101 h 7481476"/>
                <a:gd name="connsiteX10" fmla="*/ 4095363 w 6228777"/>
                <a:gd name="connsiteY10" fmla="*/ 3107426 h 7481476"/>
                <a:gd name="connsiteX11" fmla="*/ 4305367 w 6228777"/>
                <a:gd name="connsiteY11" fmla="*/ 2398494 h 7481476"/>
                <a:gd name="connsiteX12" fmla="*/ 4523081 w 6228777"/>
                <a:gd name="connsiteY12" fmla="*/ 1309922 h 7481476"/>
                <a:gd name="connsiteX13" fmla="*/ 4015081 w 6228777"/>
                <a:gd name="connsiteY13" fmla="*/ 787408 h 7481476"/>
                <a:gd name="connsiteX14" fmla="*/ 2941024 w 6228777"/>
                <a:gd name="connsiteY14" fmla="*/ 598722 h 7481476"/>
                <a:gd name="connsiteX15" fmla="*/ 2505595 w 6228777"/>
                <a:gd name="connsiteY15" fmla="*/ 976094 h 7481476"/>
                <a:gd name="connsiteX16" fmla="*/ 2084681 w 6228777"/>
                <a:gd name="connsiteY16" fmla="*/ 1701808 h 7481476"/>
                <a:gd name="connsiteX17" fmla="*/ 1799838 w 6228777"/>
                <a:gd name="connsiteY17" fmla="*/ 2659751 h 7481476"/>
                <a:gd name="connsiteX18" fmla="*/ 2028438 w 6228777"/>
                <a:gd name="connsiteY18" fmla="*/ 3697975 h 7481476"/>
                <a:gd name="connsiteX19" fmla="*/ 1866513 w 6228777"/>
                <a:gd name="connsiteY19" fmla="*/ 4602849 h 7481476"/>
                <a:gd name="connsiteX20" fmla="*/ 2047488 w 6228777"/>
                <a:gd name="connsiteY20" fmla="*/ 5374374 h 7481476"/>
                <a:gd name="connsiteX21" fmla="*/ 1856988 w 6228777"/>
                <a:gd name="connsiteY21" fmla="*/ 6355449 h 7481476"/>
                <a:gd name="connsiteX22" fmla="*/ 1380738 w 6228777"/>
                <a:gd name="connsiteY22" fmla="*/ 6441174 h 7481476"/>
                <a:gd name="connsiteX23" fmla="*/ 856862 w 6228777"/>
                <a:gd name="connsiteY23" fmla="*/ 6498323 h 7481476"/>
                <a:gd name="connsiteX24" fmla="*/ 332988 w 6228777"/>
                <a:gd name="connsiteY24" fmla="*/ 6564999 h 7481476"/>
                <a:gd name="connsiteX25" fmla="*/ 152012 w 6228777"/>
                <a:gd name="connsiteY25" fmla="*/ 5593449 h 7481476"/>
                <a:gd name="connsiteX26" fmla="*/ 628262 w 6228777"/>
                <a:gd name="connsiteY26" fmla="*/ 4612374 h 7481476"/>
                <a:gd name="connsiteX27" fmla="*/ 682237 w 6228777"/>
                <a:gd name="connsiteY27" fmla="*/ 4094850 h 7481476"/>
                <a:gd name="connsiteX28" fmla="*/ 730497 w 6228777"/>
                <a:gd name="connsiteY28" fmla="*/ 3698609 h 7481476"/>
                <a:gd name="connsiteX0" fmla="*/ 730497 w 6366573"/>
                <a:gd name="connsiteY0" fmla="*/ 3698609 h 7409878"/>
                <a:gd name="connsiteX1" fmla="*/ 967987 w 6366573"/>
                <a:gd name="connsiteY1" fmla="*/ 3339199 h 7409878"/>
                <a:gd name="connsiteX2" fmla="*/ 1310887 w 6366573"/>
                <a:gd name="connsiteY2" fmla="*/ 2875649 h 7409878"/>
                <a:gd name="connsiteX3" fmla="*/ 3304787 w 6366573"/>
                <a:gd name="connsiteY3" fmla="*/ 5449 h 7409878"/>
                <a:gd name="connsiteX4" fmla="*/ 6219437 w 6366573"/>
                <a:gd name="connsiteY4" fmla="*/ 3643999 h 7409878"/>
                <a:gd name="connsiteX5" fmla="*/ 5959995 w 6366573"/>
                <a:gd name="connsiteY5" fmla="*/ 6985007 h 7409878"/>
                <a:gd name="connsiteX6" fmla="*/ 4232795 w 6366573"/>
                <a:gd name="connsiteY6" fmla="*/ 6999522 h 7409878"/>
                <a:gd name="connsiteX7" fmla="*/ 2609462 w 6366573"/>
                <a:gd name="connsiteY7" fmla="*/ 7368274 h 7409878"/>
                <a:gd name="connsiteX8" fmla="*/ 2495163 w 6366573"/>
                <a:gd name="connsiteY8" fmla="*/ 6107800 h 7409878"/>
                <a:gd name="connsiteX9" fmla="*/ 2914263 w 6366573"/>
                <a:gd name="connsiteY9" fmla="*/ 5155300 h 7409878"/>
                <a:gd name="connsiteX10" fmla="*/ 3314313 w 6366573"/>
                <a:gd name="connsiteY10" fmla="*/ 4317101 h 7409878"/>
                <a:gd name="connsiteX11" fmla="*/ 4095363 w 6366573"/>
                <a:gd name="connsiteY11" fmla="*/ 3107426 h 7409878"/>
                <a:gd name="connsiteX12" fmla="*/ 4305367 w 6366573"/>
                <a:gd name="connsiteY12" fmla="*/ 2398494 h 7409878"/>
                <a:gd name="connsiteX13" fmla="*/ 4523081 w 6366573"/>
                <a:gd name="connsiteY13" fmla="*/ 1309922 h 7409878"/>
                <a:gd name="connsiteX14" fmla="*/ 4015081 w 6366573"/>
                <a:gd name="connsiteY14" fmla="*/ 787408 h 7409878"/>
                <a:gd name="connsiteX15" fmla="*/ 2941024 w 6366573"/>
                <a:gd name="connsiteY15" fmla="*/ 598722 h 7409878"/>
                <a:gd name="connsiteX16" fmla="*/ 2505595 w 6366573"/>
                <a:gd name="connsiteY16" fmla="*/ 976094 h 7409878"/>
                <a:gd name="connsiteX17" fmla="*/ 2084681 w 6366573"/>
                <a:gd name="connsiteY17" fmla="*/ 1701808 h 7409878"/>
                <a:gd name="connsiteX18" fmla="*/ 1799838 w 6366573"/>
                <a:gd name="connsiteY18" fmla="*/ 2659751 h 7409878"/>
                <a:gd name="connsiteX19" fmla="*/ 2028438 w 6366573"/>
                <a:gd name="connsiteY19" fmla="*/ 3697975 h 7409878"/>
                <a:gd name="connsiteX20" fmla="*/ 1866513 w 6366573"/>
                <a:gd name="connsiteY20" fmla="*/ 4602849 h 7409878"/>
                <a:gd name="connsiteX21" fmla="*/ 2047488 w 6366573"/>
                <a:gd name="connsiteY21" fmla="*/ 5374374 h 7409878"/>
                <a:gd name="connsiteX22" fmla="*/ 1856988 w 6366573"/>
                <a:gd name="connsiteY22" fmla="*/ 6355449 h 7409878"/>
                <a:gd name="connsiteX23" fmla="*/ 1380738 w 6366573"/>
                <a:gd name="connsiteY23" fmla="*/ 6441174 h 7409878"/>
                <a:gd name="connsiteX24" fmla="*/ 856862 w 6366573"/>
                <a:gd name="connsiteY24" fmla="*/ 6498323 h 7409878"/>
                <a:gd name="connsiteX25" fmla="*/ 332988 w 6366573"/>
                <a:gd name="connsiteY25" fmla="*/ 6564999 h 7409878"/>
                <a:gd name="connsiteX26" fmla="*/ 152012 w 6366573"/>
                <a:gd name="connsiteY26" fmla="*/ 5593449 h 7409878"/>
                <a:gd name="connsiteX27" fmla="*/ 628262 w 6366573"/>
                <a:gd name="connsiteY27" fmla="*/ 4612374 h 7409878"/>
                <a:gd name="connsiteX28" fmla="*/ 682237 w 6366573"/>
                <a:gd name="connsiteY28" fmla="*/ 4094850 h 7409878"/>
                <a:gd name="connsiteX29" fmla="*/ 730497 w 6366573"/>
                <a:gd name="connsiteY29" fmla="*/ 3698609 h 7409878"/>
                <a:gd name="connsiteX0" fmla="*/ 730497 w 6414944"/>
                <a:gd name="connsiteY0" fmla="*/ 3698609 h 7409878"/>
                <a:gd name="connsiteX1" fmla="*/ 967987 w 6414944"/>
                <a:gd name="connsiteY1" fmla="*/ 3339199 h 7409878"/>
                <a:gd name="connsiteX2" fmla="*/ 1310887 w 6414944"/>
                <a:gd name="connsiteY2" fmla="*/ 2875649 h 7409878"/>
                <a:gd name="connsiteX3" fmla="*/ 3304787 w 6414944"/>
                <a:gd name="connsiteY3" fmla="*/ 5449 h 7409878"/>
                <a:gd name="connsiteX4" fmla="*/ 6219437 w 6414944"/>
                <a:gd name="connsiteY4" fmla="*/ 3643999 h 7409878"/>
                <a:gd name="connsiteX5" fmla="*/ 6047081 w 6414944"/>
                <a:gd name="connsiteY5" fmla="*/ 5533579 h 7409878"/>
                <a:gd name="connsiteX6" fmla="*/ 5959995 w 6414944"/>
                <a:gd name="connsiteY6" fmla="*/ 6985007 h 7409878"/>
                <a:gd name="connsiteX7" fmla="*/ 4232795 w 6414944"/>
                <a:gd name="connsiteY7" fmla="*/ 6999522 h 7409878"/>
                <a:gd name="connsiteX8" fmla="*/ 2609462 w 6414944"/>
                <a:gd name="connsiteY8" fmla="*/ 7368274 h 7409878"/>
                <a:gd name="connsiteX9" fmla="*/ 2495163 w 6414944"/>
                <a:gd name="connsiteY9" fmla="*/ 6107800 h 7409878"/>
                <a:gd name="connsiteX10" fmla="*/ 2914263 w 6414944"/>
                <a:gd name="connsiteY10" fmla="*/ 5155300 h 7409878"/>
                <a:gd name="connsiteX11" fmla="*/ 3314313 w 6414944"/>
                <a:gd name="connsiteY11" fmla="*/ 4317101 h 7409878"/>
                <a:gd name="connsiteX12" fmla="*/ 4095363 w 6414944"/>
                <a:gd name="connsiteY12" fmla="*/ 3107426 h 7409878"/>
                <a:gd name="connsiteX13" fmla="*/ 4305367 w 6414944"/>
                <a:gd name="connsiteY13" fmla="*/ 2398494 h 7409878"/>
                <a:gd name="connsiteX14" fmla="*/ 4523081 w 6414944"/>
                <a:gd name="connsiteY14" fmla="*/ 1309922 h 7409878"/>
                <a:gd name="connsiteX15" fmla="*/ 4015081 w 6414944"/>
                <a:gd name="connsiteY15" fmla="*/ 787408 h 7409878"/>
                <a:gd name="connsiteX16" fmla="*/ 2941024 w 6414944"/>
                <a:gd name="connsiteY16" fmla="*/ 598722 h 7409878"/>
                <a:gd name="connsiteX17" fmla="*/ 2505595 w 6414944"/>
                <a:gd name="connsiteY17" fmla="*/ 976094 h 7409878"/>
                <a:gd name="connsiteX18" fmla="*/ 2084681 w 6414944"/>
                <a:gd name="connsiteY18" fmla="*/ 1701808 h 7409878"/>
                <a:gd name="connsiteX19" fmla="*/ 1799838 w 6414944"/>
                <a:gd name="connsiteY19" fmla="*/ 2659751 h 7409878"/>
                <a:gd name="connsiteX20" fmla="*/ 2028438 w 6414944"/>
                <a:gd name="connsiteY20" fmla="*/ 3697975 h 7409878"/>
                <a:gd name="connsiteX21" fmla="*/ 1866513 w 6414944"/>
                <a:gd name="connsiteY21" fmla="*/ 4602849 h 7409878"/>
                <a:gd name="connsiteX22" fmla="*/ 2047488 w 6414944"/>
                <a:gd name="connsiteY22" fmla="*/ 5374374 h 7409878"/>
                <a:gd name="connsiteX23" fmla="*/ 1856988 w 6414944"/>
                <a:gd name="connsiteY23" fmla="*/ 6355449 h 7409878"/>
                <a:gd name="connsiteX24" fmla="*/ 1380738 w 6414944"/>
                <a:gd name="connsiteY24" fmla="*/ 6441174 h 7409878"/>
                <a:gd name="connsiteX25" fmla="*/ 856862 w 6414944"/>
                <a:gd name="connsiteY25" fmla="*/ 6498323 h 7409878"/>
                <a:gd name="connsiteX26" fmla="*/ 332988 w 6414944"/>
                <a:gd name="connsiteY26" fmla="*/ 6564999 h 7409878"/>
                <a:gd name="connsiteX27" fmla="*/ 152012 w 6414944"/>
                <a:gd name="connsiteY27" fmla="*/ 5593449 h 7409878"/>
                <a:gd name="connsiteX28" fmla="*/ 628262 w 6414944"/>
                <a:gd name="connsiteY28" fmla="*/ 4612374 h 7409878"/>
                <a:gd name="connsiteX29" fmla="*/ 682237 w 6414944"/>
                <a:gd name="connsiteY29" fmla="*/ 4094850 h 7409878"/>
                <a:gd name="connsiteX30" fmla="*/ 730497 w 6414944"/>
                <a:gd name="connsiteY30" fmla="*/ 3698609 h 7409878"/>
                <a:gd name="connsiteX0" fmla="*/ 730497 w 6355454"/>
                <a:gd name="connsiteY0" fmla="*/ 3698609 h 7409878"/>
                <a:gd name="connsiteX1" fmla="*/ 967987 w 6355454"/>
                <a:gd name="connsiteY1" fmla="*/ 3339199 h 7409878"/>
                <a:gd name="connsiteX2" fmla="*/ 1310887 w 6355454"/>
                <a:gd name="connsiteY2" fmla="*/ 2875649 h 7409878"/>
                <a:gd name="connsiteX3" fmla="*/ 3304787 w 6355454"/>
                <a:gd name="connsiteY3" fmla="*/ 5449 h 7409878"/>
                <a:gd name="connsiteX4" fmla="*/ 6219437 w 6355454"/>
                <a:gd name="connsiteY4" fmla="*/ 3643999 h 7409878"/>
                <a:gd name="connsiteX5" fmla="*/ 5669708 w 6355454"/>
                <a:gd name="connsiteY5" fmla="*/ 4575636 h 7409878"/>
                <a:gd name="connsiteX6" fmla="*/ 6047081 w 6355454"/>
                <a:gd name="connsiteY6" fmla="*/ 5533579 h 7409878"/>
                <a:gd name="connsiteX7" fmla="*/ 5959995 w 6355454"/>
                <a:gd name="connsiteY7" fmla="*/ 6985007 h 7409878"/>
                <a:gd name="connsiteX8" fmla="*/ 4232795 w 6355454"/>
                <a:gd name="connsiteY8" fmla="*/ 6999522 h 7409878"/>
                <a:gd name="connsiteX9" fmla="*/ 2609462 w 6355454"/>
                <a:gd name="connsiteY9" fmla="*/ 7368274 h 7409878"/>
                <a:gd name="connsiteX10" fmla="*/ 2495163 w 6355454"/>
                <a:gd name="connsiteY10" fmla="*/ 6107800 h 7409878"/>
                <a:gd name="connsiteX11" fmla="*/ 2914263 w 6355454"/>
                <a:gd name="connsiteY11" fmla="*/ 5155300 h 7409878"/>
                <a:gd name="connsiteX12" fmla="*/ 3314313 w 6355454"/>
                <a:gd name="connsiteY12" fmla="*/ 4317101 h 7409878"/>
                <a:gd name="connsiteX13" fmla="*/ 4095363 w 6355454"/>
                <a:gd name="connsiteY13" fmla="*/ 3107426 h 7409878"/>
                <a:gd name="connsiteX14" fmla="*/ 4305367 w 6355454"/>
                <a:gd name="connsiteY14" fmla="*/ 2398494 h 7409878"/>
                <a:gd name="connsiteX15" fmla="*/ 4523081 w 6355454"/>
                <a:gd name="connsiteY15" fmla="*/ 1309922 h 7409878"/>
                <a:gd name="connsiteX16" fmla="*/ 4015081 w 6355454"/>
                <a:gd name="connsiteY16" fmla="*/ 787408 h 7409878"/>
                <a:gd name="connsiteX17" fmla="*/ 2941024 w 6355454"/>
                <a:gd name="connsiteY17" fmla="*/ 598722 h 7409878"/>
                <a:gd name="connsiteX18" fmla="*/ 2505595 w 6355454"/>
                <a:gd name="connsiteY18" fmla="*/ 976094 h 7409878"/>
                <a:gd name="connsiteX19" fmla="*/ 2084681 w 6355454"/>
                <a:gd name="connsiteY19" fmla="*/ 1701808 h 7409878"/>
                <a:gd name="connsiteX20" fmla="*/ 1799838 w 6355454"/>
                <a:gd name="connsiteY20" fmla="*/ 2659751 h 7409878"/>
                <a:gd name="connsiteX21" fmla="*/ 2028438 w 6355454"/>
                <a:gd name="connsiteY21" fmla="*/ 3697975 h 7409878"/>
                <a:gd name="connsiteX22" fmla="*/ 1866513 w 6355454"/>
                <a:gd name="connsiteY22" fmla="*/ 4602849 h 7409878"/>
                <a:gd name="connsiteX23" fmla="*/ 2047488 w 6355454"/>
                <a:gd name="connsiteY23" fmla="*/ 5374374 h 7409878"/>
                <a:gd name="connsiteX24" fmla="*/ 1856988 w 6355454"/>
                <a:gd name="connsiteY24" fmla="*/ 6355449 h 7409878"/>
                <a:gd name="connsiteX25" fmla="*/ 1380738 w 6355454"/>
                <a:gd name="connsiteY25" fmla="*/ 6441174 h 7409878"/>
                <a:gd name="connsiteX26" fmla="*/ 856862 w 6355454"/>
                <a:gd name="connsiteY26" fmla="*/ 6498323 h 7409878"/>
                <a:gd name="connsiteX27" fmla="*/ 332988 w 6355454"/>
                <a:gd name="connsiteY27" fmla="*/ 6564999 h 7409878"/>
                <a:gd name="connsiteX28" fmla="*/ 152012 w 6355454"/>
                <a:gd name="connsiteY28" fmla="*/ 5593449 h 7409878"/>
                <a:gd name="connsiteX29" fmla="*/ 628262 w 6355454"/>
                <a:gd name="connsiteY29" fmla="*/ 4612374 h 7409878"/>
                <a:gd name="connsiteX30" fmla="*/ 682237 w 6355454"/>
                <a:gd name="connsiteY30" fmla="*/ 4094850 h 7409878"/>
                <a:gd name="connsiteX31" fmla="*/ 730497 w 6355454"/>
                <a:gd name="connsiteY31" fmla="*/ 3698609 h 7409878"/>
                <a:gd name="connsiteX0" fmla="*/ 730497 w 6128771"/>
                <a:gd name="connsiteY0" fmla="*/ 3700275 h 7411544"/>
                <a:gd name="connsiteX1" fmla="*/ 967987 w 6128771"/>
                <a:gd name="connsiteY1" fmla="*/ 3340865 h 7411544"/>
                <a:gd name="connsiteX2" fmla="*/ 1310887 w 6128771"/>
                <a:gd name="connsiteY2" fmla="*/ 2877315 h 7411544"/>
                <a:gd name="connsiteX3" fmla="*/ 3304787 w 6128771"/>
                <a:gd name="connsiteY3" fmla="*/ 7115 h 7411544"/>
                <a:gd name="connsiteX4" fmla="*/ 5958180 w 6128771"/>
                <a:gd name="connsiteY4" fmla="*/ 3761779 h 7411544"/>
                <a:gd name="connsiteX5" fmla="*/ 5669708 w 6128771"/>
                <a:gd name="connsiteY5" fmla="*/ 4577302 h 7411544"/>
                <a:gd name="connsiteX6" fmla="*/ 6047081 w 6128771"/>
                <a:gd name="connsiteY6" fmla="*/ 5535245 h 7411544"/>
                <a:gd name="connsiteX7" fmla="*/ 5959995 w 6128771"/>
                <a:gd name="connsiteY7" fmla="*/ 6986673 h 7411544"/>
                <a:gd name="connsiteX8" fmla="*/ 4232795 w 6128771"/>
                <a:gd name="connsiteY8" fmla="*/ 7001188 h 7411544"/>
                <a:gd name="connsiteX9" fmla="*/ 2609462 w 6128771"/>
                <a:gd name="connsiteY9" fmla="*/ 7369940 h 7411544"/>
                <a:gd name="connsiteX10" fmla="*/ 2495163 w 6128771"/>
                <a:gd name="connsiteY10" fmla="*/ 6109466 h 7411544"/>
                <a:gd name="connsiteX11" fmla="*/ 2914263 w 6128771"/>
                <a:gd name="connsiteY11" fmla="*/ 5156966 h 7411544"/>
                <a:gd name="connsiteX12" fmla="*/ 3314313 w 6128771"/>
                <a:gd name="connsiteY12" fmla="*/ 4318767 h 7411544"/>
                <a:gd name="connsiteX13" fmla="*/ 4095363 w 6128771"/>
                <a:gd name="connsiteY13" fmla="*/ 3109092 h 7411544"/>
                <a:gd name="connsiteX14" fmla="*/ 4305367 w 6128771"/>
                <a:gd name="connsiteY14" fmla="*/ 2400160 h 7411544"/>
                <a:gd name="connsiteX15" fmla="*/ 4523081 w 6128771"/>
                <a:gd name="connsiteY15" fmla="*/ 1311588 h 7411544"/>
                <a:gd name="connsiteX16" fmla="*/ 4015081 w 6128771"/>
                <a:gd name="connsiteY16" fmla="*/ 789074 h 7411544"/>
                <a:gd name="connsiteX17" fmla="*/ 2941024 w 6128771"/>
                <a:gd name="connsiteY17" fmla="*/ 600388 h 7411544"/>
                <a:gd name="connsiteX18" fmla="*/ 2505595 w 6128771"/>
                <a:gd name="connsiteY18" fmla="*/ 977760 h 7411544"/>
                <a:gd name="connsiteX19" fmla="*/ 2084681 w 6128771"/>
                <a:gd name="connsiteY19" fmla="*/ 1703474 h 7411544"/>
                <a:gd name="connsiteX20" fmla="*/ 1799838 w 6128771"/>
                <a:gd name="connsiteY20" fmla="*/ 2661417 h 7411544"/>
                <a:gd name="connsiteX21" fmla="*/ 2028438 w 6128771"/>
                <a:gd name="connsiteY21" fmla="*/ 3699641 h 7411544"/>
                <a:gd name="connsiteX22" fmla="*/ 1866513 w 6128771"/>
                <a:gd name="connsiteY22" fmla="*/ 4604515 h 7411544"/>
                <a:gd name="connsiteX23" fmla="*/ 2047488 w 6128771"/>
                <a:gd name="connsiteY23" fmla="*/ 5376040 h 7411544"/>
                <a:gd name="connsiteX24" fmla="*/ 1856988 w 6128771"/>
                <a:gd name="connsiteY24" fmla="*/ 6357115 h 7411544"/>
                <a:gd name="connsiteX25" fmla="*/ 1380738 w 6128771"/>
                <a:gd name="connsiteY25" fmla="*/ 6442840 h 7411544"/>
                <a:gd name="connsiteX26" fmla="*/ 856862 w 6128771"/>
                <a:gd name="connsiteY26" fmla="*/ 6499989 h 7411544"/>
                <a:gd name="connsiteX27" fmla="*/ 332988 w 6128771"/>
                <a:gd name="connsiteY27" fmla="*/ 6566665 h 7411544"/>
                <a:gd name="connsiteX28" fmla="*/ 152012 w 6128771"/>
                <a:gd name="connsiteY28" fmla="*/ 5595115 h 7411544"/>
                <a:gd name="connsiteX29" fmla="*/ 628262 w 6128771"/>
                <a:gd name="connsiteY29" fmla="*/ 4614040 h 7411544"/>
                <a:gd name="connsiteX30" fmla="*/ 682237 w 6128771"/>
                <a:gd name="connsiteY30" fmla="*/ 4096516 h 7411544"/>
                <a:gd name="connsiteX31" fmla="*/ 730497 w 6128771"/>
                <a:gd name="connsiteY31" fmla="*/ 3700275 h 7411544"/>
                <a:gd name="connsiteX0" fmla="*/ 730497 w 6128771"/>
                <a:gd name="connsiteY0" fmla="*/ 3697878 h 7409147"/>
                <a:gd name="connsiteX1" fmla="*/ 967987 w 6128771"/>
                <a:gd name="connsiteY1" fmla="*/ 3338468 h 7409147"/>
                <a:gd name="connsiteX2" fmla="*/ 1310887 w 6128771"/>
                <a:gd name="connsiteY2" fmla="*/ 2874918 h 7409147"/>
                <a:gd name="connsiteX3" fmla="*/ 3304787 w 6128771"/>
                <a:gd name="connsiteY3" fmla="*/ 4718 h 7409147"/>
                <a:gd name="connsiteX4" fmla="*/ 5727767 w 6128771"/>
                <a:gd name="connsiteY4" fmla="*/ 2238105 h 7409147"/>
                <a:gd name="connsiteX5" fmla="*/ 5958180 w 6128771"/>
                <a:gd name="connsiteY5" fmla="*/ 3759382 h 7409147"/>
                <a:gd name="connsiteX6" fmla="*/ 5669708 w 6128771"/>
                <a:gd name="connsiteY6" fmla="*/ 4574905 h 7409147"/>
                <a:gd name="connsiteX7" fmla="*/ 6047081 w 6128771"/>
                <a:gd name="connsiteY7" fmla="*/ 5532848 h 7409147"/>
                <a:gd name="connsiteX8" fmla="*/ 5959995 w 6128771"/>
                <a:gd name="connsiteY8" fmla="*/ 6984276 h 7409147"/>
                <a:gd name="connsiteX9" fmla="*/ 4232795 w 6128771"/>
                <a:gd name="connsiteY9" fmla="*/ 6998791 h 7409147"/>
                <a:gd name="connsiteX10" fmla="*/ 2609462 w 6128771"/>
                <a:gd name="connsiteY10" fmla="*/ 7367543 h 7409147"/>
                <a:gd name="connsiteX11" fmla="*/ 2495163 w 6128771"/>
                <a:gd name="connsiteY11" fmla="*/ 6107069 h 7409147"/>
                <a:gd name="connsiteX12" fmla="*/ 2914263 w 6128771"/>
                <a:gd name="connsiteY12" fmla="*/ 5154569 h 7409147"/>
                <a:gd name="connsiteX13" fmla="*/ 3314313 w 6128771"/>
                <a:gd name="connsiteY13" fmla="*/ 4316370 h 7409147"/>
                <a:gd name="connsiteX14" fmla="*/ 4095363 w 6128771"/>
                <a:gd name="connsiteY14" fmla="*/ 3106695 h 7409147"/>
                <a:gd name="connsiteX15" fmla="*/ 4305367 w 6128771"/>
                <a:gd name="connsiteY15" fmla="*/ 2397763 h 7409147"/>
                <a:gd name="connsiteX16" fmla="*/ 4523081 w 6128771"/>
                <a:gd name="connsiteY16" fmla="*/ 1309191 h 7409147"/>
                <a:gd name="connsiteX17" fmla="*/ 4015081 w 6128771"/>
                <a:gd name="connsiteY17" fmla="*/ 786677 h 7409147"/>
                <a:gd name="connsiteX18" fmla="*/ 2941024 w 6128771"/>
                <a:gd name="connsiteY18" fmla="*/ 597991 h 7409147"/>
                <a:gd name="connsiteX19" fmla="*/ 2505595 w 6128771"/>
                <a:gd name="connsiteY19" fmla="*/ 975363 h 7409147"/>
                <a:gd name="connsiteX20" fmla="*/ 2084681 w 6128771"/>
                <a:gd name="connsiteY20" fmla="*/ 1701077 h 7409147"/>
                <a:gd name="connsiteX21" fmla="*/ 1799838 w 6128771"/>
                <a:gd name="connsiteY21" fmla="*/ 2659020 h 7409147"/>
                <a:gd name="connsiteX22" fmla="*/ 2028438 w 6128771"/>
                <a:gd name="connsiteY22" fmla="*/ 3697244 h 7409147"/>
                <a:gd name="connsiteX23" fmla="*/ 1866513 w 6128771"/>
                <a:gd name="connsiteY23" fmla="*/ 4602118 h 7409147"/>
                <a:gd name="connsiteX24" fmla="*/ 2047488 w 6128771"/>
                <a:gd name="connsiteY24" fmla="*/ 5373643 h 7409147"/>
                <a:gd name="connsiteX25" fmla="*/ 1856988 w 6128771"/>
                <a:gd name="connsiteY25" fmla="*/ 6354718 h 7409147"/>
                <a:gd name="connsiteX26" fmla="*/ 1380738 w 6128771"/>
                <a:gd name="connsiteY26" fmla="*/ 6440443 h 7409147"/>
                <a:gd name="connsiteX27" fmla="*/ 856862 w 6128771"/>
                <a:gd name="connsiteY27" fmla="*/ 6497592 h 7409147"/>
                <a:gd name="connsiteX28" fmla="*/ 332988 w 6128771"/>
                <a:gd name="connsiteY28" fmla="*/ 6564268 h 7409147"/>
                <a:gd name="connsiteX29" fmla="*/ 152012 w 6128771"/>
                <a:gd name="connsiteY29" fmla="*/ 5592718 h 7409147"/>
                <a:gd name="connsiteX30" fmla="*/ 628262 w 6128771"/>
                <a:gd name="connsiteY30" fmla="*/ 4611643 h 7409147"/>
                <a:gd name="connsiteX31" fmla="*/ 682237 w 6128771"/>
                <a:gd name="connsiteY31" fmla="*/ 4094119 h 7409147"/>
                <a:gd name="connsiteX32" fmla="*/ 730497 w 6128771"/>
                <a:gd name="connsiteY32" fmla="*/ 3697878 h 7409147"/>
                <a:gd name="connsiteX0" fmla="*/ 730497 w 6128771"/>
                <a:gd name="connsiteY0" fmla="*/ 3757057 h 7468326"/>
                <a:gd name="connsiteX1" fmla="*/ 967987 w 6128771"/>
                <a:gd name="connsiteY1" fmla="*/ 3397647 h 7468326"/>
                <a:gd name="connsiteX2" fmla="*/ 1310887 w 6128771"/>
                <a:gd name="connsiteY2" fmla="*/ 2934097 h 7468326"/>
                <a:gd name="connsiteX3" fmla="*/ 3304787 w 6128771"/>
                <a:gd name="connsiteY3" fmla="*/ 63897 h 7468326"/>
                <a:gd name="connsiteX4" fmla="*/ 5074624 w 6128771"/>
                <a:gd name="connsiteY4" fmla="*/ 1049055 h 7468326"/>
                <a:gd name="connsiteX5" fmla="*/ 5727767 w 6128771"/>
                <a:gd name="connsiteY5" fmla="*/ 2297284 h 7468326"/>
                <a:gd name="connsiteX6" fmla="*/ 5958180 w 6128771"/>
                <a:gd name="connsiteY6" fmla="*/ 3818561 h 7468326"/>
                <a:gd name="connsiteX7" fmla="*/ 5669708 w 6128771"/>
                <a:gd name="connsiteY7" fmla="*/ 4634084 h 7468326"/>
                <a:gd name="connsiteX8" fmla="*/ 6047081 w 6128771"/>
                <a:gd name="connsiteY8" fmla="*/ 5592027 h 7468326"/>
                <a:gd name="connsiteX9" fmla="*/ 5959995 w 6128771"/>
                <a:gd name="connsiteY9" fmla="*/ 7043455 h 7468326"/>
                <a:gd name="connsiteX10" fmla="*/ 4232795 w 6128771"/>
                <a:gd name="connsiteY10" fmla="*/ 7057970 h 7468326"/>
                <a:gd name="connsiteX11" fmla="*/ 2609462 w 6128771"/>
                <a:gd name="connsiteY11" fmla="*/ 7426722 h 7468326"/>
                <a:gd name="connsiteX12" fmla="*/ 2495163 w 6128771"/>
                <a:gd name="connsiteY12" fmla="*/ 6166248 h 7468326"/>
                <a:gd name="connsiteX13" fmla="*/ 2914263 w 6128771"/>
                <a:gd name="connsiteY13" fmla="*/ 5213748 h 7468326"/>
                <a:gd name="connsiteX14" fmla="*/ 3314313 w 6128771"/>
                <a:gd name="connsiteY14" fmla="*/ 4375549 h 7468326"/>
                <a:gd name="connsiteX15" fmla="*/ 4095363 w 6128771"/>
                <a:gd name="connsiteY15" fmla="*/ 3165874 h 7468326"/>
                <a:gd name="connsiteX16" fmla="*/ 4305367 w 6128771"/>
                <a:gd name="connsiteY16" fmla="*/ 2456942 h 7468326"/>
                <a:gd name="connsiteX17" fmla="*/ 4523081 w 6128771"/>
                <a:gd name="connsiteY17" fmla="*/ 1368370 h 7468326"/>
                <a:gd name="connsiteX18" fmla="*/ 4015081 w 6128771"/>
                <a:gd name="connsiteY18" fmla="*/ 845856 h 7468326"/>
                <a:gd name="connsiteX19" fmla="*/ 2941024 w 6128771"/>
                <a:gd name="connsiteY19" fmla="*/ 657170 h 7468326"/>
                <a:gd name="connsiteX20" fmla="*/ 2505595 w 6128771"/>
                <a:gd name="connsiteY20" fmla="*/ 1034542 h 7468326"/>
                <a:gd name="connsiteX21" fmla="*/ 2084681 w 6128771"/>
                <a:gd name="connsiteY21" fmla="*/ 1760256 h 7468326"/>
                <a:gd name="connsiteX22" fmla="*/ 1799838 w 6128771"/>
                <a:gd name="connsiteY22" fmla="*/ 2718199 h 7468326"/>
                <a:gd name="connsiteX23" fmla="*/ 2028438 w 6128771"/>
                <a:gd name="connsiteY23" fmla="*/ 3756423 h 7468326"/>
                <a:gd name="connsiteX24" fmla="*/ 1866513 w 6128771"/>
                <a:gd name="connsiteY24" fmla="*/ 4661297 h 7468326"/>
                <a:gd name="connsiteX25" fmla="*/ 2047488 w 6128771"/>
                <a:gd name="connsiteY25" fmla="*/ 5432822 h 7468326"/>
                <a:gd name="connsiteX26" fmla="*/ 1856988 w 6128771"/>
                <a:gd name="connsiteY26" fmla="*/ 6413897 h 7468326"/>
                <a:gd name="connsiteX27" fmla="*/ 1380738 w 6128771"/>
                <a:gd name="connsiteY27" fmla="*/ 6499622 h 7468326"/>
                <a:gd name="connsiteX28" fmla="*/ 856862 w 6128771"/>
                <a:gd name="connsiteY28" fmla="*/ 6556771 h 7468326"/>
                <a:gd name="connsiteX29" fmla="*/ 332988 w 6128771"/>
                <a:gd name="connsiteY29" fmla="*/ 6623447 h 7468326"/>
                <a:gd name="connsiteX30" fmla="*/ 152012 w 6128771"/>
                <a:gd name="connsiteY30" fmla="*/ 5651897 h 7468326"/>
                <a:gd name="connsiteX31" fmla="*/ 628262 w 6128771"/>
                <a:gd name="connsiteY31" fmla="*/ 4670822 h 7468326"/>
                <a:gd name="connsiteX32" fmla="*/ 682237 w 6128771"/>
                <a:gd name="connsiteY32" fmla="*/ 4153298 h 7468326"/>
                <a:gd name="connsiteX33" fmla="*/ 730497 w 6128771"/>
                <a:gd name="connsiteY33" fmla="*/ 3757057 h 7468326"/>
                <a:gd name="connsiteX0" fmla="*/ 730497 w 6128771"/>
                <a:gd name="connsiteY0" fmla="*/ 3696384 h 7407653"/>
                <a:gd name="connsiteX1" fmla="*/ 967987 w 6128771"/>
                <a:gd name="connsiteY1" fmla="*/ 3336974 h 7407653"/>
                <a:gd name="connsiteX2" fmla="*/ 1310887 w 6128771"/>
                <a:gd name="connsiteY2" fmla="*/ 2873424 h 7407653"/>
                <a:gd name="connsiteX3" fmla="*/ 2055652 w 6128771"/>
                <a:gd name="connsiteY3" fmla="*/ 756154 h 7407653"/>
                <a:gd name="connsiteX4" fmla="*/ 3304787 w 6128771"/>
                <a:gd name="connsiteY4" fmla="*/ 3224 h 7407653"/>
                <a:gd name="connsiteX5" fmla="*/ 5074624 w 6128771"/>
                <a:gd name="connsiteY5" fmla="*/ 988382 h 7407653"/>
                <a:gd name="connsiteX6" fmla="*/ 5727767 w 6128771"/>
                <a:gd name="connsiteY6" fmla="*/ 2236611 h 7407653"/>
                <a:gd name="connsiteX7" fmla="*/ 5958180 w 6128771"/>
                <a:gd name="connsiteY7" fmla="*/ 3757888 h 7407653"/>
                <a:gd name="connsiteX8" fmla="*/ 5669708 w 6128771"/>
                <a:gd name="connsiteY8" fmla="*/ 4573411 h 7407653"/>
                <a:gd name="connsiteX9" fmla="*/ 6047081 w 6128771"/>
                <a:gd name="connsiteY9" fmla="*/ 5531354 h 7407653"/>
                <a:gd name="connsiteX10" fmla="*/ 5959995 w 6128771"/>
                <a:gd name="connsiteY10" fmla="*/ 6982782 h 7407653"/>
                <a:gd name="connsiteX11" fmla="*/ 4232795 w 6128771"/>
                <a:gd name="connsiteY11" fmla="*/ 6997297 h 7407653"/>
                <a:gd name="connsiteX12" fmla="*/ 2609462 w 6128771"/>
                <a:gd name="connsiteY12" fmla="*/ 7366049 h 7407653"/>
                <a:gd name="connsiteX13" fmla="*/ 2495163 w 6128771"/>
                <a:gd name="connsiteY13" fmla="*/ 6105575 h 7407653"/>
                <a:gd name="connsiteX14" fmla="*/ 2914263 w 6128771"/>
                <a:gd name="connsiteY14" fmla="*/ 5153075 h 7407653"/>
                <a:gd name="connsiteX15" fmla="*/ 3314313 w 6128771"/>
                <a:gd name="connsiteY15" fmla="*/ 4314876 h 7407653"/>
                <a:gd name="connsiteX16" fmla="*/ 4095363 w 6128771"/>
                <a:gd name="connsiteY16" fmla="*/ 3105201 h 7407653"/>
                <a:gd name="connsiteX17" fmla="*/ 4305367 w 6128771"/>
                <a:gd name="connsiteY17" fmla="*/ 2396269 h 7407653"/>
                <a:gd name="connsiteX18" fmla="*/ 4523081 w 6128771"/>
                <a:gd name="connsiteY18" fmla="*/ 1307697 h 7407653"/>
                <a:gd name="connsiteX19" fmla="*/ 4015081 w 6128771"/>
                <a:gd name="connsiteY19" fmla="*/ 785183 h 7407653"/>
                <a:gd name="connsiteX20" fmla="*/ 2941024 w 6128771"/>
                <a:gd name="connsiteY20" fmla="*/ 596497 h 7407653"/>
                <a:gd name="connsiteX21" fmla="*/ 2505595 w 6128771"/>
                <a:gd name="connsiteY21" fmla="*/ 973869 h 7407653"/>
                <a:gd name="connsiteX22" fmla="*/ 2084681 w 6128771"/>
                <a:gd name="connsiteY22" fmla="*/ 1699583 h 7407653"/>
                <a:gd name="connsiteX23" fmla="*/ 1799838 w 6128771"/>
                <a:gd name="connsiteY23" fmla="*/ 2657526 h 7407653"/>
                <a:gd name="connsiteX24" fmla="*/ 2028438 w 6128771"/>
                <a:gd name="connsiteY24" fmla="*/ 3695750 h 7407653"/>
                <a:gd name="connsiteX25" fmla="*/ 1866513 w 6128771"/>
                <a:gd name="connsiteY25" fmla="*/ 4600624 h 7407653"/>
                <a:gd name="connsiteX26" fmla="*/ 2047488 w 6128771"/>
                <a:gd name="connsiteY26" fmla="*/ 5372149 h 7407653"/>
                <a:gd name="connsiteX27" fmla="*/ 1856988 w 6128771"/>
                <a:gd name="connsiteY27" fmla="*/ 6353224 h 7407653"/>
                <a:gd name="connsiteX28" fmla="*/ 1380738 w 6128771"/>
                <a:gd name="connsiteY28" fmla="*/ 6438949 h 7407653"/>
                <a:gd name="connsiteX29" fmla="*/ 856862 w 6128771"/>
                <a:gd name="connsiteY29" fmla="*/ 6496098 h 7407653"/>
                <a:gd name="connsiteX30" fmla="*/ 332988 w 6128771"/>
                <a:gd name="connsiteY30" fmla="*/ 6562774 h 7407653"/>
                <a:gd name="connsiteX31" fmla="*/ 152012 w 6128771"/>
                <a:gd name="connsiteY31" fmla="*/ 5591224 h 7407653"/>
                <a:gd name="connsiteX32" fmla="*/ 628262 w 6128771"/>
                <a:gd name="connsiteY32" fmla="*/ 4610149 h 7407653"/>
                <a:gd name="connsiteX33" fmla="*/ 682237 w 6128771"/>
                <a:gd name="connsiteY33" fmla="*/ 4092625 h 7407653"/>
                <a:gd name="connsiteX34" fmla="*/ 730497 w 6128771"/>
                <a:gd name="connsiteY34" fmla="*/ 3696384 h 740765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3314313 w 6128771"/>
                <a:gd name="connsiteY16" fmla="*/ 4313836 h 7406613"/>
                <a:gd name="connsiteX17" fmla="*/ 4095363 w 6128771"/>
                <a:gd name="connsiteY17" fmla="*/ 3104161 h 7406613"/>
                <a:gd name="connsiteX18" fmla="*/ 4305367 w 6128771"/>
                <a:gd name="connsiteY18" fmla="*/ 2395229 h 7406613"/>
                <a:gd name="connsiteX19" fmla="*/ 4523081 w 6128771"/>
                <a:gd name="connsiteY19" fmla="*/ 1306657 h 7406613"/>
                <a:gd name="connsiteX20" fmla="*/ 4015081 w 6128771"/>
                <a:gd name="connsiteY20" fmla="*/ 784143 h 7406613"/>
                <a:gd name="connsiteX21" fmla="*/ 2941024 w 6128771"/>
                <a:gd name="connsiteY21" fmla="*/ 595457 h 7406613"/>
                <a:gd name="connsiteX22" fmla="*/ 2505595 w 6128771"/>
                <a:gd name="connsiteY22" fmla="*/ 972829 h 7406613"/>
                <a:gd name="connsiteX23" fmla="*/ 2084681 w 6128771"/>
                <a:gd name="connsiteY23" fmla="*/ 1698543 h 7406613"/>
                <a:gd name="connsiteX24" fmla="*/ 1799838 w 6128771"/>
                <a:gd name="connsiteY24" fmla="*/ 2656486 h 7406613"/>
                <a:gd name="connsiteX25" fmla="*/ 2028438 w 6128771"/>
                <a:gd name="connsiteY25" fmla="*/ 3694710 h 7406613"/>
                <a:gd name="connsiteX26" fmla="*/ 1866513 w 6128771"/>
                <a:gd name="connsiteY26" fmla="*/ 4599584 h 7406613"/>
                <a:gd name="connsiteX27" fmla="*/ 2047488 w 6128771"/>
                <a:gd name="connsiteY27" fmla="*/ 5371109 h 7406613"/>
                <a:gd name="connsiteX28" fmla="*/ 1856988 w 6128771"/>
                <a:gd name="connsiteY28" fmla="*/ 6352184 h 7406613"/>
                <a:gd name="connsiteX29" fmla="*/ 1380738 w 6128771"/>
                <a:gd name="connsiteY29" fmla="*/ 6437909 h 7406613"/>
                <a:gd name="connsiteX30" fmla="*/ 856862 w 6128771"/>
                <a:gd name="connsiteY30" fmla="*/ 6495058 h 7406613"/>
                <a:gd name="connsiteX31" fmla="*/ 332988 w 6128771"/>
                <a:gd name="connsiteY31" fmla="*/ 6561734 h 7406613"/>
                <a:gd name="connsiteX32" fmla="*/ 152012 w 6128771"/>
                <a:gd name="connsiteY32" fmla="*/ 5590184 h 7406613"/>
                <a:gd name="connsiteX33" fmla="*/ 628262 w 6128771"/>
                <a:gd name="connsiteY33" fmla="*/ 4609109 h 7406613"/>
                <a:gd name="connsiteX34" fmla="*/ 682237 w 6128771"/>
                <a:gd name="connsiteY34" fmla="*/ 4091585 h 7406613"/>
                <a:gd name="connsiteX35" fmla="*/ 730497 w 6128771"/>
                <a:gd name="connsiteY35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3314313 w 6128771"/>
                <a:gd name="connsiteY16" fmla="*/ 4313836 h 7406613"/>
                <a:gd name="connsiteX17" fmla="*/ 4095363 w 6128771"/>
                <a:gd name="connsiteY17" fmla="*/ 3104161 h 7406613"/>
                <a:gd name="connsiteX18" fmla="*/ 4305367 w 6128771"/>
                <a:gd name="connsiteY18" fmla="*/ 2395229 h 7406613"/>
                <a:gd name="connsiteX19" fmla="*/ 4523081 w 6128771"/>
                <a:gd name="connsiteY19" fmla="*/ 1306657 h 7406613"/>
                <a:gd name="connsiteX20" fmla="*/ 4015081 w 6128771"/>
                <a:gd name="connsiteY20" fmla="*/ 784143 h 7406613"/>
                <a:gd name="connsiteX21" fmla="*/ 2941024 w 6128771"/>
                <a:gd name="connsiteY21" fmla="*/ 595457 h 7406613"/>
                <a:gd name="connsiteX22" fmla="*/ 2505595 w 6128771"/>
                <a:gd name="connsiteY22" fmla="*/ 972829 h 7406613"/>
                <a:gd name="connsiteX23" fmla="*/ 2084681 w 6128771"/>
                <a:gd name="connsiteY23" fmla="*/ 1698543 h 7406613"/>
                <a:gd name="connsiteX24" fmla="*/ 1799838 w 6128771"/>
                <a:gd name="connsiteY24" fmla="*/ 2656486 h 7406613"/>
                <a:gd name="connsiteX25" fmla="*/ 2028438 w 6128771"/>
                <a:gd name="connsiteY25" fmla="*/ 3694710 h 7406613"/>
                <a:gd name="connsiteX26" fmla="*/ 1866513 w 6128771"/>
                <a:gd name="connsiteY26" fmla="*/ 4599584 h 7406613"/>
                <a:gd name="connsiteX27" fmla="*/ 2047488 w 6128771"/>
                <a:gd name="connsiteY27" fmla="*/ 5371109 h 7406613"/>
                <a:gd name="connsiteX28" fmla="*/ 1856988 w 6128771"/>
                <a:gd name="connsiteY28" fmla="*/ 6352184 h 7406613"/>
                <a:gd name="connsiteX29" fmla="*/ 1380738 w 6128771"/>
                <a:gd name="connsiteY29" fmla="*/ 6437909 h 7406613"/>
                <a:gd name="connsiteX30" fmla="*/ 856862 w 6128771"/>
                <a:gd name="connsiteY30" fmla="*/ 6495058 h 7406613"/>
                <a:gd name="connsiteX31" fmla="*/ 332988 w 6128771"/>
                <a:gd name="connsiteY31" fmla="*/ 6561734 h 7406613"/>
                <a:gd name="connsiteX32" fmla="*/ 152012 w 6128771"/>
                <a:gd name="connsiteY32" fmla="*/ 5590184 h 7406613"/>
                <a:gd name="connsiteX33" fmla="*/ 628262 w 6128771"/>
                <a:gd name="connsiteY33" fmla="*/ 4609109 h 7406613"/>
                <a:gd name="connsiteX34" fmla="*/ 682237 w 6128771"/>
                <a:gd name="connsiteY34" fmla="*/ 4091585 h 7406613"/>
                <a:gd name="connsiteX35" fmla="*/ 730497 w 6128771"/>
                <a:gd name="connsiteY35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3314313 w 6128771"/>
                <a:gd name="connsiteY16" fmla="*/ 4313836 h 7406613"/>
                <a:gd name="connsiteX17" fmla="*/ 4095363 w 6128771"/>
                <a:gd name="connsiteY17" fmla="*/ 3104161 h 7406613"/>
                <a:gd name="connsiteX18" fmla="*/ 4305367 w 6128771"/>
                <a:gd name="connsiteY18" fmla="*/ 2395229 h 7406613"/>
                <a:gd name="connsiteX19" fmla="*/ 4523081 w 6128771"/>
                <a:gd name="connsiteY19" fmla="*/ 1306657 h 7406613"/>
                <a:gd name="connsiteX20" fmla="*/ 4015081 w 6128771"/>
                <a:gd name="connsiteY20" fmla="*/ 784143 h 7406613"/>
                <a:gd name="connsiteX21" fmla="*/ 2941024 w 6128771"/>
                <a:gd name="connsiteY21" fmla="*/ 595457 h 7406613"/>
                <a:gd name="connsiteX22" fmla="*/ 2505595 w 6128771"/>
                <a:gd name="connsiteY22" fmla="*/ 972829 h 7406613"/>
                <a:gd name="connsiteX23" fmla="*/ 2084681 w 6128771"/>
                <a:gd name="connsiteY23" fmla="*/ 1698543 h 7406613"/>
                <a:gd name="connsiteX24" fmla="*/ 1799838 w 6128771"/>
                <a:gd name="connsiteY24" fmla="*/ 2656486 h 7406613"/>
                <a:gd name="connsiteX25" fmla="*/ 2028438 w 6128771"/>
                <a:gd name="connsiteY25" fmla="*/ 3694710 h 7406613"/>
                <a:gd name="connsiteX26" fmla="*/ 1866513 w 6128771"/>
                <a:gd name="connsiteY26" fmla="*/ 4599584 h 7406613"/>
                <a:gd name="connsiteX27" fmla="*/ 2047488 w 6128771"/>
                <a:gd name="connsiteY27" fmla="*/ 5371109 h 7406613"/>
                <a:gd name="connsiteX28" fmla="*/ 1856988 w 6128771"/>
                <a:gd name="connsiteY28" fmla="*/ 6352184 h 7406613"/>
                <a:gd name="connsiteX29" fmla="*/ 1380738 w 6128771"/>
                <a:gd name="connsiteY29" fmla="*/ 6437909 h 7406613"/>
                <a:gd name="connsiteX30" fmla="*/ 856862 w 6128771"/>
                <a:gd name="connsiteY30" fmla="*/ 6495058 h 7406613"/>
                <a:gd name="connsiteX31" fmla="*/ 332988 w 6128771"/>
                <a:gd name="connsiteY31" fmla="*/ 6561734 h 7406613"/>
                <a:gd name="connsiteX32" fmla="*/ 152012 w 6128771"/>
                <a:gd name="connsiteY32" fmla="*/ 5590184 h 7406613"/>
                <a:gd name="connsiteX33" fmla="*/ 628262 w 6128771"/>
                <a:gd name="connsiteY33" fmla="*/ 4609109 h 7406613"/>
                <a:gd name="connsiteX34" fmla="*/ 682237 w 6128771"/>
                <a:gd name="connsiteY34" fmla="*/ 4091585 h 7406613"/>
                <a:gd name="connsiteX35" fmla="*/ 730497 w 6128771"/>
                <a:gd name="connsiteY35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3314313 w 6128771"/>
                <a:gd name="connsiteY16" fmla="*/ 4313836 h 7406613"/>
                <a:gd name="connsiteX17" fmla="*/ 4095363 w 6128771"/>
                <a:gd name="connsiteY17" fmla="*/ 3104161 h 7406613"/>
                <a:gd name="connsiteX18" fmla="*/ 4305367 w 6128771"/>
                <a:gd name="connsiteY18" fmla="*/ 2395229 h 7406613"/>
                <a:gd name="connsiteX19" fmla="*/ 4523081 w 6128771"/>
                <a:gd name="connsiteY19" fmla="*/ 1306657 h 7406613"/>
                <a:gd name="connsiteX20" fmla="*/ 4015081 w 6128771"/>
                <a:gd name="connsiteY20" fmla="*/ 784143 h 7406613"/>
                <a:gd name="connsiteX21" fmla="*/ 2941024 w 6128771"/>
                <a:gd name="connsiteY21" fmla="*/ 595457 h 7406613"/>
                <a:gd name="connsiteX22" fmla="*/ 2505595 w 6128771"/>
                <a:gd name="connsiteY22" fmla="*/ 972829 h 7406613"/>
                <a:gd name="connsiteX23" fmla="*/ 2084681 w 6128771"/>
                <a:gd name="connsiteY23" fmla="*/ 1698543 h 7406613"/>
                <a:gd name="connsiteX24" fmla="*/ 1799838 w 6128771"/>
                <a:gd name="connsiteY24" fmla="*/ 2656486 h 7406613"/>
                <a:gd name="connsiteX25" fmla="*/ 2028438 w 6128771"/>
                <a:gd name="connsiteY25" fmla="*/ 3694710 h 7406613"/>
                <a:gd name="connsiteX26" fmla="*/ 1866513 w 6128771"/>
                <a:gd name="connsiteY26" fmla="*/ 4599584 h 7406613"/>
                <a:gd name="connsiteX27" fmla="*/ 2047488 w 6128771"/>
                <a:gd name="connsiteY27" fmla="*/ 5371109 h 7406613"/>
                <a:gd name="connsiteX28" fmla="*/ 1856988 w 6128771"/>
                <a:gd name="connsiteY28" fmla="*/ 6352184 h 7406613"/>
                <a:gd name="connsiteX29" fmla="*/ 1380738 w 6128771"/>
                <a:gd name="connsiteY29" fmla="*/ 6437909 h 7406613"/>
                <a:gd name="connsiteX30" fmla="*/ 856862 w 6128771"/>
                <a:gd name="connsiteY30" fmla="*/ 6495058 h 7406613"/>
                <a:gd name="connsiteX31" fmla="*/ 332988 w 6128771"/>
                <a:gd name="connsiteY31" fmla="*/ 6561734 h 7406613"/>
                <a:gd name="connsiteX32" fmla="*/ 152012 w 6128771"/>
                <a:gd name="connsiteY32" fmla="*/ 5590184 h 7406613"/>
                <a:gd name="connsiteX33" fmla="*/ 628262 w 6128771"/>
                <a:gd name="connsiteY33" fmla="*/ 4609109 h 7406613"/>
                <a:gd name="connsiteX34" fmla="*/ 682237 w 6128771"/>
                <a:gd name="connsiteY34" fmla="*/ 4091585 h 7406613"/>
                <a:gd name="connsiteX35" fmla="*/ 730497 w 6128771"/>
                <a:gd name="connsiteY35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3314313 w 6128771"/>
                <a:gd name="connsiteY16" fmla="*/ 4313836 h 7406613"/>
                <a:gd name="connsiteX17" fmla="*/ 4095363 w 6128771"/>
                <a:gd name="connsiteY17" fmla="*/ 3104161 h 7406613"/>
                <a:gd name="connsiteX18" fmla="*/ 4305367 w 6128771"/>
                <a:gd name="connsiteY18" fmla="*/ 2395229 h 7406613"/>
                <a:gd name="connsiteX19" fmla="*/ 4523081 w 6128771"/>
                <a:gd name="connsiteY19" fmla="*/ 1306657 h 7406613"/>
                <a:gd name="connsiteX20" fmla="*/ 4015081 w 6128771"/>
                <a:gd name="connsiteY20" fmla="*/ 784143 h 7406613"/>
                <a:gd name="connsiteX21" fmla="*/ 2941024 w 6128771"/>
                <a:gd name="connsiteY21" fmla="*/ 595457 h 7406613"/>
                <a:gd name="connsiteX22" fmla="*/ 2505595 w 6128771"/>
                <a:gd name="connsiteY22" fmla="*/ 972829 h 7406613"/>
                <a:gd name="connsiteX23" fmla="*/ 2084681 w 6128771"/>
                <a:gd name="connsiteY23" fmla="*/ 1698543 h 7406613"/>
                <a:gd name="connsiteX24" fmla="*/ 1799838 w 6128771"/>
                <a:gd name="connsiteY24" fmla="*/ 2656486 h 7406613"/>
                <a:gd name="connsiteX25" fmla="*/ 2028438 w 6128771"/>
                <a:gd name="connsiteY25" fmla="*/ 3694710 h 7406613"/>
                <a:gd name="connsiteX26" fmla="*/ 1866513 w 6128771"/>
                <a:gd name="connsiteY26" fmla="*/ 4599584 h 7406613"/>
                <a:gd name="connsiteX27" fmla="*/ 2047488 w 6128771"/>
                <a:gd name="connsiteY27" fmla="*/ 5371109 h 7406613"/>
                <a:gd name="connsiteX28" fmla="*/ 1856988 w 6128771"/>
                <a:gd name="connsiteY28" fmla="*/ 6352184 h 7406613"/>
                <a:gd name="connsiteX29" fmla="*/ 1380738 w 6128771"/>
                <a:gd name="connsiteY29" fmla="*/ 6437909 h 7406613"/>
                <a:gd name="connsiteX30" fmla="*/ 856862 w 6128771"/>
                <a:gd name="connsiteY30" fmla="*/ 6495058 h 7406613"/>
                <a:gd name="connsiteX31" fmla="*/ 332988 w 6128771"/>
                <a:gd name="connsiteY31" fmla="*/ 6561734 h 7406613"/>
                <a:gd name="connsiteX32" fmla="*/ 152012 w 6128771"/>
                <a:gd name="connsiteY32" fmla="*/ 5590184 h 7406613"/>
                <a:gd name="connsiteX33" fmla="*/ 628262 w 6128771"/>
                <a:gd name="connsiteY33" fmla="*/ 4609109 h 7406613"/>
                <a:gd name="connsiteX34" fmla="*/ 682237 w 6128771"/>
                <a:gd name="connsiteY34" fmla="*/ 4091585 h 7406613"/>
                <a:gd name="connsiteX35" fmla="*/ 730497 w 6128771"/>
                <a:gd name="connsiteY35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3314313 w 6128771"/>
                <a:gd name="connsiteY16" fmla="*/ 4313836 h 7406613"/>
                <a:gd name="connsiteX17" fmla="*/ 4095363 w 6128771"/>
                <a:gd name="connsiteY17" fmla="*/ 3104161 h 7406613"/>
                <a:gd name="connsiteX18" fmla="*/ 4305367 w 6128771"/>
                <a:gd name="connsiteY18" fmla="*/ 2395229 h 7406613"/>
                <a:gd name="connsiteX19" fmla="*/ 4523081 w 6128771"/>
                <a:gd name="connsiteY19" fmla="*/ 1306657 h 7406613"/>
                <a:gd name="connsiteX20" fmla="*/ 4015081 w 6128771"/>
                <a:gd name="connsiteY20" fmla="*/ 784143 h 7406613"/>
                <a:gd name="connsiteX21" fmla="*/ 2941024 w 6128771"/>
                <a:gd name="connsiteY21" fmla="*/ 595457 h 7406613"/>
                <a:gd name="connsiteX22" fmla="*/ 2490355 w 6128771"/>
                <a:gd name="connsiteY22" fmla="*/ 949969 h 7406613"/>
                <a:gd name="connsiteX23" fmla="*/ 2084681 w 6128771"/>
                <a:gd name="connsiteY23" fmla="*/ 1698543 h 7406613"/>
                <a:gd name="connsiteX24" fmla="*/ 1799838 w 6128771"/>
                <a:gd name="connsiteY24" fmla="*/ 2656486 h 7406613"/>
                <a:gd name="connsiteX25" fmla="*/ 2028438 w 6128771"/>
                <a:gd name="connsiteY25" fmla="*/ 3694710 h 7406613"/>
                <a:gd name="connsiteX26" fmla="*/ 1866513 w 6128771"/>
                <a:gd name="connsiteY26" fmla="*/ 4599584 h 7406613"/>
                <a:gd name="connsiteX27" fmla="*/ 2047488 w 6128771"/>
                <a:gd name="connsiteY27" fmla="*/ 5371109 h 7406613"/>
                <a:gd name="connsiteX28" fmla="*/ 1856988 w 6128771"/>
                <a:gd name="connsiteY28" fmla="*/ 6352184 h 7406613"/>
                <a:gd name="connsiteX29" fmla="*/ 1380738 w 6128771"/>
                <a:gd name="connsiteY29" fmla="*/ 6437909 h 7406613"/>
                <a:gd name="connsiteX30" fmla="*/ 856862 w 6128771"/>
                <a:gd name="connsiteY30" fmla="*/ 6495058 h 7406613"/>
                <a:gd name="connsiteX31" fmla="*/ 332988 w 6128771"/>
                <a:gd name="connsiteY31" fmla="*/ 6561734 h 7406613"/>
                <a:gd name="connsiteX32" fmla="*/ 152012 w 6128771"/>
                <a:gd name="connsiteY32" fmla="*/ 5590184 h 7406613"/>
                <a:gd name="connsiteX33" fmla="*/ 628262 w 6128771"/>
                <a:gd name="connsiteY33" fmla="*/ 4609109 h 7406613"/>
                <a:gd name="connsiteX34" fmla="*/ 682237 w 6128771"/>
                <a:gd name="connsiteY34" fmla="*/ 4091585 h 7406613"/>
                <a:gd name="connsiteX35" fmla="*/ 730497 w 6128771"/>
                <a:gd name="connsiteY35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3314313 w 6128771"/>
                <a:gd name="connsiteY16" fmla="*/ 4313836 h 7406613"/>
                <a:gd name="connsiteX17" fmla="*/ 4095363 w 6128771"/>
                <a:gd name="connsiteY17" fmla="*/ 3104161 h 7406613"/>
                <a:gd name="connsiteX18" fmla="*/ 4305367 w 6128771"/>
                <a:gd name="connsiteY18" fmla="*/ 2395229 h 7406613"/>
                <a:gd name="connsiteX19" fmla="*/ 4523081 w 6128771"/>
                <a:gd name="connsiteY19" fmla="*/ 1306657 h 7406613"/>
                <a:gd name="connsiteX20" fmla="*/ 4015081 w 6128771"/>
                <a:gd name="connsiteY20" fmla="*/ 784143 h 7406613"/>
                <a:gd name="connsiteX21" fmla="*/ 2941024 w 6128771"/>
                <a:gd name="connsiteY21" fmla="*/ 595457 h 7406613"/>
                <a:gd name="connsiteX22" fmla="*/ 2490355 w 6128771"/>
                <a:gd name="connsiteY22" fmla="*/ 949969 h 7406613"/>
                <a:gd name="connsiteX23" fmla="*/ 2084681 w 6128771"/>
                <a:gd name="connsiteY23" fmla="*/ 1698543 h 7406613"/>
                <a:gd name="connsiteX24" fmla="*/ 1799838 w 6128771"/>
                <a:gd name="connsiteY24" fmla="*/ 2656486 h 7406613"/>
                <a:gd name="connsiteX25" fmla="*/ 2028438 w 6128771"/>
                <a:gd name="connsiteY25" fmla="*/ 3694710 h 7406613"/>
                <a:gd name="connsiteX26" fmla="*/ 1866513 w 6128771"/>
                <a:gd name="connsiteY26" fmla="*/ 4599584 h 7406613"/>
                <a:gd name="connsiteX27" fmla="*/ 2047488 w 6128771"/>
                <a:gd name="connsiteY27" fmla="*/ 5371109 h 7406613"/>
                <a:gd name="connsiteX28" fmla="*/ 1856988 w 6128771"/>
                <a:gd name="connsiteY28" fmla="*/ 6352184 h 7406613"/>
                <a:gd name="connsiteX29" fmla="*/ 1380738 w 6128771"/>
                <a:gd name="connsiteY29" fmla="*/ 6437909 h 7406613"/>
                <a:gd name="connsiteX30" fmla="*/ 856862 w 6128771"/>
                <a:gd name="connsiteY30" fmla="*/ 6495058 h 7406613"/>
                <a:gd name="connsiteX31" fmla="*/ 332988 w 6128771"/>
                <a:gd name="connsiteY31" fmla="*/ 6561734 h 7406613"/>
                <a:gd name="connsiteX32" fmla="*/ 152012 w 6128771"/>
                <a:gd name="connsiteY32" fmla="*/ 5590184 h 7406613"/>
                <a:gd name="connsiteX33" fmla="*/ 628262 w 6128771"/>
                <a:gd name="connsiteY33" fmla="*/ 4609109 h 7406613"/>
                <a:gd name="connsiteX34" fmla="*/ 682237 w 6128771"/>
                <a:gd name="connsiteY34" fmla="*/ 4091585 h 7406613"/>
                <a:gd name="connsiteX35" fmla="*/ 730497 w 6128771"/>
                <a:gd name="connsiteY35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3314313 w 6128771"/>
                <a:gd name="connsiteY16" fmla="*/ 4313836 h 7406613"/>
                <a:gd name="connsiteX17" fmla="*/ 4095363 w 6128771"/>
                <a:gd name="connsiteY17" fmla="*/ 3104161 h 7406613"/>
                <a:gd name="connsiteX18" fmla="*/ 4305367 w 6128771"/>
                <a:gd name="connsiteY18" fmla="*/ 2395229 h 7406613"/>
                <a:gd name="connsiteX19" fmla="*/ 4523081 w 6128771"/>
                <a:gd name="connsiteY19" fmla="*/ 1306657 h 7406613"/>
                <a:gd name="connsiteX20" fmla="*/ 4015081 w 6128771"/>
                <a:gd name="connsiteY20" fmla="*/ 784143 h 7406613"/>
                <a:gd name="connsiteX21" fmla="*/ 2941024 w 6128771"/>
                <a:gd name="connsiteY21" fmla="*/ 595457 h 7406613"/>
                <a:gd name="connsiteX22" fmla="*/ 2490355 w 6128771"/>
                <a:gd name="connsiteY22" fmla="*/ 949969 h 7406613"/>
                <a:gd name="connsiteX23" fmla="*/ 2084681 w 6128771"/>
                <a:gd name="connsiteY23" fmla="*/ 1698543 h 7406613"/>
                <a:gd name="connsiteX24" fmla="*/ 1799838 w 6128771"/>
                <a:gd name="connsiteY24" fmla="*/ 2656486 h 7406613"/>
                <a:gd name="connsiteX25" fmla="*/ 2028438 w 6128771"/>
                <a:gd name="connsiteY25" fmla="*/ 3694710 h 7406613"/>
                <a:gd name="connsiteX26" fmla="*/ 1866513 w 6128771"/>
                <a:gd name="connsiteY26" fmla="*/ 4599584 h 7406613"/>
                <a:gd name="connsiteX27" fmla="*/ 2047488 w 6128771"/>
                <a:gd name="connsiteY27" fmla="*/ 5371109 h 7406613"/>
                <a:gd name="connsiteX28" fmla="*/ 1856988 w 6128771"/>
                <a:gd name="connsiteY28" fmla="*/ 6352184 h 7406613"/>
                <a:gd name="connsiteX29" fmla="*/ 1380738 w 6128771"/>
                <a:gd name="connsiteY29" fmla="*/ 6437909 h 7406613"/>
                <a:gd name="connsiteX30" fmla="*/ 856862 w 6128771"/>
                <a:gd name="connsiteY30" fmla="*/ 6495058 h 7406613"/>
                <a:gd name="connsiteX31" fmla="*/ 332988 w 6128771"/>
                <a:gd name="connsiteY31" fmla="*/ 6561734 h 7406613"/>
                <a:gd name="connsiteX32" fmla="*/ 152012 w 6128771"/>
                <a:gd name="connsiteY32" fmla="*/ 5590184 h 7406613"/>
                <a:gd name="connsiteX33" fmla="*/ 628262 w 6128771"/>
                <a:gd name="connsiteY33" fmla="*/ 4609109 h 7406613"/>
                <a:gd name="connsiteX34" fmla="*/ 682237 w 6128771"/>
                <a:gd name="connsiteY34" fmla="*/ 4091585 h 7406613"/>
                <a:gd name="connsiteX35" fmla="*/ 730497 w 6128771"/>
                <a:gd name="connsiteY35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3314313 w 6128771"/>
                <a:gd name="connsiteY16" fmla="*/ 4313836 h 7406613"/>
                <a:gd name="connsiteX17" fmla="*/ 4095363 w 6128771"/>
                <a:gd name="connsiteY17" fmla="*/ 3104161 h 7406613"/>
                <a:gd name="connsiteX18" fmla="*/ 4305367 w 6128771"/>
                <a:gd name="connsiteY18" fmla="*/ 2395229 h 7406613"/>
                <a:gd name="connsiteX19" fmla="*/ 4523081 w 6128771"/>
                <a:gd name="connsiteY19" fmla="*/ 1306657 h 7406613"/>
                <a:gd name="connsiteX20" fmla="*/ 4015081 w 6128771"/>
                <a:gd name="connsiteY20" fmla="*/ 784143 h 7406613"/>
                <a:gd name="connsiteX21" fmla="*/ 2941024 w 6128771"/>
                <a:gd name="connsiteY21" fmla="*/ 595457 h 7406613"/>
                <a:gd name="connsiteX22" fmla="*/ 2490355 w 6128771"/>
                <a:gd name="connsiteY22" fmla="*/ 949969 h 7406613"/>
                <a:gd name="connsiteX23" fmla="*/ 2084681 w 6128771"/>
                <a:gd name="connsiteY23" fmla="*/ 1698543 h 7406613"/>
                <a:gd name="connsiteX24" fmla="*/ 1799838 w 6128771"/>
                <a:gd name="connsiteY24" fmla="*/ 2656486 h 7406613"/>
                <a:gd name="connsiteX25" fmla="*/ 2028438 w 6128771"/>
                <a:gd name="connsiteY25" fmla="*/ 3694710 h 7406613"/>
                <a:gd name="connsiteX26" fmla="*/ 1866513 w 6128771"/>
                <a:gd name="connsiteY26" fmla="*/ 4599584 h 7406613"/>
                <a:gd name="connsiteX27" fmla="*/ 2047488 w 6128771"/>
                <a:gd name="connsiteY27" fmla="*/ 5371109 h 7406613"/>
                <a:gd name="connsiteX28" fmla="*/ 1856988 w 6128771"/>
                <a:gd name="connsiteY28" fmla="*/ 6352184 h 7406613"/>
                <a:gd name="connsiteX29" fmla="*/ 1380738 w 6128771"/>
                <a:gd name="connsiteY29" fmla="*/ 6437909 h 7406613"/>
                <a:gd name="connsiteX30" fmla="*/ 856862 w 6128771"/>
                <a:gd name="connsiteY30" fmla="*/ 6495058 h 7406613"/>
                <a:gd name="connsiteX31" fmla="*/ 332988 w 6128771"/>
                <a:gd name="connsiteY31" fmla="*/ 6561734 h 7406613"/>
                <a:gd name="connsiteX32" fmla="*/ 152012 w 6128771"/>
                <a:gd name="connsiteY32" fmla="*/ 5590184 h 7406613"/>
                <a:gd name="connsiteX33" fmla="*/ 628262 w 6128771"/>
                <a:gd name="connsiteY33" fmla="*/ 4609109 h 7406613"/>
                <a:gd name="connsiteX34" fmla="*/ 682237 w 6128771"/>
                <a:gd name="connsiteY34" fmla="*/ 4091585 h 7406613"/>
                <a:gd name="connsiteX35" fmla="*/ 730497 w 6128771"/>
                <a:gd name="connsiteY35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3314313 w 6128771"/>
                <a:gd name="connsiteY16" fmla="*/ 4313836 h 7406613"/>
                <a:gd name="connsiteX17" fmla="*/ 4095363 w 6128771"/>
                <a:gd name="connsiteY17" fmla="*/ 3104161 h 7406613"/>
                <a:gd name="connsiteX18" fmla="*/ 4305367 w 6128771"/>
                <a:gd name="connsiteY18" fmla="*/ 2395229 h 7406613"/>
                <a:gd name="connsiteX19" fmla="*/ 4523081 w 6128771"/>
                <a:gd name="connsiteY19" fmla="*/ 1306657 h 7406613"/>
                <a:gd name="connsiteX20" fmla="*/ 4015081 w 6128771"/>
                <a:gd name="connsiteY20" fmla="*/ 784143 h 7406613"/>
                <a:gd name="connsiteX21" fmla="*/ 2941024 w 6128771"/>
                <a:gd name="connsiteY21" fmla="*/ 595457 h 7406613"/>
                <a:gd name="connsiteX22" fmla="*/ 2490355 w 6128771"/>
                <a:gd name="connsiteY22" fmla="*/ 949969 h 7406613"/>
                <a:gd name="connsiteX23" fmla="*/ 2084681 w 6128771"/>
                <a:gd name="connsiteY23" fmla="*/ 1698543 h 7406613"/>
                <a:gd name="connsiteX24" fmla="*/ 1799838 w 6128771"/>
                <a:gd name="connsiteY24" fmla="*/ 2656486 h 7406613"/>
                <a:gd name="connsiteX25" fmla="*/ 2028438 w 6128771"/>
                <a:gd name="connsiteY25" fmla="*/ 3694710 h 7406613"/>
                <a:gd name="connsiteX26" fmla="*/ 1866513 w 6128771"/>
                <a:gd name="connsiteY26" fmla="*/ 4599584 h 7406613"/>
                <a:gd name="connsiteX27" fmla="*/ 2047488 w 6128771"/>
                <a:gd name="connsiteY27" fmla="*/ 5371109 h 7406613"/>
                <a:gd name="connsiteX28" fmla="*/ 1856988 w 6128771"/>
                <a:gd name="connsiteY28" fmla="*/ 6352184 h 7406613"/>
                <a:gd name="connsiteX29" fmla="*/ 1380738 w 6128771"/>
                <a:gd name="connsiteY29" fmla="*/ 6437909 h 7406613"/>
                <a:gd name="connsiteX30" fmla="*/ 856862 w 6128771"/>
                <a:gd name="connsiteY30" fmla="*/ 6495058 h 7406613"/>
                <a:gd name="connsiteX31" fmla="*/ 332988 w 6128771"/>
                <a:gd name="connsiteY31" fmla="*/ 6561734 h 7406613"/>
                <a:gd name="connsiteX32" fmla="*/ 152012 w 6128771"/>
                <a:gd name="connsiteY32" fmla="*/ 5590184 h 7406613"/>
                <a:gd name="connsiteX33" fmla="*/ 628262 w 6128771"/>
                <a:gd name="connsiteY33" fmla="*/ 4609109 h 7406613"/>
                <a:gd name="connsiteX34" fmla="*/ 682237 w 6128771"/>
                <a:gd name="connsiteY34" fmla="*/ 4091585 h 7406613"/>
                <a:gd name="connsiteX35" fmla="*/ 730497 w 6128771"/>
                <a:gd name="connsiteY35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3314313 w 6128771"/>
                <a:gd name="connsiteY16" fmla="*/ 4313836 h 7406613"/>
                <a:gd name="connsiteX17" fmla="*/ 4095363 w 6128771"/>
                <a:gd name="connsiteY17" fmla="*/ 3104161 h 7406613"/>
                <a:gd name="connsiteX18" fmla="*/ 4305367 w 6128771"/>
                <a:gd name="connsiteY18" fmla="*/ 2395229 h 7406613"/>
                <a:gd name="connsiteX19" fmla="*/ 4431641 w 6128771"/>
                <a:gd name="connsiteY19" fmla="*/ 1314277 h 7406613"/>
                <a:gd name="connsiteX20" fmla="*/ 4015081 w 6128771"/>
                <a:gd name="connsiteY20" fmla="*/ 784143 h 7406613"/>
                <a:gd name="connsiteX21" fmla="*/ 2941024 w 6128771"/>
                <a:gd name="connsiteY21" fmla="*/ 595457 h 7406613"/>
                <a:gd name="connsiteX22" fmla="*/ 2490355 w 6128771"/>
                <a:gd name="connsiteY22" fmla="*/ 949969 h 7406613"/>
                <a:gd name="connsiteX23" fmla="*/ 2084681 w 6128771"/>
                <a:gd name="connsiteY23" fmla="*/ 1698543 h 7406613"/>
                <a:gd name="connsiteX24" fmla="*/ 1799838 w 6128771"/>
                <a:gd name="connsiteY24" fmla="*/ 2656486 h 7406613"/>
                <a:gd name="connsiteX25" fmla="*/ 2028438 w 6128771"/>
                <a:gd name="connsiteY25" fmla="*/ 3694710 h 7406613"/>
                <a:gd name="connsiteX26" fmla="*/ 1866513 w 6128771"/>
                <a:gd name="connsiteY26" fmla="*/ 4599584 h 7406613"/>
                <a:gd name="connsiteX27" fmla="*/ 2047488 w 6128771"/>
                <a:gd name="connsiteY27" fmla="*/ 5371109 h 7406613"/>
                <a:gd name="connsiteX28" fmla="*/ 1856988 w 6128771"/>
                <a:gd name="connsiteY28" fmla="*/ 6352184 h 7406613"/>
                <a:gd name="connsiteX29" fmla="*/ 1380738 w 6128771"/>
                <a:gd name="connsiteY29" fmla="*/ 6437909 h 7406613"/>
                <a:gd name="connsiteX30" fmla="*/ 856862 w 6128771"/>
                <a:gd name="connsiteY30" fmla="*/ 6495058 h 7406613"/>
                <a:gd name="connsiteX31" fmla="*/ 332988 w 6128771"/>
                <a:gd name="connsiteY31" fmla="*/ 6561734 h 7406613"/>
                <a:gd name="connsiteX32" fmla="*/ 152012 w 6128771"/>
                <a:gd name="connsiteY32" fmla="*/ 5590184 h 7406613"/>
                <a:gd name="connsiteX33" fmla="*/ 628262 w 6128771"/>
                <a:gd name="connsiteY33" fmla="*/ 4609109 h 7406613"/>
                <a:gd name="connsiteX34" fmla="*/ 682237 w 6128771"/>
                <a:gd name="connsiteY34" fmla="*/ 4091585 h 7406613"/>
                <a:gd name="connsiteX35" fmla="*/ 730497 w 6128771"/>
                <a:gd name="connsiteY35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3314313 w 6128771"/>
                <a:gd name="connsiteY16" fmla="*/ 4313836 h 7406613"/>
                <a:gd name="connsiteX17" fmla="*/ 4095363 w 6128771"/>
                <a:gd name="connsiteY17" fmla="*/ 3104161 h 7406613"/>
                <a:gd name="connsiteX18" fmla="*/ 4305367 w 6128771"/>
                <a:gd name="connsiteY18" fmla="*/ 2395229 h 7406613"/>
                <a:gd name="connsiteX19" fmla="*/ 4431641 w 6128771"/>
                <a:gd name="connsiteY19" fmla="*/ 1314277 h 7406613"/>
                <a:gd name="connsiteX20" fmla="*/ 4015081 w 6128771"/>
                <a:gd name="connsiteY20" fmla="*/ 784143 h 7406613"/>
                <a:gd name="connsiteX21" fmla="*/ 2941024 w 6128771"/>
                <a:gd name="connsiteY21" fmla="*/ 595457 h 7406613"/>
                <a:gd name="connsiteX22" fmla="*/ 2490355 w 6128771"/>
                <a:gd name="connsiteY22" fmla="*/ 949969 h 7406613"/>
                <a:gd name="connsiteX23" fmla="*/ 2084681 w 6128771"/>
                <a:gd name="connsiteY23" fmla="*/ 1698543 h 7406613"/>
                <a:gd name="connsiteX24" fmla="*/ 1799838 w 6128771"/>
                <a:gd name="connsiteY24" fmla="*/ 2656486 h 7406613"/>
                <a:gd name="connsiteX25" fmla="*/ 2028438 w 6128771"/>
                <a:gd name="connsiteY25" fmla="*/ 3694710 h 7406613"/>
                <a:gd name="connsiteX26" fmla="*/ 1866513 w 6128771"/>
                <a:gd name="connsiteY26" fmla="*/ 4599584 h 7406613"/>
                <a:gd name="connsiteX27" fmla="*/ 2047488 w 6128771"/>
                <a:gd name="connsiteY27" fmla="*/ 5371109 h 7406613"/>
                <a:gd name="connsiteX28" fmla="*/ 1856988 w 6128771"/>
                <a:gd name="connsiteY28" fmla="*/ 6352184 h 7406613"/>
                <a:gd name="connsiteX29" fmla="*/ 1380738 w 6128771"/>
                <a:gd name="connsiteY29" fmla="*/ 6437909 h 7406613"/>
                <a:gd name="connsiteX30" fmla="*/ 856862 w 6128771"/>
                <a:gd name="connsiteY30" fmla="*/ 6495058 h 7406613"/>
                <a:gd name="connsiteX31" fmla="*/ 332988 w 6128771"/>
                <a:gd name="connsiteY31" fmla="*/ 6561734 h 7406613"/>
                <a:gd name="connsiteX32" fmla="*/ 152012 w 6128771"/>
                <a:gd name="connsiteY32" fmla="*/ 5590184 h 7406613"/>
                <a:gd name="connsiteX33" fmla="*/ 628262 w 6128771"/>
                <a:gd name="connsiteY33" fmla="*/ 4609109 h 7406613"/>
                <a:gd name="connsiteX34" fmla="*/ 682237 w 6128771"/>
                <a:gd name="connsiteY34" fmla="*/ 4091585 h 7406613"/>
                <a:gd name="connsiteX35" fmla="*/ 730497 w 6128771"/>
                <a:gd name="connsiteY35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3314313 w 6128771"/>
                <a:gd name="connsiteY16" fmla="*/ 4313836 h 7406613"/>
                <a:gd name="connsiteX17" fmla="*/ 4095363 w 6128771"/>
                <a:gd name="connsiteY17" fmla="*/ 3104161 h 7406613"/>
                <a:gd name="connsiteX18" fmla="*/ 4305367 w 6128771"/>
                <a:gd name="connsiteY18" fmla="*/ 2395229 h 7406613"/>
                <a:gd name="connsiteX19" fmla="*/ 4431641 w 6128771"/>
                <a:gd name="connsiteY19" fmla="*/ 1314277 h 7406613"/>
                <a:gd name="connsiteX20" fmla="*/ 4015081 w 6128771"/>
                <a:gd name="connsiteY20" fmla="*/ 784143 h 7406613"/>
                <a:gd name="connsiteX21" fmla="*/ 2941024 w 6128771"/>
                <a:gd name="connsiteY21" fmla="*/ 595457 h 7406613"/>
                <a:gd name="connsiteX22" fmla="*/ 2490355 w 6128771"/>
                <a:gd name="connsiteY22" fmla="*/ 949969 h 7406613"/>
                <a:gd name="connsiteX23" fmla="*/ 2084681 w 6128771"/>
                <a:gd name="connsiteY23" fmla="*/ 1698543 h 7406613"/>
                <a:gd name="connsiteX24" fmla="*/ 1799838 w 6128771"/>
                <a:gd name="connsiteY24" fmla="*/ 2656486 h 7406613"/>
                <a:gd name="connsiteX25" fmla="*/ 2028438 w 6128771"/>
                <a:gd name="connsiteY25" fmla="*/ 3694710 h 7406613"/>
                <a:gd name="connsiteX26" fmla="*/ 1866513 w 6128771"/>
                <a:gd name="connsiteY26" fmla="*/ 4599584 h 7406613"/>
                <a:gd name="connsiteX27" fmla="*/ 2047488 w 6128771"/>
                <a:gd name="connsiteY27" fmla="*/ 5371109 h 7406613"/>
                <a:gd name="connsiteX28" fmla="*/ 1856988 w 6128771"/>
                <a:gd name="connsiteY28" fmla="*/ 6352184 h 7406613"/>
                <a:gd name="connsiteX29" fmla="*/ 1380738 w 6128771"/>
                <a:gd name="connsiteY29" fmla="*/ 6437909 h 7406613"/>
                <a:gd name="connsiteX30" fmla="*/ 856862 w 6128771"/>
                <a:gd name="connsiteY30" fmla="*/ 6495058 h 7406613"/>
                <a:gd name="connsiteX31" fmla="*/ 332988 w 6128771"/>
                <a:gd name="connsiteY31" fmla="*/ 6561734 h 7406613"/>
                <a:gd name="connsiteX32" fmla="*/ 152012 w 6128771"/>
                <a:gd name="connsiteY32" fmla="*/ 5590184 h 7406613"/>
                <a:gd name="connsiteX33" fmla="*/ 628262 w 6128771"/>
                <a:gd name="connsiteY33" fmla="*/ 4609109 h 7406613"/>
                <a:gd name="connsiteX34" fmla="*/ 682237 w 6128771"/>
                <a:gd name="connsiteY34" fmla="*/ 4091585 h 7406613"/>
                <a:gd name="connsiteX35" fmla="*/ 730497 w 6128771"/>
                <a:gd name="connsiteY35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3283833 w 6128771"/>
                <a:gd name="connsiteY16" fmla="*/ 4001416 h 7406613"/>
                <a:gd name="connsiteX17" fmla="*/ 4095363 w 6128771"/>
                <a:gd name="connsiteY17" fmla="*/ 3104161 h 7406613"/>
                <a:gd name="connsiteX18" fmla="*/ 4305367 w 6128771"/>
                <a:gd name="connsiteY18" fmla="*/ 2395229 h 7406613"/>
                <a:gd name="connsiteX19" fmla="*/ 4431641 w 6128771"/>
                <a:gd name="connsiteY19" fmla="*/ 1314277 h 7406613"/>
                <a:gd name="connsiteX20" fmla="*/ 4015081 w 6128771"/>
                <a:gd name="connsiteY20" fmla="*/ 784143 h 7406613"/>
                <a:gd name="connsiteX21" fmla="*/ 2941024 w 6128771"/>
                <a:gd name="connsiteY21" fmla="*/ 595457 h 7406613"/>
                <a:gd name="connsiteX22" fmla="*/ 2490355 w 6128771"/>
                <a:gd name="connsiteY22" fmla="*/ 949969 h 7406613"/>
                <a:gd name="connsiteX23" fmla="*/ 2084681 w 6128771"/>
                <a:gd name="connsiteY23" fmla="*/ 1698543 h 7406613"/>
                <a:gd name="connsiteX24" fmla="*/ 1799838 w 6128771"/>
                <a:gd name="connsiteY24" fmla="*/ 2656486 h 7406613"/>
                <a:gd name="connsiteX25" fmla="*/ 2028438 w 6128771"/>
                <a:gd name="connsiteY25" fmla="*/ 3694710 h 7406613"/>
                <a:gd name="connsiteX26" fmla="*/ 1866513 w 6128771"/>
                <a:gd name="connsiteY26" fmla="*/ 4599584 h 7406613"/>
                <a:gd name="connsiteX27" fmla="*/ 2047488 w 6128771"/>
                <a:gd name="connsiteY27" fmla="*/ 5371109 h 7406613"/>
                <a:gd name="connsiteX28" fmla="*/ 1856988 w 6128771"/>
                <a:gd name="connsiteY28" fmla="*/ 6352184 h 7406613"/>
                <a:gd name="connsiteX29" fmla="*/ 1380738 w 6128771"/>
                <a:gd name="connsiteY29" fmla="*/ 6437909 h 7406613"/>
                <a:gd name="connsiteX30" fmla="*/ 856862 w 6128771"/>
                <a:gd name="connsiteY30" fmla="*/ 6495058 h 7406613"/>
                <a:gd name="connsiteX31" fmla="*/ 332988 w 6128771"/>
                <a:gd name="connsiteY31" fmla="*/ 6561734 h 7406613"/>
                <a:gd name="connsiteX32" fmla="*/ 152012 w 6128771"/>
                <a:gd name="connsiteY32" fmla="*/ 5590184 h 7406613"/>
                <a:gd name="connsiteX33" fmla="*/ 628262 w 6128771"/>
                <a:gd name="connsiteY33" fmla="*/ 4609109 h 7406613"/>
                <a:gd name="connsiteX34" fmla="*/ 682237 w 6128771"/>
                <a:gd name="connsiteY34" fmla="*/ 4091585 h 7406613"/>
                <a:gd name="connsiteX35" fmla="*/ 730497 w 6128771"/>
                <a:gd name="connsiteY35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3283833 w 6128771"/>
                <a:gd name="connsiteY16" fmla="*/ 4001416 h 7406613"/>
                <a:gd name="connsiteX17" fmla="*/ 4095363 w 6128771"/>
                <a:gd name="connsiteY17" fmla="*/ 3104161 h 7406613"/>
                <a:gd name="connsiteX18" fmla="*/ 4305367 w 6128771"/>
                <a:gd name="connsiteY18" fmla="*/ 2395229 h 7406613"/>
                <a:gd name="connsiteX19" fmla="*/ 4431641 w 6128771"/>
                <a:gd name="connsiteY19" fmla="*/ 1314277 h 7406613"/>
                <a:gd name="connsiteX20" fmla="*/ 4015081 w 6128771"/>
                <a:gd name="connsiteY20" fmla="*/ 784143 h 7406613"/>
                <a:gd name="connsiteX21" fmla="*/ 2941024 w 6128771"/>
                <a:gd name="connsiteY21" fmla="*/ 595457 h 7406613"/>
                <a:gd name="connsiteX22" fmla="*/ 2490355 w 6128771"/>
                <a:gd name="connsiteY22" fmla="*/ 949969 h 7406613"/>
                <a:gd name="connsiteX23" fmla="*/ 2084681 w 6128771"/>
                <a:gd name="connsiteY23" fmla="*/ 1698543 h 7406613"/>
                <a:gd name="connsiteX24" fmla="*/ 1799838 w 6128771"/>
                <a:gd name="connsiteY24" fmla="*/ 2656486 h 7406613"/>
                <a:gd name="connsiteX25" fmla="*/ 2028438 w 6128771"/>
                <a:gd name="connsiteY25" fmla="*/ 3694710 h 7406613"/>
                <a:gd name="connsiteX26" fmla="*/ 1866513 w 6128771"/>
                <a:gd name="connsiteY26" fmla="*/ 4599584 h 7406613"/>
                <a:gd name="connsiteX27" fmla="*/ 2047488 w 6128771"/>
                <a:gd name="connsiteY27" fmla="*/ 5371109 h 7406613"/>
                <a:gd name="connsiteX28" fmla="*/ 1856988 w 6128771"/>
                <a:gd name="connsiteY28" fmla="*/ 6352184 h 7406613"/>
                <a:gd name="connsiteX29" fmla="*/ 1380738 w 6128771"/>
                <a:gd name="connsiteY29" fmla="*/ 6437909 h 7406613"/>
                <a:gd name="connsiteX30" fmla="*/ 856862 w 6128771"/>
                <a:gd name="connsiteY30" fmla="*/ 6495058 h 7406613"/>
                <a:gd name="connsiteX31" fmla="*/ 332988 w 6128771"/>
                <a:gd name="connsiteY31" fmla="*/ 6561734 h 7406613"/>
                <a:gd name="connsiteX32" fmla="*/ 152012 w 6128771"/>
                <a:gd name="connsiteY32" fmla="*/ 5590184 h 7406613"/>
                <a:gd name="connsiteX33" fmla="*/ 628262 w 6128771"/>
                <a:gd name="connsiteY33" fmla="*/ 4609109 h 7406613"/>
                <a:gd name="connsiteX34" fmla="*/ 682237 w 6128771"/>
                <a:gd name="connsiteY34" fmla="*/ 4091585 h 7406613"/>
                <a:gd name="connsiteX35" fmla="*/ 730497 w 6128771"/>
                <a:gd name="connsiteY35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2897118 w 6128771"/>
                <a:gd name="connsiteY16" fmla="*/ 4271925 h 7406613"/>
                <a:gd name="connsiteX17" fmla="*/ 3283833 w 6128771"/>
                <a:gd name="connsiteY17" fmla="*/ 4001416 h 7406613"/>
                <a:gd name="connsiteX18" fmla="*/ 4095363 w 6128771"/>
                <a:gd name="connsiteY18" fmla="*/ 3104161 h 7406613"/>
                <a:gd name="connsiteX19" fmla="*/ 4305367 w 6128771"/>
                <a:gd name="connsiteY19" fmla="*/ 2395229 h 7406613"/>
                <a:gd name="connsiteX20" fmla="*/ 4431641 w 6128771"/>
                <a:gd name="connsiteY20" fmla="*/ 1314277 h 7406613"/>
                <a:gd name="connsiteX21" fmla="*/ 4015081 w 6128771"/>
                <a:gd name="connsiteY21" fmla="*/ 784143 h 7406613"/>
                <a:gd name="connsiteX22" fmla="*/ 2941024 w 6128771"/>
                <a:gd name="connsiteY22" fmla="*/ 595457 h 7406613"/>
                <a:gd name="connsiteX23" fmla="*/ 2490355 w 6128771"/>
                <a:gd name="connsiteY23" fmla="*/ 949969 h 7406613"/>
                <a:gd name="connsiteX24" fmla="*/ 2084681 w 6128771"/>
                <a:gd name="connsiteY24" fmla="*/ 1698543 h 7406613"/>
                <a:gd name="connsiteX25" fmla="*/ 1799838 w 6128771"/>
                <a:gd name="connsiteY25" fmla="*/ 2656486 h 7406613"/>
                <a:gd name="connsiteX26" fmla="*/ 2028438 w 6128771"/>
                <a:gd name="connsiteY26" fmla="*/ 3694710 h 7406613"/>
                <a:gd name="connsiteX27" fmla="*/ 1866513 w 6128771"/>
                <a:gd name="connsiteY27" fmla="*/ 4599584 h 7406613"/>
                <a:gd name="connsiteX28" fmla="*/ 2047488 w 6128771"/>
                <a:gd name="connsiteY28" fmla="*/ 5371109 h 7406613"/>
                <a:gd name="connsiteX29" fmla="*/ 1856988 w 6128771"/>
                <a:gd name="connsiteY29" fmla="*/ 6352184 h 7406613"/>
                <a:gd name="connsiteX30" fmla="*/ 1380738 w 6128771"/>
                <a:gd name="connsiteY30" fmla="*/ 6437909 h 7406613"/>
                <a:gd name="connsiteX31" fmla="*/ 856862 w 6128771"/>
                <a:gd name="connsiteY31" fmla="*/ 6495058 h 7406613"/>
                <a:gd name="connsiteX32" fmla="*/ 332988 w 6128771"/>
                <a:gd name="connsiteY32" fmla="*/ 6561734 h 7406613"/>
                <a:gd name="connsiteX33" fmla="*/ 152012 w 6128771"/>
                <a:gd name="connsiteY33" fmla="*/ 5590184 h 7406613"/>
                <a:gd name="connsiteX34" fmla="*/ 628262 w 6128771"/>
                <a:gd name="connsiteY34" fmla="*/ 4609109 h 7406613"/>
                <a:gd name="connsiteX35" fmla="*/ 682237 w 6128771"/>
                <a:gd name="connsiteY35" fmla="*/ 4091585 h 7406613"/>
                <a:gd name="connsiteX36" fmla="*/ 730497 w 6128771"/>
                <a:gd name="connsiteY36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2897118 w 6128771"/>
                <a:gd name="connsiteY16" fmla="*/ 4271925 h 7406613"/>
                <a:gd name="connsiteX17" fmla="*/ 3283833 w 6128771"/>
                <a:gd name="connsiteY17" fmla="*/ 4001416 h 7406613"/>
                <a:gd name="connsiteX18" fmla="*/ 4095363 w 6128771"/>
                <a:gd name="connsiteY18" fmla="*/ 3104161 h 7406613"/>
                <a:gd name="connsiteX19" fmla="*/ 4305367 w 6128771"/>
                <a:gd name="connsiteY19" fmla="*/ 2395229 h 7406613"/>
                <a:gd name="connsiteX20" fmla="*/ 4431641 w 6128771"/>
                <a:gd name="connsiteY20" fmla="*/ 1314277 h 7406613"/>
                <a:gd name="connsiteX21" fmla="*/ 4015081 w 6128771"/>
                <a:gd name="connsiteY21" fmla="*/ 784143 h 7406613"/>
                <a:gd name="connsiteX22" fmla="*/ 2941024 w 6128771"/>
                <a:gd name="connsiteY22" fmla="*/ 595457 h 7406613"/>
                <a:gd name="connsiteX23" fmla="*/ 2490355 w 6128771"/>
                <a:gd name="connsiteY23" fmla="*/ 949969 h 7406613"/>
                <a:gd name="connsiteX24" fmla="*/ 2084681 w 6128771"/>
                <a:gd name="connsiteY24" fmla="*/ 1698543 h 7406613"/>
                <a:gd name="connsiteX25" fmla="*/ 1799838 w 6128771"/>
                <a:gd name="connsiteY25" fmla="*/ 2656486 h 7406613"/>
                <a:gd name="connsiteX26" fmla="*/ 2028438 w 6128771"/>
                <a:gd name="connsiteY26" fmla="*/ 3694710 h 7406613"/>
                <a:gd name="connsiteX27" fmla="*/ 1866513 w 6128771"/>
                <a:gd name="connsiteY27" fmla="*/ 4599584 h 7406613"/>
                <a:gd name="connsiteX28" fmla="*/ 2047488 w 6128771"/>
                <a:gd name="connsiteY28" fmla="*/ 5371109 h 7406613"/>
                <a:gd name="connsiteX29" fmla="*/ 1856988 w 6128771"/>
                <a:gd name="connsiteY29" fmla="*/ 6352184 h 7406613"/>
                <a:gd name="connsiteX30" fmla="*/ 1380738 w 6128771"/>
                <a:gd name="connsiteY30" fmla="*/ 6437909 h 7406613"/>
                <a:gd name="connsiteX31" fmla="*/ 856862 w 6128771"/>
                <a:gd name="connsiteY31" fmla="*/ 6495058 h 7406613"/>
                <a:gd name="connsiteX32" fmla="*/ 332988 w 6128771"/>
                <a:gd name="connsiteY32" fmla="*/ 6561734 h 7406613"/>
                <a:gd name="connsiteX33" fmla="*/ 152012 w 6128771"/>
                <a:gd name="connsiteY33" fmla="*/ 5590184 h 7406613"/>
                <a:gd name="connsiteX34" fmla="*/ 628262 w 6128771"/>
                <a:gd name="connsiteY34" fmla="*/ 4609109 h 7406613"/>
                <a:gd name="connsiteX35" fmla="*/ 682237 w 6128771"/>
                <a:gd name="connsiteY35" fmla="*/ 4091585 h 7406613"/>
                <a:gd name="connsiteX36" fmla="*/ 730497 w 6128771"/>
                <a:gd name="connsiteY36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2897118 w 6128771"/>
                <a:gd name="connsiteY16" fmla="*/ 4271925 h 7406613"/>
                <a:gd name="connsiteX17" fmla="*/ 3283833 w 6128771"/>
                <a:gd name="connsiteY17" fmla="*/ 4001416 h 7406613"/>
                <a:gd name="connsiteX18" fmla="*/ 4095363 w 6128771"/>
                <a:gd name="connsiteY18" fmla="*/ 3104161 h 7406613"/>
                <a:gd name="connsiteX19" fmla="*/ 4305367 w 6128771"/>
                <a:gd name="connsiteY19" fmla="*/ 2395229 h 7406613"/>
                <a:gd name="connsiteX20" fmla="*/ 4431641 w 6128771"/>
                <a:gd name="connsiteY20" fmla="*/ 1314277 h 7406613"/>
                <a:gd name="connsiteX21" fmla="*/ 4015081 w 6128771"/>
                <a:gd name="connsiteY21" fmla="*/ 784143 h 7406613"/>
                <a:gd name="connsiteX22" fmla="*/ 2941024 w 6128771"/>
                <a:gd name="connsiteY22" fmla="*/ 595457 h 7406613"/>
                <a:gd name="connsiteX23" fmla="*/ 2490355 w 6128771"/>
                <a:gd name="connsiteY23" fmla="*/ 949969 h 7406613"/>
                <a:gd name="connsiteX24" fmla="*/ 2084681 w 6128771"/>
                <a:gd name="connsiteY24" fmla="*/ 1698543 h 7406613"/>
                <a:gd name="connsiteX25" fmla="*/ 1799838 w 6128771"/>
                <a:gd name="connsiteY25" fmla="*/ 2656486 h 7406613"/>
                <a:gd name="connsiteX26" fmla="*/ 2028438 w 6128771"/>
                <a:gd name="connsiteY26" fmla="*/ 3694710 h 7406613"/>
                <a:gd name="connsiteX27" fmla="*/ 1866513 w 6128771"/>
                <a:gd name="connsiteY27" fmla="*/ 4599584 h 7406613"/>
                <a:gd name="connsiteX28" fmla="*/ 2047488 w 6128771"/>
                <a:gd name="connsiteY28" fmla="*/ 5371109 h 7406613"/>
                <a:gd name="connsiteX29" fmla="*/ 1856988 w 6128771"/>
                <a:gd name="connsiteY29" fmla="*/ 6352184 h 7406613"/>
                <a:gd name="connsiteX30" fmla="*/ 1380738 w 6128771"/>
                <a:gd name="connsiteY30" fmla="*/ 6437909 h 7406613"/>
                <a:gd name="connsiteX31" fmla="*/ 856862 w 6128771"/>
                <a:gd name="connsiteY31" fmla="*/ 6495058 h 7406613"/>
                <a:gd name="connsiteX32" fmla="*/ 332988 w 6128771"/>
                <a:gd name="connsiteY32" fmla="*/ 6561734 h 7406613"/>
                <a:gd name="connsiteX33" fmla="*/ 152012 w 6128771"/>
                <a:gd name="connsiteY33" fmla="*/ 5590184 h 7406613"/>
                <a:gd name="connsiteX34" fmla="*/ 628262 w 6128771"/>
                <a:gd name="connsiteY34" fmla="*/ 4609109 h 7406613"/>
                <a:gd name="connsiteX35" fmla="*/ 682237 w 6128771"/>
                <a:gd name="connsiteY35" fmla="*/ 4091585 h 7406613"/>
                <a:gd name="connsiteX36" fmla="*/ 730497 w 6128771"/>
                <a:gd name="connsiteY36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914263 w 6128771"/>
                <a:gd name="connsiteY15" fmla="*/ 5152035 h 7406613"/>
                <a:gd name="connsiteX16" fmla="*/ 2897118 w 6128771"/>
                <a:gd name="connsiteY16" fmla="*/ 4271925 h 7406613"/>
                <a:gd name="connsiteX17" fmla="*/ 3283833 w 6128771"/>
                <a:gd name="connsiteY17" fmla="*/ 4001416 h 7406613"/>
                <a:gd name="connsiteX18" fmla="*/ 4095363 w 6128771"/>
                <a:gd name="connsiteY18" fmla="*/ 3104161 h 7406613"/>
                <a:gd name="connsiteX19" fmla="*/ 4305367 w 6128771"/>
                <a:gd name="connsiteY19" fmla="*/ 2395229 h 7406613"/>
                <a:gd name="connsiteX20" fmla="*/ 4431641 w 6128771"/>
                <a:gd name="connsiteY20" fmla="*/ 1314277 h 7406613"/>
                <a:gd name="connsiteX21" fmla="*/ 4015081 w 6128771"/>
                <a:gd name="connsiteY21" fmla="*/ 784143 h 7406613"/>
                <a:gd name="connsiteX22" fmla="*/ 2941024 w 6128771"/>
                <a:gd name="connsiteY22" fmla="*/ 595457 h 7406613"/>
                <a:gd name="connsiteX23" fmla="*/ 2490355 w 6128771"/>
                <a:gd name="connsiteY23" fmla="*/ 949969 h 7406613"/>
                <a:gd name="connsiteX24" fmla="*/ 2084681 w 6128771"/>
                <a:gd name="connsiteY24" fmla="*/ 1698543 h 7406613"/>
                <a:gd name="connsiteX25" fmla="*/ 1799838 w 6128771"/>
                <a:gd name="connsiteY25" fmla="*/ 2656486 h 7406613"/>
                <a:gd name="connsiteX26" fmla="*/ 2028438 w 6128771"/>
                <a:gd name="connsiteY26" fmla="*/ 3694710 h 7406613"/>
                <a:gd name="connsiteX27" fmla="*/ 1866513 w 6128771"/>
                <a:gd name="connsiteY27" fmla="*/ 4599584 h 7406613"/>
                <a:gd name="connsiteX28" fmla="*/ 2047488 w 6128771"/>
                <a:gd name="connsiteY28" fmla="*/ 5371109 h 7406613"/>
                <a:gd name="connsiteX29" fmla="*/ 1856988 w 6128771"/>
                <a:gd name="connsiteY29" fmla="*/ 6352184 h 7406613"/>
                <a:gd name="connsiteX30" fmla="*/ 1380738 w 6128771"/>
                <a:gd name="connsiteY30" fmla="*/ 6437909 h 7406613"/>
                <a:gd name="connsiteX31" fmla="*/ 856862 w 6128771"/>
                <a:gd name="connsiteY31" fmla="*/ 6495058 h 7406613"/>
                <a:gd name="connsiteX32" fmla="*/ 332988 w 6128771"/>
                <a:gd name="connsiteY32" fmla="*/ 6561734 h 7406613"/>
                <a:gd name="connsiteX33" fmla="*/ 152012 w 6128771"/>
                <a:gd name="connsiteY33" fmla="*/ 5590184 h 7406613"/>
                <a:gd name="connsiteX34" fmla="*/ 628262 w 6128771"/>
                <a:gd name="connsiteY34" fmla="*/ 4609109 h 7406613"/>
                <a:gd name="connsiteX35" fmla="*/ 682237 w 6128771"/>
                <a:gd name="connsiteY35" fmla="*/ 4091585 h 7406613"/>
                <a:gd name="connsiteX36" fmla="*/ 730497 w 6128771"/>
                <a:gd name="connsiteY36" fmla="*/ 3695344 h 7406613"/>
                <a:gd name="connsiteX0" fmla="*/ 730497 w 6128771"/>
                <a:gd name="connsiteY0" fmla="*/ 3695344 h 7406613"/>
                <a:gd name="connsiteX1" fmla="*/ 967987 w 6128771"/>
                <a:gd name="connsiteY1" fmla="*/ 3335934 h 7406613"/>
                <a:gd name="connsiteX2" fmla="*/ 1310887 w 6128771"/>
                <a:gd name="connsiteY2" fmla="*/ 2872384 h 7406613"/>
                <a:gd name="connsiteX3" fmla="*/ 1402509 w 6128771"/>
                <a:gd name="connsiteY3" fmla="*/ 1843685 h 7406613"/>
                <a:gd name="connsiteX4" fmla="*/ 2055652 w 6128771"/>
                <a:gd name="connsiteY4" fmla="*/ 755114 h 7406613"/>
                <a:gd name="connsiteX5" fmla="*/ 3304787 w 6128771"/>
                <a:gd name="connsiteY5" fmla="*/ 2184 h 7406613"/>
                <a:gd name="connsiteX6" fmla="*/ 5074624 w 6128771"/>
                <a:gd name="connsiteY6" fmla="*/ 987342 h 7406613"/>
                <a:gd name="connsiteX7" fmla="*/ 5727767 w 6128771"/>
                <a:gd name="connsiteY7" fmla="*/ 2235571 h 7406613"/>
                <a:gd name="connsiteX8" fmla="*/ 5958180 w 6128771"/>
                <a:gd name="connsiteY8" fmla="*/ 3756848 h 7406613"/>
                <a:gd name="connsiteX9" fmla="*/ 5669708 w 6128771"/>
                <a:gd name="connsiteY9" fmla="*/ 4572371 h 7406613"/>
                <a:gd name="connsiteX10" fmla="*/ 6047081 w 6128771"/>
                <a:gd name="connsiteY10" fmla="*/ 5530314 h 7406613"/>
                <a:gd name="connsiteX11" fmla="*/ 5959995 w 6128771"/>
                <a:gd name="connsiteY11" fmla="*/ 6981742 h 7406613"/>
                <a:gd name="connsiteX12" fmla="*/ 4232795 w 6128771"/>
                <a:gd name="connsiteY12" fmla="*/ 6996257 h 7406613"/>
                <a:gd name="connsiteX13" fmla="*/ 2609462 w 6128771"/>
                <a:gd name="connsiteY13" fmla="*/ 7365009 h 7406613"/>
                <a:gd name="connsiteX14" fmla="*/ 2495163 w 6128771"/>
                <a:gd name="connsiteY14" fmla="*/ 6104535 h 7406613"/>
                <a:gd name="connsiteX15" fmla="*/ 2876163 w 6128771"/>
                <a:gd name="connsiteY15" fmla="*/ 4870095 h 7406613"/>
                <a:gd name="connsiteX16" fmla="*/ 2897118 w 6128771"/>
                <a:gd name="connsiteY16" fmla="*/ 4271925 h 7406613"/>
                <a:gd name="connsiteX17" fmla="*/ 3283833 w 6128771"/>
                <a:gd name="connsiteY17" fmla="*/ 4001416 h 7406613"/>
                <a:gd name="connsiteX18" fmla="*/ 4095363 w 6128771"/>
                <a:gd name="connsiteY18" fmla="*/ 3104161 h 7406613"/>
                <a:gd name="connsiteX19" fmla="*/ 4305367 w 6128771"/>
                <a:gd name="connsiteY19" fmla="*/ 2395229 h 7406613"/>
                <a:gd name="connsiteX20" fmla="*/ 4431641 w 6128771"/>
                <a:gd name="connsiteY20" fmla="*/ 1314277 h 7406613"/>
                <a:gd name="connsiteX21" fmla="*/ 4015081 w 6128771"/>
                <a:gd name="connsiteY21" fmla="*/ 784143 h 7406613"/>
                <a:gd name="connsiteX22" fmla="*/ 2941024 w 6128771"/>
                <a:gd name="connsiteY22" fmla="*/ 595457 h 7406613"/>
                <a:gd name="connsiteX23" fmla="*/ 2490355 w 6128771"/>
                <a:gd name="connsiteY23" fmla="*/ 949969 h 7406613"/>
                <a:gd name="connsiteX24" fmla="*/ 2084681 w 6128771"/>
                <a:gd name="connsiteY24" fmla="*/ 1698543 h 7406613"/>
                <a:gd name="connsiteX25" fmla="*/ 1799838 w 6128771"/>
                <a:gd name="connsiteY25" fmla="*/ 2656486 h 7406613"/>
                <a:gd name="connsiteX26" fmla="*/ 2028438 w 6128771"/>
                <a:gd name="connsiteY26" fmla="*/ 3694710 h 7406613"/>
                <a:gd name="connsiteX27" fmla="*/ 1866513 w 6128771"/>
                <a:gd name="connsiteY27" fmla="*/ 4599584 h 7406613"/>
                <a:gd name="connsiteX28" fmla="*/ 2047488 w 6128771"/>
                <a:gd name="connsiteY28" fmla="*/ 5371109 h 7406613"/>
                <a:gd name="connsiteX29" fmla="*/ 1856988 w 6128771"/>
                <a:gd name="connsiteY29" fmla="*/ 6352184 h 7406613"/>
                <a:gd name="connsiteX30" fmla="*/ 1380738 w 6128771"/>
                <a:gd name="connsiteY30" fmla="*/ 6437909 h 7406613"/>
                <a:gd name="connsiteX31" fmla="*/ 856862 w 6128771"/>
                <a:gd name="connsiteY31" fmla="*/ 6495058 h 7406613"/>
                <a:gd name="connsiteX32" fmla="*/ 332988 w 6128771"/>
                <a:gd name="connsiteY32" fmla="*/ 6561734 h 7406613"/>
                <a:gd name="connsiteX33" fmla="*/ 152012 w 6128771"/>
                <a:gd name="connsiteY33" fmla="*/ 5590184 h 7406613"/>
                <a:gd name="connsiteX34" fmla="*/ 628262 w 6128771"/>
                <a:gd name="connsiteY34" fmla="*/ 4609109 h 7406613"/>
                <a:gd name="connsiteX35" fmla="*/ 682237 w 6128771"/>
                <a:gd name="connsiteY35" fmla="*/ 4091585 h 7406613"/>
                <a:gd name="connsiteX36" fmla="*/ 730497 w 6128771"/>
                <a:gd name="connsiteY36" fmla="*/ 3695344 h 7406613"/>
                <a:gd name="connsiteX0" fmla="*/ 730497 w 6128771"/>
                <a:gd name="connsiteY0" fmla="*/ 3695344 h 7409511"/>
                <a:gd name="connsiteX1" fmla="*/ 967987 w 6128771"/>
                <a:gd name="connsiteY1" fmla="*/ 3335934 h 7409511"/>
                <a:gd name="connsiteX2" fmla="*/ 1310887 w 6128771"/>
                <a:gd name="connsiteY2" fmla="*/ 2872384 h 7409511"/>
                <a:gd name="connsiteX3" fmla="*/ 1402509 w 6128771"/>
                <a:gd name="connsiteY3" fmla="*/ 1843685 h 7409511"/>
                <a:gd name="connsiteX4" fmla="*/ 2055652 w 6128771"/>
                <a:gd name="connsiteY4" fmla="*/ 755114 h 7409511"/>
                <a:gd name="connsiteX5" fmla="*/ 3304787 w 6128771"/>
                <a:gd name="connsiteY5" fmla="*/ 2184 h 7409511"/>
                <a:gd name="connsiteX6" fmla="*/ 5074624 w 6128771"/>
                <a:gd name="connsiteY6" fmla="*/ 987342 h 7409511"/>
                <a:gd name="connsiteX7" fmla="*/ 5727767 w 6128771"/>
                <a:gd name="connsiteY7" fmla="*/ 2235571 h 7409511"/>
                <a:gd name="connsiteX8" fmla="*/ 5958180 w 6128771"/>
                <a:gd name="connsiteY8" fmla="*/ 3756848 h 7409511"/>
                <a:gd name="connsiteX9" fmla="*/ 5669708 w 6128771"/>
                <a:gd name="connsiteY9" fmla="*/ 4572371 h 7409511"/>
                <a:gd name="connsiteX10" fmla="*/ 6047081 w 6128771"/>
                <a:gd name="connsiteY10" fmla="*/ 5530314 h 7409511"/>
                <a:gd name="connsiteX11" fmla="*/ 5959995 w 6128771"/>
                <a:gd name="connsiteY11" fmla="*/ 6981742 h 7409511"/>
                <a:gd name="connsiteX12" fmla="*/ 4232795 w 6128771"/>
                <a:gd name="connsiteY12" fmla="*/ 6996257 h 7409511"/>
                <a:gd name="connsiteX13" fmla="*/ 2609462 w 6128771"/>
                <a:gd name="connsiteY13" fmla="*/ 7365009 h 7409511"/>
                <a:gd name="connsiteX14" fmla="*/ 2563743 w 6128771"/>
                <a:gd name="connsiteY14" fmla="*/ 6058815 h 7409511"/>
                <a:gd name="connsiteX15" fmla="*/ 2876163 w 6128771"/>
                <a:gd name="connsiteY15" fmla="*/ 4870095 h 7409511"/>
                <a:gd name="connsiteX16" fmla="*/ 2897118 w 6128771"/>
                <a:gd name="connsiteY16" fmla="*/ 4271925 h 7409511"/>
                <a:gd name="connsiteX17" fmla="*/ 3283833 w 6128771"/>
                <a:gd name="connsiteY17" fmla="*/ 4001416 h 7409511"/>
                <a:gd name="connsiteX18" fmla="*/ 4095363 w 6128771"/>
                <a:gd name="connsiteY18" fmla="*/ 3104161 h 7409511"/>
                <a:gd name="connsiteX19" fmla="*/ 4305367 w 6128771"/>
                <a:gd name="connsiteY19" fmla="*/ 2395229 h 7409511"/>
                <a:gd name="connsiteX20" fmla="*/ 4431641 w 6128771"/>
                <a:gd name="connsiteY20" fmla="*/ 1314277 h 7409511"/>
                <a:gd name="connsiteX21" fmla="*/ 4015081 w 6128771"/>
                <a:gd name="connsiteY21" fmla="*/ 784143 h 7409511"/>
                <a:gd name="connsiteX22" fmla="*/ 2941024 w 6128771"/>
                <a:gd name="connsiteY22" fmla="*/ 595457 h 7409511"/>
                <a:gd name="connsiteX23" fmla="*/ 2490355 w 6128771"/>
                <a:gd name="connsiteY23" fmla="*/ 949969 h 7409511"/>
                <a:gd name="connsiteX24" fmla="*/ 2084681 w 6128771"/>
                <a:gd name="connsiteY24" fmla="*/ 1698543 h 7409511"/>
                <a:gd name="connsiteX25" fmla="*/ 1799838 w 6128771"/>
                <a:gd name="connsiteY25" fmla="*/ 2656486 h 7409511"/>
                <a:gd name="connsiteX26" fmla="*/ 2028438 w 6128771"/>
                <a:gd name="connsiteY26" fmla="*/ 3694710 h 7409511"/>
                <a:gd name="connsiteX27" fmla="*/ 1866513 w 6128771"/>
                <a:gd name="connsiteY27" fmla="*/ 4599584 h 7409511"/>
                <a:gd name="connsiteX28" fmla="*/ 2047488 w 6128771"/>
                <a:gd name="connsiteY28" fmla="*/ 5371109 h 7409511"/>
                <a:gd name="connsiteX29" fmla="*/ 1856988 w 6128771"/>
                <a:gd name="connsiteY29" fmla="*/ 6352184 h 7409511"/>
                <a:gd name="connsiteX30" fmla="*/ 1380738 w 6128771"/>
                <a:gd name="connsiteY30" fmla="*/ 6437909 h 7409511"/>
                <a:gd name="connsiteX31" fmla="*/ 856862 w 6128771"/>
                <a:gd name="connsiteY31" fmla="*/ 6495058 h 7409511"/>
                <a:gd name="connsiteX32" fmla="*/ 332988 w 6128771"/>
                <a:gd name="connsiteY32" fmla="*/ 6561734 h 7409511"/>
                <a:gd name="connsiteX33" fmla="*/ 152012 w 6128771"/>
                <a:gd name="connsiteY33" fmla="*/ 5590184 h 7409511"/>
                <a:gd name="connsiteX34" fmla="*/ 628262 w 6128771"/>
                <a:gd name="connsiteY34" fmla="*/ 4609109 h 7409511"/>
                <a:gd name="connsiteX35" fmla="*/ 682237 w 6128771"/>
                <a:gd name="connsiteY35" fmla="*/ 4091585 h 7409511"/>
                <a:gd name="connsiteX36" fmla="*/ 730497 w 6128771"/>
                <a:gd name="connsiteY36" fmla="*/ 3695344 h 7409511"/>
                <a:gd name="connsiteX0" fmla="*/ 730497 w 6178708"/>
                <a:gd name="connsiteY0" fmla="*/ 3695344 h 7409511"/>
                <a:gd name="connsiteX1" fmla="*/ 967987 w 6178708"/>
                <a:gd name="connsiteY1" fmla="*/ 3335934 h 7409511"/>
                <a:gd name="connsiteX2" fmla="*/ 1310887 w 6178708"/>
                <a:gd name="connsiteY2" fmla="*/ 2872384 h 7409511"/>
                <a:gd name="connsiteX3" fmla="*/ 1402509 w 6178708"/>
                <a:gd name="connsiteY3" fmla="*/ 1843685 h 7409511"/>
                <a:gd name="connsiteX4" fmla="*/ 2055652 w 6178708"/>
                <a:gd name="connsiteY4" fmla="*/ 755114 h 7409511"/>
                <a:gd name="connsiteX5" fmla="*/ 3304787 w 6178708"/>
                <a:gd name="connsiteY5" fmla="*/ 2184 h 7409511"/>
                <a:gd name="connsiteX6" fmla="*/ 5074624 w 6178708"/>
                <a:gd name="connsiteY6" fmla="*/ 987342 h 7409511"/>
                <a:gd name="connsiteX7" fmla="*/ 5727767 w 6178708"/>
                <a:gd name="connsiteY7" fmla="*/ 2235571 h 7409511"/>
                <a:gd name="connsiteX8" fmla="*/ 5958180 w 6178708"/>
                <a:gd name="connsiteY8" fmla="*/ 3756848 h 7409511"/>
                <a:gd name="connsiteX9" fmla="*/ 5669708 w 6178708"/>
                <a:gd name="connsiteY9" fmla="*/ 4572371 h 7409511"/>
                <a:gd name="connsiteX10" fmla="*/ 6047081 w 6178708"/>
                <a:gd name="connsiteY10" fmla="*/ 5530314 h 7409511"/>
                <a:gd name="connsiteX11" fmla="*/ 6028575 w 6178708"/>
                <a:gd name="connsiteY11" fmla="*/ 6928402 h 7409511"/>
                <a:gd name="connsiteX12" fmla="*/ 4232795 w 6178708"/>
                <a:gd name="connsiteY12" fmla="*/ 6996257 h 7409511"/>
                <a:gd name="connsiteX13" fmla="*/ 2609462 w 6178708"/>
                <a:gd name="connsiteY13" fmla="*/ 7365009 h 7409511"/>
                <a:gd name="connsiteX14" fmla="*/ 2563743 w 6178708"/>
                <a:gd name="connsiteY14" fmla="*/ 6058815 h 7409511"/>
                <a:gd name="connsiteX15" fmla="*/ 2876163 w 6178708"/>
                <a:gd name="connsiteY15" fmla="*/ 4870095 h 7409511"/>
                <a:gd name="connsiteX16" fmla="*/ 2897118 w 6178708"/>
                <a:gd name="connsiteY16" fmla="*/ 4271925 h 7409511"/>
                <a:gd name="connsiteX17" fmla="*/ 3283833 w 6178708"/>
                <a:gd name="connsiteY17" fmla="*/ 4001416 h 7409511"/>
                <a:gd name="connsiteX18" fmla="*/ 4095363 w 6178708"/>
                <a:gd name="connsiteY18" fmla="*/ 3104161 h 7409511"/>
                <a:gd name="connsiteX19" fmla="*/ 4305367 w 6178708"/>
                <a:gd name="connsiteY19" fmla="*/ 2395229 h 7409511"/>
                <a:gd name="connsiteX20" fmla="*/ 4431641 w 6178708"/>
                <a:gd name="connsiteY20" fmla="*/ 1314277 h 7409511"/>
                <a:gd name="connsiteX21" fmla="*/ 4015081 w 6178708"/>
                <a:gd name="connsiteY21" fmla="*/ 784143 h 7409511"/>
                <a:gd name="connsiteX22" fmla="*/ 2941024 w 6178708"/>
                <a:gd name="connsiteY22" fmla="*/ 595457 h 7409511"/>
                <a:gd name="connsiteX23" fmla="*/ 2490355 w 6178708"/>
                <a:gd name="connsiteY23" fmla="*/ 949969 h 7409511"/>
                <a:gd name="connsiteX24" fmla="*/ 2084681 w 6178708"/>
                <a:gd name="connsiteY24" fmla="*/ 1698543 h 7409511"/>
                <a:gd name="connsiteX25" fmla="*/ 1799838 w 6178708"/>
                <a:gd name="connsiteY25" fmla="*/ 2656486 h 7409511"/>
                <a:gd name="connsiteX26" fmla="*/ 2028438 w 6178708"/>
                <a:gd name="connsiteY26" fmla="*/ 3694710 h 7409511"/>
                <a:gd name="connsiteX27" fmla="*/ 1866513 w 6178708"/>
                <a:gd name="connsiteY27" fmla="*/ 4599584 h 7409511"/>
                <a:gd name="connsiteX28" fmla="*/ 2047488 w 6178708"/>
                <a:gd name="connsiteY28" fmla="*/ 5371109 h 7409511"/>
                <a:gd name="connsiteX29" fmla="*/ 1856988 w 6178708"/>
                <a:gd name="connsiteY29" fmla="*/ 6352184 h 7409511"/>
                <a:gd name="connsiteX30" fmla="*/ 1380738 w 6178708"/>
                <a:gd name="connsiteY30" fmla="*/ 6437909 h 7409511"/>
                <a:gd name="connsiteX31" fmla="*/ 856862 w 6178708"/>
                <a:gd name="connsiteY31" fmla="*/ 6495058 h 7409511"/>
                <a:gd name="connsiteX32" fmla="*/ 332988 w 6178708"/>
                <a:gd name="connsiteY32" fmla="*/ 6561734 h 7409511"/>
                <a:gd name="connsiteX33" fmla="*/ 152012 w 6178708"/>
                <a:gd name="connsiteY33" fmla="*/ 5590184 h 7409511"/>
                <a:gd name="connsiteX34" fmla="*/ 628262 w 6178708"/>
                <a:gd name="connsiteY34" fmla="*/ 4609109 h 7409511"/>
                <a:gd name="connsiteX35" fmla="*/ 682237 w 6178708"/>
                <a:gd name="connsiteY35" fmla="*/ 4091585 h 7409511"/>
                <a:gd name="connsiteX36" fmla="*/ 730497 w 6178708"/>
                <a:gd name="connsiteY36" fmla="*/ 3695344 h 7409511"/>
                <a:gd name="connsiteX0" fmla="*/ 730497 w 6171691"/>
                <a:gd name="connsiteY0" fmla="*/ 3695344 h 7409511"/>
                <a:gd name="connsiteX1" fmla="*/ 967987 w 6171691"/>
                <a:gd name="connsiteY1" fmla="*/ 3335934 h 7409511"/>
                <a:gd name="connsiteX2" fmla="*/ 1310887 w 6171691"/>
                <a:gd name="connsiteY2" fmla="*/ 2872384 h 7409511"/>
                <a:gd name="connsiteX3" fmla="*/ 1402509 w 6171691"/>
                <a:gd name="connsiteY3" fmla="*/ 1843685 h 7409511"/>
                <a:gd name="connsiteX4" fmla="*/ 2055652 w 6171691"/>
                <a:gd name="connsiteY4" fmla="*/ 755114 h 7409511"/>
                <a:gd name="connsiteX5" fmla="*/ 3304787 w 6171691"/>
                <a:gd name="connsiteY5" fmla="*/ 2184 h 7409511"/>
                <a:gd name="connsiteX6" fmla="*/ 5074624 w 6171691"/>
                <a:gd name="connsiteY6" fmla="*/ 987342 h 7409511"/>
                <a:gd name="connsiteX7" fmla="*/ 5727767 w 6171691"/>
                <a:gd name="connsiteY7" fmla="*/ 2235571 h 7409511"/>
                <a:gd name="connsiteX8" fmla="*/ 5958180 w 6171691"/>
                <a:gd name="connsiteY8" fmla="*/ 3756848 h 7409511"/>
                <a:gd name="connsiteX9" fmla="*/ 5669708 w 6171691"/>
                <a:gd name="connsiteY9" fmla="*/ 4572371 h 7409511"/>
                <a:gd name="connsiteX10" fmla="*/ 6016601 w 6171691"/>
                <a:gd name="connsiteY10" fmla="*/ 5537934 h 7409511"/>
                <a:gd name="connsiteX11" fmla="*/ 6028575 w 6171691"/>
                <a:gd name="connsiteY11" fmla="*/ 6928402 h 7409511"/>
                <a:gd name="connsiteX12" fmla="*/ 4232795 w 6171691"/>
                <a:gd name="connsiteY12" fmla="*/ 6996257 h 7409511"/>
                <a:gd name="connsiteX13" fmla="*/ 2609462 w 6171691"/>
                <a:gd name="connsiteY13" fmla="*/ 7365009 h 7409511"/>
                <a:gd name="connsiteX14" fmla="*/ 2563743 w 6171691"/>
                <a:gd name="connsiteY14" fmla="*/ 6058815 h 7409511"/>
                <a:gd name="connsiteX15" fmla="*/ 2876163 w 6171691"/>
                <a:gd name="connsiteY15" fmla="*/ 4870095 h 7409511"/>
                <a:gd name="connsiteX16" fmla="*/ 2897118 w 6171691"/>
                <a:gd name="connsiteY16" fmla="*/ 4271925 h 7409511"/>
                <a:gd name="connsiteX17" fmla="*/ 3283833 w 6171691"/>
                <a:gd name="connsiteY17" fmla="*/ 4001416 h 7409511"/>
                <a:gd name="connsiteX18" fmla="*/ 4095363 w 6171691"/>
                <a:gd name="connsiteY18" fmla="*/ 3104161 h 7409511"/>
                <a:gd name="connsiteX19" fmla="*/ 4305367 w 6171691"/>
                <a:gd name="connsiteY19" fmla="*/ 2395229 h 7409511"/>
                <a:gd name="connsiteX20" fmla="*/ 4431641 w 6171691"/>
                <a:gd name="connsiteY20" fmla="*/ 1314277 h 7409511"/>
                <a:gd name="connsiteX21" fmla="*/ 4015081 w 6171691"/>
                <a:gd name="connsiteY21" fmla="*/ 784143 h 7409511"/>
                <a:gd name="connsiteX22" fmla="*/ 2941024 w 6171691"/>
                <a:gd name="connsiteY22" fmla="*/ 595457 h 7409511"/>
                <a:gd name="connsiteX23" fmla="*/ 2490355 w 6171691"/>
                <a:gd name="connsiteY23" fmla="*/ 949969 h 7409511"/>
                <a:gd name="connsiteX24" fmla="*/ 2084681 w 6171691"/>
                <a:gd name="connsiteY24" fmla="*/ 1698543 h 7409511"/>
                <a:gd name="connsiteX25" fmla="*/ 1799838 w 6171691"/>
                <a:gd name="connsiteY25" fmla="*/ 2656486 h 7409511"/>
                <a:gd name="connsiteX26" fmla="*/ 2028438 w 6171691"/>
                <a:gd name="connsiteY26" fmla="*/ 3694710 h 7409511"/>
                <a:gd name="connsiteX27" fmla="*/ 1866513 w 6171691"/>
                <a:gd name="connsiteY27" fmla="*/ 4599584 h 7409511"/>
                <a:gd name="connsiteX28" fmla="*/ 2047488 w 6171691"/>
                <a:gd name="connsiteY28" fmla="*/ 5371109 h 7409511"/>
                <a:gd name="connsiteX29" fmla="*/ 1856988 w 6171691"/>
                <a:gd name="connsiteY29" fmla="*/ 6352184 h 7409511"/>
                <a:gd name="connsiteX30" fmla="*/ 1380738 w 6171691"/>
                <a:gd name="connsiteY30" fmla="*/ 6437909 h 7409511"/>
                <a:gd name="connsiteX31" fmla="*/ 856862 w 6171691"/>
                <a:gd name="connsiteY31" fmla="*/ 6495058 h 7409511"/>
                <a:gd name="connsiteX32" fmla="*/ 332988 w 6171691"/>
                <a:gd name="connsiteY32" fmla="*/ 6561734 h 7409511"/>
                <a:gd name="connsiteX33" fmla="*/ 152012 w 6171691"/>
                <a:gd name="connsiteY33" fmla="*/ 5590184 h 7409511"/>
                <a:gd name="connsiteX34" fmla="*/ 628262 w 6171691"/>
                <a:gd name="connsiteY34" fmla="*/ 4609109 h 7409511"/>
                <a:gd name="connsiteX35" fmla="*/ 682237 w 6171691"/>
                <a:gd name="connsiteY35" fmla="*/ 4091585 h 7409511"/>
                <a:gd name="connsiteX36" fmla="*/ 730497 w 6171691"/>
                <a:gd name="connsiteY36" fmla="*/ 3695344 h 7409511"/>
                <a:gd name="connsiteX0" fmla="*/ 730497 w 6171691"/>
                <a:gd name="connsiteY0" fmla="*/ 3695344 h 7409511"/>
                <a:gd name="connsiteX1" fmla="*/ 967987 w 6171691"/>
                <a:gd name="connsiteY1" fmla="*/ 3335934 h 7409511"/>
                <a:gd name="connsiteX2" fmla="*/ 1310887 w 6171691"/>
                <a:gd name="connsiteY2" fmla="*/ 2872384 h 7409511"/>
                <a:gd name="connsiteX3" fmla="*/ 1402509 w 6171691"/>
                <a:gd name="connsiteY3" fmla="*/ 1843685 h 7409511"/>
                <a:gd name="connsiteX4" fmla="*/ 2055652 w 6171691"/>
                <a:gd name="connsiteY4" fmla="*/ 755114 h 7409511"/>
                <a:gd name="connsiteX5" fmla="*/ 3304787 w 6171691"/>
                <a:gd name="connsiteY5" fmla="*/ 2184 h 7409511"/>
                <a:gd name="connsiteX6" fmla="*/ 5074624 w 6171691"/>
                <a:gd name="connsiteY6" fmla="*/ 987342 h 7409511"/>
                <a:gd name="connsiteX7" fmla="*/ 5727767 w 6171691"/>
                <a:gd name="connsiteY7" fmla="*/ 2235571 h 7409511"/>
                <a:gd name="connsiteX8" fmla="*/ 5958180 w 6171691"/>
                <a:gd name="connsiteY8" fmla="*/ 3756848 h 7409511"/>
                <a:gd name="connsiteX9" fmla="*/ 5669708 w 6171691"/>
                <a:gd name="connsiteY9" fmla="*/ 4572371 h 7409511"/>
                <a:gd name="connsiteX10" fmla="*/ 6016601 w 6171691"/>
                <a:gd name="connsiteY10" fmla="*/ 5537934 h 7409511"/>
                <a:gd name="connsiteX11" fmla="*/ 6028575 w 6171691"/>
                <a:gd name="connsiteY11" fmla="*/ 6928402 h 7409511"/>
                <a:gd name="connsiteX12" fmla="*/ 4232795 w 6171691"/>
                <a:gd name="connsiteY12" fmla="*/ 6996257 h 7409511"/>
                <a:gd name="connsiteX13" fmla="*/ 2609462 w 6171691"/>
                <a:gd name="connsiteY13" fmla="*/ 7365009 h 7409511"/>
                <a:gd name="connsiteX14" fmla="*/ 2563743 w 6171691"/>
                <a:gd name="connsiteY14" fmla="*/ 6058815 h 7409511"/>
                <a:gd name="connsiteX15" fmla="*/ 2876163 w 6171691"/>
                <a:gd name="connsiteY15" fmla="*/ 4870095 h 7409511"/>
                <a:gd name="connsiteX16" fmla="*/ 2897118 w 6171691"/>
                <a:gd name="connsiteY16" fmla="*/ 4271925 h 7409511"/>
                <a:gd name="connsiteX17" fmla="*/ 3283833 w 6171691"/>
                <a:gd name="connsiteY17" fmla="*/ 4001416 h 7409511"/>
                <a:gd name="connsiteX18" fmla="*/ 4095363 w 6171691"/>
                <a:gd name="connsiteY18" fmla="*/ 3104161 h 7409511"/>
                <a:gd name="connsiteX19" fmla="*/ 4305367 w 6171691"/>
                <a:gd name="connsiteY19" fmla="*/ 2395229 h 7409511"/>
                <a:gd name="connsiteX20" fmla="*/ 4431641 w 6171691"/>
                <a:gd name="connsiteY20" fmla="*/ 1314277 h 7409511"/>
                <a:gd name="connsiteX21" fmla="*/ 4015081 w 6171691"/>
                <a:gd name="connsiteY21" fmla="*/ 784143 h 7409511"/>
                <a:gd name="connsiteX22" fmla="*/ 2941024 w 6171691"/>
                <a:gd name="connsiteY22" fmla="*/ 595457 h 7409511"/>
                <a:gd name="connsiteX23" fmla="*/ 2490355 w 6171691"/>
                <a:gd name="connsiteY23" fmla="*/ 949969 h 7409511"/>
                <a:gd name="connsiteX24" fmla="*/ 2084681 w 6171691"/>
                <a:gd name="connsiteY24" fmla="*/ 1698543 h 7409511"/>
                <a:gd name="connsiteX25" fmla="*/ 1799838 w 6171691"/>
                <a:gd name="connsiteY25" fmla="*/ 2656486 h 7409511"/>
                <a:gd name="connsiteX26" fmla="*/ 2028438 w 6171691"/>
                <a:gd name="connsiteY26" fmla="*/ 3694710 h 7409511"/>
                <a:gd name="connsiteX27" fmla="*/ 1866513 w 6171691"/>
                <a:gd name="connsiteY27" fmla="*/ 4599584 h 7409511"/>
                <a:gd name="connsiteX28" fmla="*/ 2047488 w 6171691"/>
                <a:gd name="connsiteY28" fmla="*/ 5371109 h 7409511"/>
                <a:gd name="connsiteX29" fmla="*/ 1856988 w 6171691"/>
                <a:gd name="connsiteY29" fmla="*/ 6352184 h 7409511"/>
                <a:gd name="connsiteX30" fmla="*/ 1380738 w 6171691"/>
                <a:gd name="connsiteY30" fmla="*/ 6437909 h 7409511"/>
                <a:gd name="connsiteX31" fmla="*/ 856862 w 6171691"/>
                <a:gd name="connsiteY31" fmla="*/ 6495058 h 7409511"/>
                <a:gd name="connsiteX32" fmla="*/ 332988 w 6171691"/>
                <a:gd name="connsiteY32" fmla="*/ 6561734 h 7409511"/>
                <a:gd name="connsiteX33" fmla="*/ 152012 w 6171691"/>
                <a:gd name="connsiteY33" fmla="*/ 5590184 h 7409511"/>
                <a:gd name="connsiteX34" fmla="*/ 628262 w 6171691"/>
                <a:gd name="connsiteY34" fmla="*/ 4609109 h 7409511"/>
                <a:gd name="connsiteX35" fmla="*/ 682237 w 6171691"/>
                <a:gd name="connsiteY35" fmla="*/ 4091585 h 7409511"/>
                <a:gd name="connsiteX36" fmla="*/ 730497 w 6171691"/>
                <a:gd name="connsiteY36" fmla="*/ 3695344 h 7409511"/>
                <a:gd name="connsiteX0" fmla="*/ 730497 w 6171691"/>
                <a:gd name="connsiteY0" fmla="*/ 3695344 h 7409511"/>
                <a:gd name="connsiteX1" fmla="*/ 967987 w 6171691"/>
                <a:gd name="connsiteY1" fmla="*/ 3335934 h 7409511"/>
                <a:gd name="connsiteX2" fmla="*/ 1310887 w 6171691"/>
                <a:gd name="connsiteY2" fmla="*/ 2872384 h 7409511"/>
                <a:gd name="connsiteX3" fmla="*/ 1402509 w 6171691"/>
                <a:gd name="connsiteY3" fmla="*/ 1843685 h 7409511"/>
                <a:gd name="connsiteX4" fmla="*/ 2055652 w 6171691"/>
                <a:gd name="connsiteY4" fmla="*/ 755114 h 7409511"/>
                <a:gd name="connsiteX5" fmla="*/ 3304787 w 6171691"/>
                <a:gd name="connsiteY5" fmla="*/ 2184 h 7409511"/>
                <a:gd name="connsiteX6" fmla="*/ 5074624 w 6171691"/>
                <a:gd name="connsiteY6" fmla="*/ 987342 h 7409511"/>
                <a:gd name="connsiteX7" fmla="*/ 5727767 w 6171691"/>
                <a:gd name="connsiteY7" fmla="*/ 2235571 h 7409511"/>
                <a:gd name="connsiteX8" fmla="*/ 5958180 w 6171691"/>
                <a:gd name="connsiteY8" fmla="*/ 3756848 h 7409511"/>
                <a:gd name="connsiteX9" fmla="*/ 5608748 w 6171691"/>
                <a:gd name="connsiteY9" fmla="*/ 4480931 h 7409511"/>
                <a:gd name="connsiteX10" fmla="*/ 6016601 w 6171691"/>
                <a:gd name="connsiteY10" fmla="*/ 5537934 h 7409511"/>
                <a:gd name="connsiteX11" fmla="*/ 6028575 w 6171691"/>
                <a:gd name="connsiteY11" fmla="*/ 6928402 h 7409511"/>
                <a:gd name="connsiteX12" fmla="*/ 4232795 w 6171691"/>
                <a:gd name="connsiteY12" fmla="*/ 6996257 h 7409511"/>
                <a:gd name="connsiteX13" fmla="*/ 2609462 w 6171691"/>
                <a:gd name="connsiteY13" fmla="*/ 7365009 h 7409511"/>
                <a:gd name="connsiteX14" fmla="*/ 2563743 w 6171691"/>
                <a:gd name="connsiteY14" fmla="*/ 6058815 h 7409511"/>
                <a:gd name="connsiteX15" fmla="*/ 2876163 w 6171691"/>
                <a:gd name="connsiteY15" fmla="*/ 4870095 h 7409511"/>
                <a:gd name="connsiteX16" fmla="*/ 2897118 w 6171691"/>
                <a:gd name="connsiteY16" fmla="*/ 4271925 h 7409511"/>
                <a:gd name="connsiteX17" fmla="*/ 3283833 w 6171691"/>
                <a:gd name="connsiteY17" fmla="*/ 4001416 h 7409511"/>
                <a:gd name="connsiteX18" fmla="*/ 4095363 w 6171691"/>
                <a:gd name="connsiteY18" fmla="*/ 3104161 h 7409511"/>
                <a:gd name="connsiteX19" fmla="*/ 4305367 w 6171691"/>
                <a:gd name="connsiteY19" fmla="*/ 2395229 h 7409511"/>
                <a:gd name="connsiteX20" fmla="*/ 4431641 w 6171691"/>
                <a:gd name="connsiteY20" fmla="*/ 1314277 h 7409511"/>
                <a:gd name="connsiteX21" fmla="*/ 4015081 w 6171691"/>
                <a:gd name="connsiteY21" fmla="*/ 784143 h 7409511"/>
                <a:gd name="connsiteX22" fmla="*/ 2941024 w 6171691"/>
                <a:gd name="connsiteY22" fmla="*/ 595457 h 7409511"/>
                <a:gd name="connsiteX23" fmla="*/ 2490355 w 6171691"/>
                <a:gd name="connsiteY23" fmla="*/ 949969 h 7409511"/>
                <a:gd name="connsiteX24" fmla="*/ 2084681 w 6171691"/>
                <a:gd name="connsiteY24" fmla="*/ 1698543 h 7409511"/>
                <a:gd name="connsiteX25" fmla="*/ 1799838 w 6171691"/>
                <a:gd name="connsiteY25" fmla="*/ 2656486 h 7409511"/>
                <a:gd name="connsiteX26" fmla="*/ 2028438 w 6171691"/>
                <a:gd name="connsiteY26" fmla="*/ 3694710 h 7409511"/>
                <a:gd name="connsiteX27" fmla="*/ 1866513 w 6171691"/>
                <a:gd name="connsiteY27" fmla="*/ 4599584 h 7409511"/>
                <a:gd name="connsiteX28" fmla="*/ 2047488 w 6171691"/>
                <a:gd name="connsiteY28" fmla="*/ 5371109 h 7409511"/>
                <a:gd name="connsiteX29" fmla="*/ 1856988 w 6171691"/>
                <a:gd name="connsiteY29" fmla="*/ 6352184 h 7409511"/>
                <a:gd name="connsiteX30" fmla="*/ 1380738 w 6171691"/>
                <a:gd name="connsiteY30" fmla="*/ 6437909 h 7409511"/>
                <a:gd name="connsiteX31" fmla="*/ 856862 w 6171691"/>
                <a:gd name="connsiteY31" fmla="*/ 6495058 h 7409511"/>
                <a:gd name="connsiteX32" fmla="*/ 332988 w 6171691"/>
                <a:gd name="connsiteY32" fmla="*/ 6561734 h 7409511"/>
                <a:gd name="connsiteX33" fmla="*/ 152012 w 6171691"/>
                <a:gd name="connsiteY33" fmla="*/ 5590184 h 7409511"/>
                <a:gd name="connsiteX34" fmla="*/ 628262 w 6171691"/>
                <a:gd name="connsiteY34" fmla="*/ 4609109 h 7409511"/>
                <a:gd name="connsiteX35" fmla="*/ 682237 w 6171691"/>
                <a:gd name="connsiteY35" fmla="*/ 4091585 h 7409511"/>
                <a:gd name="connsiteX36" fmla="*/ 730497 w 6171691"/>
                <a:gd name="connsiteY36" fmla="*/ 3695344 h 7409511"/>
                <a:gd name="connsiteX0" fmla="*/ 730497 w 6171691"/>
                <a:gd name="connsiteY0" fmla="*/ 3695344 h 7409511"/>
                <a:gd name="connsiteX1" fmla="*/ 967987 w 6171691"/>
                <a:gd name="connsiteY1" fmla="*/ 3335934 h 7409511"/>
                <a:gd name="connsiteX2" fmla="*/ 1310887 w 6171691"/>
                <a:gd name="connsiteY2" fmla="*/ 2872384 h 7409511"/>
                <a:gd name="connsiteX3" fmla="*/ 1402509 w 6171691"/>
                <a:gd name="connsiteY3" fmla="*/ 1843685 h 7409511"/>
                <a:gd name="connsiteX4" fmla="*/ 2055652 w 6171691"/>
                <a:gd name="connsiteY4" fmla="*/ 755114 h 7409511"/>
                <a:gd name="connsiteX5" fmla="*/ 3304787 w 6171691"/>
                <a:gd name="connsiteY5" fmla="*/ 2184 h 7409511"/>
                <a:gd name="connsiteX6" fmla="*/ 5074624 w 6171691"/>
                <a:gd name="connsiteY6" fmla="*/ 987342 h 7409511"/>
                <a:gd name="connsiteX7" fmla="*/ 5727767 w 6171691"/>
                <a:gd name="connsiteY7" fmla="*/ 2235571 h 7409511"/>
                <a:gd name="connsiteX8" fmla="*/ 5958180 w 6171691"/>
                <a:gd name="connsiteY8" fmla="*/ 3756848 h 7409511"/>
                <a:gd name="connsiteX9" fmla="*/ 5608748 w 6171691"/>
                <a:gd name="connsiteY9" fmla="*/ 4480931 h 7409511"/>
                <a:gd name="connsiteX10" fmla="*/ 6016601 w 6171691"/>
                <a:gd name="connsiteY10" fmla="*/ 5537934 h 7409511"/>
                <a:gd name="connsiteX11" fmla="*/ 6028575 w 6171691"/>
                <a:gd name="connsiteY11" fmla="*/ 6928402 h 7409511"/>
                <a:gd name="connsiteX12" fmla="*/ 4232795 w 6171691"/>
                <a:gd name="connsiteY12" fmla="*/ 6996257 h 7409511"/>
                <a:gd name="connsiteX13" fmla="*/ 2609462 w 6171691"/>
                <a:gd name="connsiteY13" fmla="*/ 7365009 h 7409511"/>
                <a:gd name="connsiteX14" fmla="*/ 2563743 w 6171691"/>
                <a:gd name="connsiteY14" fmla="*/ 6058815 h 7409511"/>
                <a:gd name="connsiteX15" fmla="*/ 2876163 w 6171691"/>
                <a:gd name="connsiteY15" fmla="*/ 4870095 h 7409511"/>
                <a:gd name="connsiteX16" fmla="*/ 2897118 w 6171691"/>
                <a:gd name="connsiteY16" fmla="*/ 4271925 h 7409511"/>
                <a:gd name="connsiteX17" fmla="*/ 3283833 w 6171691"/>
                <a:gd name="connsiteY17" fmla="*/ 4001416 h 7409511"/>
                <a:gd name="connsiteX18" fmla="*/ 4095363 w 6171691"/>
                <a:gd name="connsiteY18" fmla="*/ 3104161 h 7409511"/>
                <a:gd name="connsiteX19" fmla="*/ 4305367 w 6171691"/>
                <a:gd name="connsiteY19" fmla="*/ 2395229 h 7409511"/>
                <a:gd name="connsiteX20" fmla="*/ 4431641 w 6171691"/>
                <a:gd name="connsiteY20" fmla="*/ 1314277 h 7409511"/>
                <a:gd name="connsiteX21" fmla="*/ 4015081 w 6171691"/>
                <a:gd name="connsiteY21" fmla="*/ 784143 h 7409511"/>
                <a:gd name="connsiteX22" fmla="*/ 2941024 w 6171691"/>
                <a:gd name="connsiteY22" fmla="*/ 595457 h 7409511"/>
                <a:gd name="connsiteX23" fmla="*/ 2490355 w 6171691"/>
                <a:gd name="connsiteY23" fmla="*/ 949969 h 7409511"/>
                <a:gd name="connsiteX24" fmla="*/ 2084681 w 6171691"/>
                <a:gd name="connsiteY24" fmla="*/ 1698543 h 7409511"/>
                <a:gd name="connsiteX25" fmla="*/ 1799838 w 6171691"/>
                <a:gd name="connsiteY25" fmla="*/ 2656486 h 7409511"/>
                <a:gd name="connsiteX26" fmla="*/ 2028438 w 6171691"/>
                <a:gd name="connsiteY26" fmla="*/ 3694710 h 7409511"/>
                <a:gd name="connsiteX27" fmla="*/ 1866513 w 6171691"/>
                <a:gd name="connsiteY27" fmla="*/ 4599584 h 7409511"/>
                <a:gd name="connsiteX28" fmla="*/ 2047488 w 6171691"/>
                <a:gd name="connsiteY28" fmla="*/ 5371109 h 7409511"/>
                <a:gd name="connsiteX29" fmla="*/ 1856988 w 6171691"/>
                <a:gd name="connsiteY29" fmla="*/ 6352184 h 7409511"/>
                <a:gd name="connsiteX30" fmla="*/ 1380738 w 6171691"/>
                <a:gd name="connsiteY30" fmla="*/ 6437909 h 7409511"/>
                <a:gd name="connsiteX31" fmla="*/ 856862 w 6171691"/>
                <a:gd name="connsiteY31" fmla="*/ 6495058 h 7409511"/>
                <a:gd name="connsiteX32" fmla="*/ 332988 w 6171691"/>
                <a:gd name="connsiteY32" fmla="*/ 6561734 h 7409511"/>
                <a:gd name="connsiteX33" fmla="*/ 152012 w 6171691"/>
                <a:gd name="connsiteY33" fmla="*/ 5590184 h 7409511"/>
                <a:gd name="connsiteX34" fmla="*/ 628262 w 6171691"/>
                <a:gd name="connsiteY34" fmla="*/ 4609109 h 7409511"/>
                <a:gd name="connsiteX35" fmla="*/ 682237 w 6171691"/>
                <a:gd name="connsiteY35" fmla="*/ 4091585 h 7409511"/>
                <a:gd name="connsiteX36" fmla="*/ 730497 w 6171691"/>
                <a:gd name="connsiteY36" fmla="*/ 3695344 h 7409511"/>
                <a:gd name="connsiteX0" fmla="*/ 730497 w 6171691"/>
                <a:gd name="connsiteY0" fmla="*/ 3695344 h 7409511"/>
                <a:gd name="connsiteX1" fmla="*/ 967987 w 6171691"/>
                <a:gd name="connsiteY1" fmla="*/ 3335934 h 7409511"/>
                <a:gd name="connsiteX2" fmla="*/ 1310887 w 6171691"/>
                <a:gd name="connsiteY2" fmla="*/ 2872384 h 7409511"/>
                <a:gd name="connsiteX3" fmla="*/ 1402509 w 6171691"/>
                <a:gd name="connsiteY3" fmla="*/ 1843685 h 7409511"/>
                <a:gd name="connsiteX4" fmla="*/ 2055652 w 6171691"/>
                <a:gd name="connsiteY4" fmla="*/ 755114 h 7409511"/>
                <a:gd name="connsiteX5" fmla="*/ 3304787 w 6171691"/>
                <a:gd name="connsiteY5" fmla="*/ 2184 h 7409511"/>
                <a:gd name="connsiteX6" fmla="*/ 5074624 w 6171691"/>
                <a:gd name="connsiteY6" fmla="*/ 987342 h 7409511"/>
                <a:gd name="connsiteX7" fmla="*/ 5727767 w 6171691"/>
                <a:gd name="connsiteY7" fmla="*/ 2235571 h 7409511"/>
                <a:gd name="connsiteX8" fmla="*/ 5958180 w 6171691"/>
                <a:gd name="connsiteY8" fmla="*/ 3756848 h 7409511"/>
                <a:gd name="connsiteX9" fmla="*/ 5608748 w 6171691"/>
                <a:gd name="connsiteY9" fmla="*/ 4480931 h 7409511"/>
                <a:gd name="connsiteX10" fmla="*/ 6016601 w 6171691"/>
                <a:gd name="connsiteY10" fmla="*/ 5537934 h 7409511"/>
                <a:gd name="connsiteX11" fmla="*/ 6028575 w 6171691"/>
                <a:gd name="connsiteY11" fmla="*/ 6928402 h 7409511"/>
                <a:gd name="connsiteX12" fmla="*/ 4232795 w 6171691"/>
                <a:gd name="connsiteY12" fmla="*/ 6996257 h 7409511"/>
                <a:gd name="connsiteX13" fmla="*/ 2609462 w 6171691"/>
                <a:gd name="connsiteY13" fmla="*/ 7365009 h 7409511"/>
                <a:gd name="connsiteX14" fmla="*/ 2563743 w 6171691"/>
                <a:gd name="connsiteY14" fmla="*/ 6058815 h 7409511"/>
                <a:gd name="connsiteX15" fmla="*/ 2876163 w 6171691"/>
                <a:gd name="connsiteY15" fmla="*/ 4870095 h 7409511"/>
                <a:gd name="connsiteX16" fmla="*/ 2897118 w 6171691"/>
                <a:gd name="connsiteY16" fmla="*/ 4271925 h 7409511"/>
                <a:gd name="connsiteX17" fmla="*/ 3283833 w 6171691"/>
                <a:gd name="connsiteY17" fmla="*/ 4001416 h 7409511"/>
                <a:gd name="connsiteX18" fmla="*/ 4095363 w 6171691"/>
                <a:gd name="connsiteY18" fmla="*/ 3104161 h 7409511"/>
                <a:gd name="connsiteX19" fmla="*/ 4305367 w 6171691"/>
                <a:gd name="connsiteY19" fmla="*/ 2395229 h 7409511"/>
                <a:gd name="connsiteX20" fmla="*/ 4431641 w 6171691"/>
                <a:gd name="connsiteY20" fmla="*/ 1314277 h 7409511"/>
                <a:gd name="connsiteX21" fmla="*/ 4015081 w 6171691"/>
                <a:gd name="connsiteY21" fmla="*/ 784143 h 7409511"/>
                <a:gd name="connsiteX22" fmla="*/ 2941024 w 6171691"/>
                <a:gd name="connsiteY22" fmla="*/ 595457 h 7409511"/>
                <a:gd name="connsiteX23" fmla="*/ 2490355 w 6171691"/>
                <a:gd name="connsiteY23" fmla="*/ 949969 h 7409511"/>
                <a:gd name="connsiteX24" fmla="*/ 2084681 w 6171691"/>
                <a:gd name="connsiteY24" fmla="*/ 1698543 h 7409511"/>
                <a:gd name="connsiteX25" fmla="*/ 1799838 w 6171691"/>
                <a:gd name="connsiteY25" fmla="*/ 2656486 h 7409511"/>
                <a:gd name="connsiteX26" fmla="*/ 2028438 w 6171691"/>
                <a:gd name="connsiteY26" fmla="*/ 3694710 h 7409511"/>
                <a:gd name="connsiteX27" fmla="*/ 1866513 w 6171691"/>
                <a:gd name="connsiteY27" fmla="*/ 4599584 h 7409511"/>
                <a:gd name="connsiteX28" fmla="*/ 2047488 w 6171691"/>
                <a:gd name="connsiteY28" fmla="*/ 5371109 h 7409511"/>
                <a:gd name="connsiteX29" fmla="*/ 1856988 w 6171691"/>
                <a:gd name="connsiteY29" fmla="*/ 6352184 h 7409511"/>
                <a:gd name="connsiteX30" fmla="*/ 1380738 w 6171691"/>
                <a:gd name="connsiteY30" fmla="*/ 6437909 h 7409511"/>
                <a:gd name="connsiteX31" fmla="*/ 856862 w 6171691"/>
                <a:gd name="connsiteY31" fmla="*/ 6495058 h 7409511"/>
                <a:gd name="connsiteX32" fmla="*/ 332988 w 6171691"/>
                <a:gd name="connsiteY32" fmla="*/ 6561734 h 7409511"/>
                <a:gd name="connsiteX33" fmla="*/ 152012 w 6171691"/>
                <a:gd name="connsiteY33" fmla="*/ 5590184 h 7409511"/>
                <a:gd name="connsiteX34" fmla="*/ 628262 w 6171691"/>
                <a:gd name="connsiteY34" fmla="*/ 4609109 h 7409511"/>
                <a:gd name="connsiteX35" fmla="*/ 682237 w 6171691"/>
                <a:gd name="connsiteY35" fmla="*/ 4091585 h 7409511"/>
                <a:gd name="connsiteX36" fmla="*/ 730497 w 6171691"/>
                <a:gd name="connsiteY36" fmla="*/ 3695344 h 7409511"/>
                <a:gd name="connsiteX0" fmla="*/ 730497 w 6171691"/>
                <a:gd name="connsiteY0" fmla="*/ 3695344 h 7409511"/>
                <a:gd name="connsiteX1" fmla="*/ 967987 w 6171691"/>
                <a:gd name="connsiteY1" fmla="*/ 3335934 h 7409511"/>
                <a:gd name="connsiteX2" fmla="*/ 1310887 w 6171691"/>
                <a:gd name="connsiteY2" fmla="*/ 2872384 h 7409511"/>
                <a:gd name="connsiteX3" fmla="*/ 1402509 w 6171691"/>
                <a:gd name="connsiteY3" fmla="*/ 1843685 h 7409511"/>
                <a:gd name="connsiteX4" fmla="*/ 2055652 w 6171691"/>
                <a:gd name="connsiteY4" fmla="*/ 755114 h 7409511"/>
                <a:gd name="connsiteX5" fmla="*/ 3304787 w 6171691"/>
                <a:gd name="connsiteY5" fmla="*/ 2184 h 7409511"/>
                <a:gd name="connsiteX6" fmla="*/ 5074624 w 6171691"/>
                <a:gd name="connsiteY6" fmla="*/ 987342 h 7409511"/>
                <a:gd name="connsiteX7" fmla="*/ 5727767 w 6171691"/>
                <a:gd name="connsiteY7" fmla="*/ 2235571 h 7409511"/>
                <a:gd name="connsiteX8" fmla="*/ 5958180 w 6171691"/>
                <a:gd name="connsiteY8" fmla="*/ 3756848 h 7409511"/>
                <a:gd name="connsiteX9" fmla="*/ 5608748 w 6171691"/>
                <a:gd name="connsiteY9" fmla="*/ 4480931 h 7409511"/>
                <a:gd name="connsiteX10" fmla="*/ 6016601 w 6171691"/>
                <a:gd name="connsiteY10" fmla="*/ 5537934 h 7409511"/>
                <a:gd name="connsiteX11" fmla="*/ 6028575 w 6171691"/>
                <a:gd name="connsiteY11" fmla="*/ 6928402 h 7409511"/>
                <a:gd name="connsiteX12" fmla="*/ 4232795 w 6171691"/>
                <a:gd name="connsiteY12" fmla="*/ 6996257 h 7409511"/>
                <a:gd name="connsiteX13" fmla="*/ 2609462 w 6171691"/>
                <a:gd name="connsiteY13" fmla="*/ 7365009 h 7409511"/>
                <a:gd name="connsiteX14" fmla="*/ 2563743 w 6171691"/>
                <a:gd name="connsiteY14" fmla="*/ 6058815 h 7409511"/>
                <a:gd name="connsiteX15" fmla="*/ 2876163 w 6171691"/>
                <a:gd name="connsiteY15" fmla="*/ 4870095 h 7409511"/>
                <a:gd name="connsiteX16" fmla="*/ 2897118 w 6171691"/>
                <a:gd name="connsiteY16" fmla="*/ 4271925 h 7409511"/>
                <a:gd name="connsiteX17" fmla="*/ 3283833 w 6171691"/>
                <a:gd name="connsiteY17" fmla="*/ 4001416 h 7409511"/>
                <a:gd name="connsiteX18" fmla="*/ 4095363 w 6171691"/>
                <a:gd name="connsiteY18" fmla="*/ 3104161 h 7409511"/>
                <a:gd name="connsiteX19" fmla="*/ 4305367 w 6171691"/>
                <a:gd name="connsiteY19" fmla="*/ 2395229 h 7409511"/>
                <a:gd name="connsiteX20" fmla="*/ 4431641 w 6171691"/>
                <a:gd name="connsiteY20" fmla="*/ 1314277 h 7409511"/>
                <a:gd name="connsiteX21" fmla="*/ 4015081 w 6171691"/>
                <a:gd name="connsiteY21" fmla="*/ 784143 h 7409511"/>
                <a:gd name="connsiteX22" fmla="*/ 2941024 w 6171691"/>
                <a:gd name="connsiteY22" fmla="*/ 595457 h 7409511"/>
                <a:gd name="connsiteX23" fmla="*/ 2490355 w 6171691"/>
                <a:gd name="connsiteY23" fmla="*/ 949969 h 7409511"/>
                <a:gd name="connsiteX24" fmla="*/ 2084681 w 6171691"/>
                <a:gd name="connsiteY24" fmla="*/ 1698543 h 7409511"/>
                <a:gd name="connsiteX25" fmla="*/ 1799838 w 6171691"/>
                <a:gd name="connsiteY25" fmla="*/ 2656486 h 7409511"/>
                <a:gd name="connsiteX26" fmla="*/ 2028438 w 6171691"/>
                <a:gd name="connsiteY26" fmla="*/ 3694710 h 7409511"/>
                <a:gd name="connsiteX27" fmla="*/ 1866513 w 6171691"/>
                <a:gd name="connsiteY27" fmla="*/ 4599584 h 7409511"/>
                <a:gd name="connsiteX28" fmla="*/ 2047488 w 6171691"/>
                <a:gd name="connsiteY28" fmla="*/ 5371109 h 7409511"/>
                <a:gd name="connsiteX29" fmla="*/ 1856988 w 6171691"/>
                <a:gd name="connsiteY29" fmla="*/ 6352184 h 7409511"/>
                <a:gd name="connsiteX30" fmla="*/ 1380738 w 6171691"/>
                <a:gd name="connsiteY30" fmla="*/ 6437909 h 7409511"/>
                <a:gd name="connsiteX31" fmla="*/ 856862 w 6171691"/>
                <a:gd name="connsiteY31" fmla="*/ 6495058 h 7409511"/>
                <a:gd name="connsiteX32" fmla="*/ 332988 w 6171691"/>
                <a:gd name="connsiteY32" fmla="*/ 6561734 h 7409511"/>
                <a:gd name="connsiteX33" fmla="*/ 152012 w 6171691"/>
                <a:gd name="connsiteY33" fmla="*/ 5590184 h 7409511"/>
                <a:gd name="connsiteX34" fmla="*/ 628262 w 6171691"/>
                <a:gd name="connsiteY34" fmla="*/ 4609109 h 7409511"/>
                <a:gd name="connsiteX35" fmla="*/ 682237 w 6171691"/>
                <a:gd name="connsiteY35" fmla="*/ 4091585 h 7409511"/>
                <a:gd name="connsiteX36" fmla="*/ 730497 w 6171691"/>
                <a:gd name="connsiteY36" fmla="*/ 3695344 h 7409511"/>
                <a:gd name="connsiteX0" fmla="*/ 730497 w 6171691"/>
                <a:gd name="connsiteY0" fmla="*/ 3695344 h 7409511"/>
                <a:gd name="connsiteX1" fmla="*/ 967987 w 6171691"/>
                <a:gd name="connsiteY1" fmla="*/ 3335934 h 7409511"/>
                <a:gd name="connsiteX2" fmla="*/ 1310887 w 6171691"/>
                <a:gd name="connsiteY2" fmla="*/ 2872384 h 7409511"/>
                <a:gd name="connsiteX3" fmla="*/ 1402509 w 6171691"/>
                <a:gd name="connsiteY3" fmla="*/ 1843685 h 7409511"/>
                <a:gd name="connsiteX4" fmla="*/ 2055652 w 6171691"/>
                <a:gd name="connsiteY4" fmla="*/ 755114 h 7409511"/>
                <a:gd name="connsiteX5" fmla="*/ 3304787 w 6171691"/>
                <a:gd name="connsiteY5" fmla="*/ 2184 h 7409511"/>
                <a:gd name="connsiteX6" fmla="*/ 5036524 w 6171691"/>
                <a:gd name="connsiteY6" fmla="*/ 987342 h 7409511"/>
                <a:gd name="connsiteX7" fmla="*/ 5727767 w 6171691"/>
                <a:gd name="connsiteY7" fmla="*/ 2235571 h 7409511"/>
                <a:gd name="connsiteX8" fmla="*/ 5958180 w 6171691"/>
                <a:gd name="connsiteY8" fmla="*/ 3756848 h 7409511"/>
                <a:gd name="connsiteX9" fmla="*/ 5608748 w 6171691"/>
                <a:gd name="connsiteY9" fmla="*/ 4480931 h 7409511"/>
                <a:gd name="connsiteX10" fmla="*/ 6016601 w 6171691"/>
                <a:gd name="connsiteY10" fmla="*/ 5537934 h 7409511"/>
                <a:gd name="connsiteX11" fmla="*/ 6028575 w 6171691"/>
                <a:gd name="connsiteY11" fmla="*/ 6928402 h 7409511"/>
                <a:gd name="connsiteX12" fmla="*/ 4232795 w 6171691"/>
                <a:gd name="connsiteY12" fmla="*/ 6996257 h 7409511"/>
                <a:gd name="connsiteX13" fmla="*/ 2609462 w 6171691"/>
                <a:gd name="connsiteY13" fmla="*/ 7365009 h 7409511"/>
                <a:gd name="connsiteX14" fmla="*/ 2563743 w 6171691"/>
                <a:gd name="connsiteY14" fmla="*/ 6058815 h 7409511"/>
                <a:gd name="connsiteX15" fmla="*/ 2876163 w 6171691"/>
                <a:gd name="connsiteY15" fmla="*/ 4870095 h 7409511"/>
                <a:gd name="connsiteX16" fmla="*/ 2897118 w 6171691"/>
                <a:gd name="connsiteY16" fmla="*/ 4271925 h 7409511"/>
                <a:gd name="connsiteX17" fmla="*/ 3283833 w 6171691"/>
                <a:gd name="connsiteY17" fmla="*/ 4001416 h 7409511"/>
                <a:gd name="connsiteX18" fmla="*/ 4095363 w 6171691"/>
                <a:gd name="connsiteY18" fmla="*/ 3104161 h 7409511"/>
                <a:gd name="connsiteX19" fmla="*/ 4305367 w 6171691"/>
                <a:gd name="connsiteY19" fmla="*/ 2395229 h 7409511"/>
                <a:gd name="connsiteX20" fmla="*/ 4431641 w 6171691"/>
                <a:gd name="connsiteY20" fmla="*/ 1314277 h 7409511"/>
                <a:gd name="connsiteX21" fmla="*/ 4015081 w 6171691"/>
                <a:gd name="connsiteY21" fmla="*/ 784143 h 7409511"/>
                <a:gd name="connsiteX22" fmla="*/ 2941024 w 6171691"/>
                <a:gd name="connsiteY22" fmla="*/ 595457 h 7409511"/>
                <a:gd name="connsiteX23" fmla="*/ 2490355 w 6171691"/>
                <a:gd name="connsiteY23" fmla="*/ 949969 h 7409511"/>
                <a:gd name="connsiteX24" fmla="*/ 2084681 w 6171691"/>
                <a:gd name="connsiteY24" fmla="*/ 1698543 h 7409511"/>
                <a:gd name="connsiteX25" fmla="*/ 1799838 w 6171691"/>
                <a:gd name="connsiteY25" fmla="*/ 2656486 h 7409511"/>
                <a:gd name="connsiteX26" fmla="*/ 2028438 w 6171691"/>
                <a:gd name="connsiteY26" fmla="*/ 3694710 h 7409511"/>
                <a:gd name="connsiteX27" fmla="*/ 1866513 w 6171691"/>
                <a:gd name="connsiteY27" fmla="*/ 4599584 h 7409511"/>
                <a:gd name="connsiteX28" fmla="*/ 2047488 w 6171691"/>
                <a:gd name="connsiteY28" fmla="*/ 5371109 h 7409511"/>
                <a:gd name="connsiteX29" fmla="*/ 1856988 w 6171691"/>
                <a:gd name="connsiteY29" fmla="*/ 6352184 h 7409511"/>
                <a:gd name="connsiteX30" fmla="*/ 1380738 w 6171691"/>
                <a:gd name="connsiteY30" fmla="*/ 6437909 h 7409511"/>
                <a:gd name="connsiteX31" fmla="*/ 856862 w 6171691"/>
                <a:gd name="connsiteY31" fmla="*/ 6495058 h 7409511"/>
                <a:gd name="connsiteX32" fmla="*/ 332988 w 6171691"/>
                <a:gd name="connsiteY32" fmla="*/ 6561734 h 7409511"/>
                <a:gd name="connsiteX33" fmla="*/ 152012 w 6171691"/>
                <a:gd name="connsiteY33" fmla="*/ 5590184 h 7409511"/>
                <a:gd name="connsiteX34" fmla="*/ 628262 w 6171691"/>
                <a:gd name="connsiteY34" fmla="*/ 4609109 h 7409511"/>
                <a:gd name="connsiteX35" fmla="*/ 682237 w 6171691"/>
                <a:gd name="connsiteY35" fmla="*/ 4091585 h 7409511"/>
                <a:gd name="connsiteX36" fmla="*/ 730497 w 6171691"/>
                <a:gd name="connsiteY36" fmla="*/ 3695344 h 7409511"/>
                <a:gd name="connsiteX0" fmla="*/ 730497 w 6171691"/>
                <a:gd name="connsiteY0" fmla="*/ 3695344 h 7409511"/>
                <a:gd name="connsiteX1" fmla="*/ 967987 w 6171691"/>
                <a:gd name="connsiteY1" fmla="*/ 3335934 h 7409511"/>
                <a:gd name="connsiteX2" fmla="*/ 1310887 w 6171691"/>
                <a:gd name="connsiteY2" fmla="*/ 2872384 h 7409511"/>
                <a:gd name="connsiteX3" fmla="*/ 1402509 w 6171691"/>
                <a:gd name="connsiteY3" fmla="*/ 1843685 h 7409511"/>
                <a:gd name="connsiteX4" fmla="*/ 2055652 w 6171691"/>
                <a:gd name="connsiteY4" fmla="*/ 755114 h 7409511"/>
                <a:gd name="connsiteX5" fmla="*/ 3304787 w 6171691"/>
                <a:gd name="connsiteY5" fmla="*/ 2184 h 7409511"/>
                <a:gd name="connsiteX6" fmla="*/ 5036524 w 6171691"/>
                <a:gd name="connsiteY6" fmla="*/ 987342 h 7409511"/>
                <a:gd name="connsiteX7" fmla="*/ 5727767 w 6171691"/>
                <a:gd name="connsiteY7" fmla="*/ 2235571 h 7409511"/>
                <a:gd name="connsiteX8" fmla="*/ 5958180 w 6171691"/>
                <a:gd name="connsiteY8" fmla="*/ 3756848 h 7409511"/>
                <a:gd name="connsiteX9" fmla="*/ 5608748 w 6171691"/>
                <a:gd name="connsiteY9" fmla="*/ 4480931 h 7409511"/>
                <a:gd name="connsiteX10" fmla="*/ 6016601 w 6171691"/>
                <a:gd name="connsiteY10" fmla="*/ 5537934 h 7409511"/>
                <a:gd name="connsiteX11" fmla="*/ 6028575 w 6171691"/>
                <a:gd name="connsiteY11" fmla="*/ 6928402 h 7409511"/>
                <a:gd name="connsiteX12" fmla="*/ 4232795 w 6171691"/>
                <a:gd name="connsiteY12" fmla="*/ 6996257 h 7409511"/>
                <a:gd name="connsiteX13" fmla="*/ 2609462 w 6171691"/>
                <a:gd name="connsiteY13" fmla="*/ 7365009 h 7409511"/>
                <a:gd name="connsiteX14" fmla="*/ 2563743 w 6171691"/>
                <a:gd name="connsiteY14" fmla="*/ 6058815 h 7409511"/>
                <a:gd name="connsiteX15" fmla="*/ 2876163 w 6171691"/>
                <a:gd name="connsiteY15" fmla="*/ 4870095 h 7409511"/>
                <a:gd name="connsiteX16" fmla="*/ 2897118 w 6171691"/>
                <a:gd name="connsiteY16" fmla="*/ 4271925 h 7409511"/>
                <a:gd name="connsiteX17" fmla="*/ 3283833 w 6171691"/>
                <a:gd name="connsiteY17" fmla="*/ 4001416 h 7409511"/>
                <a:gd name="connsiteX18" fmla="*/ 4095363 w 6171691"/>
                <a:gd name="connsiteY18" fmla="*/ 3104161 h 7409511"/>
                <a:gd name="connsiteX19" fmla="*/ 4305367 w 6171691"/>
                <a:gd name="connsiteY19" fmla="*/ 2395229 h 7409511"/>
                <a:gd name="connsiteX20" fmla="*/ 4431641 w 6171691"/>
                <a:gd name="connsiteY20" fmla="*/ 1314277 h 7409511"/>
                <a:gd name="connsiteX21" fmla="*/ 4015081 w 6171691"/>
                <a:gd name="connsiteY21" fmla="*/ 784143 h 7409511"/>
                <a:gd name="connsiteX22" fmla="*/ 2941024 w 6171691"/>
                <a:gd name="connsiteY22" fmla="*/ 595457 h 7409511"/>
                <a:gd name="connsiteX23" fmla="*/ 2490355 w 6171691"/>
                <a:gd name="connsiteY23" fmla="*/ 949969 h 7409511"/>
                <a:gd name="connsiteX24" fmla="*/ 2084681 w 6171691"/>
                <a:gd name="connsiteY24" fmla="*/ 1698543 h 7409511"/>
                <a:gd name="connsiteX25" fmla="*/ 1799838 w 6171691"/>
                <a:gd name="connsiteY25" fmla="*/ 2656486 h 7409511"/>
                <a:gd name="connsiteX26" fmla="*/ 2028438 w 6171691"/>
                <a:gd name="connsiteY26" fmla="*/ 3694710 h 7409511"/>
                <a:gd name="connsiteX27" fmla="*/ 1866513 w 6171691"/>
                <a:gd name="connsiteY27" fmla="*/ 4599584 h 7409511"/>
                <a:gd name="connsiteX28" fmla="*/ 2047488 w 6171691"/>
                <a:gd name="connsiteY28" fmla="*/ 5371109 h 7409511"/>
                <a:gd name="connsiteX29" fmla="*/ 1856988 w 6171691"/>
                <a:gd name="connsiteY29" fmla="*/ 6352184 h 7409511"/>
                <a:gd name="connsiteX30" fmla="*/ 1380738 w 6171691"/>
                <a:gd name="connsiteY30" fmla="*/ 6437909 h 7409511"/>
                <a:gd name="connsiteX31" fmla="*/ 856862 w 6171691"/>
                <a:gd name="connsiteY31" fmla="*/ 6495058 h 7409511"/>
                <a:gd name="connsiteX32" fmla="*/ 332988 w 6171691"/>
                <a:gd name="connsiteY32" fmla="*/ 6561734 h 7409511"/>
                <a:gd name="connsiteX33" fmla="*/ 152012 w 6171691"/>
                <a:gd name="connsiteY33" fmla="*/ 5590184 h 7409511"/>
                <a:gd name="connsiteX34" fmla="*/ 628262 w 6171691"/>
                <a:gd name="connsiteY34" fmla="*/ 4609109 h 7409511"/>
                <a:gd name="connsiteX35" fmla="*/ 682237 w 6171691"/>
                <a:gd name="connsiteY35" fmla="*/ 4091585 h 7409511"/>
                <a:gd name="connsiteX36" fmla="*/ 730497 w 6171691"/>
                <a:gd name="connsiteY36" fmla="*/ 3695344 h 7409511"/>
                <a:gd name="connsiteX0" fmla="*/ 730497 w 6171691"/>
                <a:gd name="connsiteY0" fmla="*/ 3695344 h 7409511"/>
                <a:gd name="connsiteX1" fmla="*/ 967987 w 6171691"/>
                <a:gd name="connsiteY1" fmla="*/ 3335934 h 7409511"/>
                <a:gd name="connsiteX2" fmla="*/ 1310887 w 6171691"/>
                <a:gd name="connsiteY2" fmla="*/ 2872384 h 7409511"/>
                <a:gd name="connsiteX3" fmla="*/ 1402509 w 6171691"/>
                <a:gd name="connsiteY3" fmla="*/ 1843685 h 7409511"/>
                <a:gd name="connsiteX4" fmla="*/ 2055652 w 6171691"/>
                <a:gd name="connsiteY4" fmla="*/ 755114 h 7409511"/>
                <a:gd name="connsiteX5" fmla="*/ 3304787 w 6171691"/>
                <a:gd name="connsiteY5" fmla="*/ 2184 h 7409511"/>
                <a:gd name="connsiteX6" fmla="*/ 5036524 w 6171691"/>
                <a:gd name="connsiteY6" fmla="*/ 987342 h 7409511"/>
                <a:gd name="connsiteX7" fmla="*/ 5727767 w 6171691"/>
                <a:gd name="connsiteY7" fmla="*/ 2235571 h 7409511"/>
                <a:gd name="connsiteX8" fmla="*/ 5958180 w 6171691"/>
                <a:gd name="connsiteY8" fmla="*/ 3756848 h 7409511"/>
                <a:gd name="connsiteX9" fmla="*/ 5608748 w 6171691"/>
                <a:gd name="connsiteY9" fmla="*/ 4480931 h 7409511"/>
                <a:gd name="connsiteX10" fmla="*/ 6016601 w 6171691"/>
                <a:gd name="connsiteY10" fmla="*/ 5537934 h 7409511"/>
                <a:gd name="connsiteX11" fmla="*/ 6028575 w 6171691"/>
                <a:gd name="connsiteY11" fmla="*/ 6928402 h 7409511"/>
                <a:gd name="connsiteX12" fmla="*/ 4232795 w 6171691"/>
                <a:gd name="connsiteY12" fmla="*/ 6996257 h 7409511"/>
                <a:gd name="connsiteX13" fmla="*/ 2609462 w 6171691"/>
                <a:gd name="connsiteY13" fmla="*/ 7365009 h 7409511"/>
                <a:gd name="connsiteX14" fmla="*/ 2563743 w 6171691"/>
                <a:gd name="connsiteY14" fmla="*/ 6058815 h 7409511"/>
                <a:gd name="connsiteX15" fmla="*/ 2876163 w 6171691"/>
                <a:gd name="connsiteY15" fmla="*/ 4870095 h 7409511"/>
                <a:gd name="connsiteX16" fmla="*/ 2897118 w 6171691"/>
                <a:gd name="connsiteY16" fmla="*/ 4271925 h 7409511"/>
                <a:gd name="connsiteX17" fmla="*/ 3283833 w 6171691"/>
                <a:gd name="connsiteY17" fmla="*/ 4001416 h 7409511"/>
                <a:gd name="connsiteX18" fmla="*/ 4095363 w 6171691"/>
                <a:gd name="connsiteY18" fmla="*/ 3104161 h 7409511"/>
                <a:gd name="connsiteX19" fmla="*/ 4305367 w 6171691"/>
                <a:gd name="connsiteY19" fmla="*/ 2395229 h 7409511"/>
                <a:gd name="connsiteX20" fmla="*/ 4431641 w 6171691"/>
                <a:gd name="connsiteY20" fmla="*/ 1314277 h 7409511"/>
                <a:gd name="connsiteX21" fmla="*/ 4015081 w 6171691"/>
                <a:gd name="connsiteY21" fmla="*/ 784143 h 7409511"/>
                <a:gd name="connsiteX22" fmla="*/ 2941024 w 6171691"/>
                <a:gd name="connsiteY22" fmla="*/ 595457 h 7409511"/>
                <a:gd name="connsiteX23" fmla="*/ 2490355 w 6171691"/>
                <a:gd name="connsiteY23" fmla="*/ 949969 h 7409511"/>
                <a:gd name="connsiteX24" fmla="*/ 2084681 w 6171691"/>
                <a:gd name="connsiteY24" fmla="*/ 1698543 h 7409511"/>
                <a:gd name="connsiteX25" fmla="*/ 1799838 w 6171691"/>
                <a:gd name="connsiteY25" fmla="*/ 2656486 h 7409511"/>
                <a:gd name="connsiteX26" fmla="*/ 2028438 w 6171691"/>
                <a:gd name="connsiteY26" fmla="*/ 3694710 h 7409511"/>
                <a:gd name="connsiteX27" fmla="*/ 1866513 w 6171691"/>
                <a:gd name="connsiteY27" fmla="*/ 4599584 h 7409511"/>
                <a:gd name="connsiteX28" fmla="*/ 2047488 w 6171691"/>
                <a:gd name="connsiteY28" fmla="*/ 5371109 h 7409511"/>
                <a:gd name="connsiteX29" fmla="*/ 1856988 w 6171691"/>
                <a:gd name="connsiteY29" fmla="*/ 6352184 h 7409511"/>
                <a:gd name="connsiteX30" fmla="*/ 1380738 w 6171691"/>
                <a:gd name="connsiteY30" fmla="*/ 6437909 h 7409511"/>
                <a:gd name="connsiteX31" fmla="*/ 856862 w 6171691"/>
                <a:gd name="connsiteY31" fmla="*/ 6495058 h 7409511"/>
                <a:gd name="connsiteX32" fmla="*/ 332988 w 6171691"/>
                <a:gd name="connsiteY32" fmla="*/ 6561734 h 7409511"/>
                <a:gd name="connsiteX33" fmla="*/ 152012 w 6171691"/>
                <a:gd name="connsiteY33" fmla="*/ 5590184 h 7409511"/>
                <a:gd name="connsiteX34" fmla="*/ 628262 w 6171691"/>
                <a:gd name="connsiteY34" fmla="*/ 4609109 h 7409511"/>
                <a:gd name="connsiteX35" fmla="*/ 682237 w 6171691"/>
                <a:gd name="connsiteY35" fmla="*/ 4091585 h 7409511"/>
                <a:gd name="connsiteX36" fmla="*/ 730497 w 6171691"/>
                <a:gd name="connsiteY36" fmla="*/ 3695344 h 7409511"/>
                <a:gd name="connsiteX0" fmla="*/ 730497 w 6171691"/>
                <a:gd name="connsiteY0" fmla="*/ 3695478 h 7409645"/>
                <a:gd name="connsiteX1" fmla="*/ 967987 w 6171691"/>
                <a:gd name="connsiteY1" fmla="*/ 3336068 h 7409645"/>
                <a:gd name="connsiteX2" fmla="*/ 1310887 w 6171691"/>
                <a:gd name="connsiteY2" fmla="*/ 2872518 h 7409645"/>
                <a:gd name="connsiteX3" fmla="*/ 1402509 w 6171691"/>
                <a:gd name="connsiteY3" fmla="*/ 1843819 h 7409645"/>
                <a:gd name="connsiteX4" fmla="*/ 2055652 w 6171691"/>
                <a:gd name="connsiteY4" fmla="*/ 755248 h 7409645"/>
                <a:gd name="connsiteX5" fmla="*/ 3304787 w 6171691"/>
                <a:gd name="connsiteY5" fmla="*/ 2318 h 7409645"/>
                <a:gd name="connsiteX6" fmla="*/ 5013664 w 6171691"/>
                <a:gd name="connsiteY6" fmla="*/ 995096 h 7409645"/>
                <a:gd name="connsiteX7" fmla="*/ 5727767 w 6171691"/>
                <a:gd name="connsiteY7" fmla="*/ 2235705 h 7409645"/>
                <a:gd name="connsiteX8" fmla="*/ 5958180 w 6171691"/>
                <a:gd name="connsiteY8" fmla="*/ 3756982 h 7409645"/>
                <a:gd name="connsiteX9" fmla="*/ 5608748 w 6171691"/>
                <a:gd name="connsiteY9" fmla="*/ 4481065 h 7409645"/>
                <a:gd name="connsiteX10" fmla="*/ 6016601 w 6171691"/>
                <a:gd name="connsiteY10" fmla="*/ 5538068 h 7409645"/>
                <a:gd name="connsiteX11" fmla="*/ 6028575 w 6171691"/>
                <a:gd name="connsiteY11" fmla="*/ 6928536 h 7409645"/>
                <a:gd name="connsiteX12" fmla="*/ 4232795 w 6171691"/>
                <a:gd name="connsiteY12" fmla="*/ 6996391 h 7409645"/>
                <a:gd name="connsiteX13" fmla="*/ 2609462 w 6171691"/>
                <a:gd name="connsiteY13" fmla="*/ 7365143 h 7409645"/>
                <a:gd name="connsiteX14" fmla="*/ 2563743 w 6171691"/>
                <a:gd name="connsiteY14" fmla="*/ 6058949 h 7409645"/>
                <a:gd name="connsiteX15" fmla="*/ 2876163 w 6171691"/>
                <a:gd name="connsiteY15" fmla="*/ 4870229 h 7409645"/>
                <a:gd name="connsiteX16" fmla="*/ 2897118 w 6171691"/>
                <a:gd name="connsiteY16" fmla="*/ 4272059 h 7409645"/>
                <a:gd name="connsiteX17" fmla="*/ 3283833 w 6171691"/>
                <a:gd name="connsiteY17" fmla="*/ 4001550 h 7409645"/>
                <a:gd name="connsiteX18" fmla="*/ 4095363 w 6171691"/>
                <a:gd name="connsiteY18" fmla="*/ 3104295 h 7409645"/>
                <a:gd name="connsiteX19" fmla="*/ 4305367 w 6171691"/>
                <a:gd name="connsiteY19" fmla="*/ 2395363 h 7409645"/>
                <a:gd name="connsiteX20" fmla="*/ 4431641 w 6171691"/>
                <a:gd name="connsiteY20" fmla="*/ 1314411 h 7409645"/>
                <a:gd name="connsiteX21" fmla="*/ 4015081 w 6171691"/>
                <a:gd name="connsiteY21" fmla="*/ 784277 h 7409645"/>
                <a:gd name="connsiteX22" fmla="*/ 2941024 w 6171691"/>
                <a:gd name="connsiteY22" fmla="*/ 595591 h 7409645"/>
                <a:gd name="connsiteX23" fmla="*/ 2490355 w 6171691"/>
                <a:gd name="connsiteY23" fmla="*/ 950103 h 7409645"/>
                <a:gd name="connsiteX24" fmla="*/ 2084681 w 6171691"/>
                <a:gd name="connsiteY24" fmla="*/ 1698677 h 7409645"/>
                <a:gd name="connsiteX25" fmla="*/ 1799838 w 6171691"/>
                <a:gd name="connsiteY25" fmla="*/ 2656620 h 7409645"/>
                <a:gd name="connsiteX26" fmla="*/ 2028438 w 6171691"/>
                <a:gd name="connsiteY26" fmla="*/ 3694844 h 7409645"/>
                <a:gd name="connsiteX27" fmla="*/ 1866513 w 6171691"/>
                <a:gd name="connsiteY27" fmla="*/ 4599718 h 7409645"/>
                <a:gd name="connsiteX28" fmla="*/ 2047488 w 6171691"/>
                <a:gd name="connsiteY28" fmla="*/ 5371243 h 7409645"/>
                <a:gd name="connsiteX29" fmla="*/ 1856988 w 6171691"/>
                <a:gd name="connsiteY29" fmla="*/ 6352318 h 7409645"/>
                <a:gd name="connsiteX30" fmla="*/ 1380738 w 6171691"/>
                <a:gd name="connsiteY30" fmla="*/ 6438043 h 7409645"/>
                <a:gd name="connsiteX31" fmla="*/ 856862 w 6171691"/>
                <a:gd name="connsiteY31" fmla="*/ 6495192 h 7409645"/>
                <a:gd name="connsiteX32" fmla="*/ 332988 w 6171691"/>
                <a:gd name="connsiteY32" fmla="*/ 6561868 h 7409645"/>
                <a:gd name="connsiteX33" fmla="*/ 152012 w 6171691"/>
                <a:gd name="connsiteY33" fmla="*/ 5590318 h 7409645"/>
                <a:gd name="connsiteX34" fmla="*/ 628262 w 6171691"/>
                <a:gd name="connsiteY34" fmla="*/ 4609243 h 7409645"/>
                <a:gd name="connsiteX35" fmla="*/ 682237 w 6171691"/>
                <a:gd name="connsiteY35" fmla="*/ 4091719 h 7409645"/>
                <a:gd name="connsiteX36" fmla="*/ 730497 w 6171691"/>
                <a:gd name="connsiteY36" fmla="*/ 3695478 h 7409645"/>
                <a:gd name="connsiteX0" fmla="*/ 730497 w 6171691"/>
                <a:gd name="connsiteY0" fmla="*/ 3695478 h 7409645"/>
                <a:gd name="connsiteX1" fmla="*/ 967987 w 6171691"/>
                <a:gd name="connsiteY1" fmla="*/ 3336068 h 7409645"/>
                <a:gd name="connsiteX2" fmla="*/ 1310887 w 6171691"/>
                <a:gd name="connsiteY2" fmla="*/ 2872518 h 7409645"/>
                <a:gd name="connsiteX3" fmla="*/ 1402509 w 6171691"/>
                <a:gd name="connsiteY3" fmla="*/ 1843819 h 7409645"/>
                <a:gd name="connsiteX4" fmla="*/ 2055652 w 6171691"/>
                <a:gd name="connsiteY4" fmla="*/ 755248 h 7409645"/>
                <a:gd name="connsiteX5" fmla="*/ 3304787 w 6171691"/>
                <a:gd name="connsiteY5" fmla="*/ 2318 h 7409645"/>
                <a:gd name="connsiteX6" fmla="*/ 5013664 w 6171691"/>
                <a:gd name="connsiteY6" fmla="*/ 995096 h 7409645"/>
                <a:gd name="connsiteX7" fmla="*/ 5727767 w 6171691"/>
                <a:gd name="connsiteY7" fmla="*/ 2235705 h 7409645"/>
                <a:gd name="connsiteX8" fmla="*/ 5958180 w 6171691"/>
                <a:gd name="connsiteY8" fmla="*/ 3756982 h 7409645"/>
                <a:gd name="connsiteX9" fmla="*/ 5608748 w 6171691"/>
                <a:gd name="connsiteY9" fmla="*/ 4481065 h 7409645"/>
                <a:gd name="connsiteX10" fmla="*/ 6016601 w 6171691"/>
                <a:gd name="connsiteY10" fmla="*/ 5538068 h 7409645"/>
                <a:gd name="connsiteX11" fmla="*/ 6028575 w 6171691"/>
                <a:gd name="connsiteY11" fmla="*/ 6928536 h 7409645"/>
                <a:gd name="connsiteX12" fmla="*/ 4232795 w 6171691"/>
                <a:gd name="connsiteY12" fmla="*/ 6996391 h 7409645"/>
                <a:gd name="connsiteX13" fmla="*/ 2609462 w 6171691"/>
                <a:gd name="connsiteY13" fmla="*/ 7365143 h 7409645"/>
                <a:gd name="connsiteX14" fmla="*/ 2563743 w 6171691"/>
                <a:gd name="connsiteY14" fmla="*/ 6058949 h 7409645"/>
                <a:gd name="connsiteX15" fmla="*/ 2876163 w 6171691"/>
                <a:gd name="connsiteY15" fmla="*/ 4870229 h 7409645"/>
                <a:gd name="connsiteX16" fmla="*/ 2897118 w 6171691"/>
                <a:gd name="connsiteY16" fmla="*/ 4272059 h 7409645"/>
                <a:gd name="connsiteX17" fmla="*/ 3283833 w 6171691"/>
                <a:gd name="connsiteY17" fmla="*/ 4001550 h 7409645"/>
                <a:gd name="connsiteX18" fmla="*/ 4095363 w 6171691"/>
                <a:gd name="connsiteY18" fmla="*/ 3104295 h 7409645"/>
                <a:gd name="connsiteX19" fmla="*/ 4305367 w 6171691"/>
                <a:gd name="connsiteY19" fmla="*/ 2395363 h 7409645"/>
                <a:gd name="connsiteX20" fmla="*/ 4431641 w 6171691"/>
                <a:gd name="connsiteY20" fmla="*/ 1314411 h 7409645"/>
                <a:gd name="connsiteX21" fmla="*/ 4015081 w 6171691"/>
                <a:gd name="connsiteY21" fmla="*/ 784277 h 7409645"/>
                <a:gd name="connsiteX22" fmla="*/ 2941024 w 6171691"/>
                <a:gd name="connsiteY22" fmla="*/ 595591 h 7409645"/>
                <a:gd name="connsiteX23" fmla="*/ 2490355 w 6171691"/>
                <a:gd name="connsiteY23" fmla="*/ 950103 h 7409645"/>
                <a:gd name="connsiteX24" fmla="*/ 2084681 w 6171691"/>
                <a:gd name="connsiteY24" fmla="*/ 1698677 h 7409645"/>
                <a:gd name="connsiteX25" fmla="*/ 1799838 w 6171691"/>
                <a:gd name="connsiteY25" fmla="*/ 2656620 h 7409645"/>
                <a:gd name="connsiteX26" fmla="*/ 2028438 w 6171691"/>
                <a:gd name="connsiteY26" fmla="*/ 3694844 h 7409645"/>
                <a:gd name="connsiteX27" fmla="*/ 1866513 w 6171691"/>
                <a:gd name="connsiteY27" fmla="*/ 4599718 h 7409645"/>
                <a:gd name="connsiteX28" fmla="*/ 2047488 w 6171691"/>
                <a:gd name="connsiteY28" fmla="*/ 5371243 h 7409645"/>
                <a:gd name="connsiteX29" fmla="*/ 1856988 w 6171691"/>
                <a:gd name="connsiteY29" fmla="*/ 6352318 h 7409645"/>
                <a:gd name="connsiteX30" fmla="*/ 1380738 w 6171691"/>
                <a:gd name="connsiteY30" fmla="*/ 6438043 h 7409645"/>
                <a:gd name="connsiteX31" fmla="*/ 856862 w 6171691"/>
                <a:gd name="connsiteY31" fmla="*/ 6495192 h 7409645"/>
                <a:gd name="connsiteX32" fmla="*/ 332988 w 6171691"/>
                <a:gd name="connsiteY32" fmla="*/ 6561868 h 7409645"/>
                <a:gd name="connsiteX33" fmla="*/ 152012 w 6171691"/>
                <a:gd name="connsiteY33" fmla="*/ 5590318 h 7409645"/>
                <a:gd name="connsiteX34" fmla="*/ 628262 w 6171691"/>
                <a:gd name="connsiteY34" fmla="*/ 4609243 h 7409645"/>
                <a:gd name="connsiteX35" fmla="*/ 682237 w 6171691"/>
                <a:gd name="connsiteY35" fmla="*/ 4091719 h 7409645"/>
                <a:gd name="connsiteX36" fmla="*/ 730497 w 6171691"/>
                <a:gd name="connsiteY36" fmla="*/ 3695478 h 7409645"/>
                <a:gd name="connsiteX0" fmla="*/ 730497 w 6171691"/>
                <a:gd name="connsiteY0" fmla="*/ 3695478 h 7409645"/>
                <a:gd name="connsiteX1" fmla="*/ 967987 w 6171691"/>
                <a:gd name="connsiteY1" fmla="*/ 3336068 h 7409645"/>
                <a:gd name="connsiteX2" fmla="*/ 1310887 w 6171691"/>
                <a:gd name="connsiteY2" fmla="*/ 2872518 h 7409645"/>
                <a:gd name="connsiteX3" fmla="*/ 1402509 w 6171691"/>
                <a:gd name="connsiteY3" fmla="*/ 1843819 h 7409645"/>
                <a:gd name="connsiteX4" fmla="*/ 2055652 w 6171691"/>
                <a:gd name="connsiteY4" fmla="*/ 755248 h 7409645"/>
                <a:gd name="connsiteX5" fmla="*/ 3304787 w 6171691"/>
                <a:gd name="connsiteY5" fmla="*/ 2318 h 7409645"/>
                <a:gd name="connsiteX6" fmla="*/ 5013664 w 6171691"/>
                <a:gd name="connsiteY6" fmla="*/ 995096 h 7409645"/>
                <a:gd name="connsiteX7" fmla="*/ 5727767 w 6171691"/>
                <a:gd name="connsiteY7" fmla="*/ 2235705 h 7409645"/>
                <a:gd name="connsiteX8" fmla="*/ 5958180 w 6171691"/>
                <a:gd name="connsiteY8" fmla="*/ 3756982 h 7409645"/>
                <a:gd name="connsiteX9" fmla="*/ 5608748 w 6171691"/>
                <a:gd name="connsiteY9" fmla="*/ 4481065 h 7409645"/>
                <a:gd name="connsiteX10" fmla="*/ 6016601 w 6171691"/>
                <a:gd name="connsiteY10" fmla="*/ 5538068 h 7409645"/>
                <a:gd name="connsiteX11" fmla="*/ 6028575 w 6171691"/>
                <a:gd name="connsiteY11" fmla="*/ 6928536 h 7409645"/>
                <a:gd name="connsiteX12" fmla="*/ 4232795 w 6171691"/>
                <a:gd name="connsiteY12" fmla="*/ 6996391 h 7409645"/>
                <a:gd name="connsiteX13" fmla="*/ 2609462 w 6171691"/>
                <a:gd name="connsiteY13" fmla="*/ 7365143 h 7409645"/>
                <a:gd name="connsiteX14" fmla="*/ 2563743 w 6171691"/>
                <a:gd name="connsiteY14" fmla="*/ 6058949 h 7409645"/>
                <a:gd name="connsiteX15" fmla="*/ 2876163 w 6171691"/>
                <a:gd name="connsiteY15" fmla="*/ 4870229 h 7409645"/>
                <a:gd name="connsiteX16" fmla="*/ 2897118 w 6171691"/>
                <a:gd name="connsiteY16" fmla="*/ 4272059 h 7409645"/>
                <a:gd name="connsiteX17" fmla="*/ 3283833 w 6171691"/>
                <a:gd name="connsiteY17" fmla="*/ 4001550 h 7409645"/>
                <a:gd name="connsiteX18" fmla="*/ 4095363 w 6171691"/>
                <a:gd name="connsiteY18" fmla="*/ 3104295 h 7409645"/>
                <a:gd name="connsiteX19" fmla="*/ 4305367 w 6171691"/>
                <a:gd name="connsiteY19" fmla="*/ 2395363 h 7409645"/>
                <a:gd name="connsiteX20" fmla="*/ 4431641 w 6171691"/>
                <a:gd name="connsiteY20" fmla="*/ 1314411 h 7409645"/>
                <a:gd name="connsiteX21" fmla="*/ 4015081 w 6171691"/>
                <a:gd name="connsiteY21" fmla="*/ 784277 h 7409645"/>
                <a:gd name="connsiteX22" fmla="*/ 2941024 w 6171691"/>
                <a:gd name="connsiteY22" fmla="*/ 595591 h 7409645"/>
                <a:gd name="connsiteX23" fmla="*/ 2490355 w 6171691"/>
                <a:gd name="connsiteY23" fmla="*/ 950103 h 7409645"/>
                <a:gd name="connsiteX24" fmla="*/ 2084681 w 6171691"/>
                <a:gd name="connsiteY24" fmla="*/ 1698677 h 7409645"/>
                <a:gd name="connsiteX25" fmla="*/ 1799838 w 6171691"/>
                <a:gd name="connsiteY25" fmla="*/ 2656620 h 7409645"/>
                <a:gd name="connsiteX26" fmla="*/ 2028438 w 6171691"/>
                <a:gd name="connsiteY26" fmla="*/ 3694844 h 7409645"/>
                <a:gd name="connsiteX27" fmla="*/ 1866513 w 6171691"/>
                <a:gd name="connsiteY27" fmla="*/ 4599718 h 7409645"/>
                <a:gd name="connsiteX28" fmla="*/ 2047488 w 6171691"/>
                <a:gd name="connsiteY28" fmla="*/ 5371243 h 7409645"/>
                <a:gd name="connsiteX29" fmla="*/ 1856988 w 6171691"/>
                <a:gd name="connsiteY29" fmla="*/ 6352318 h 7409645"/>
                <a:gd name="connsiteX30" fmla="*/ 1380738 w 6171691"/>
                <a:gd name="connsiteY30" fmla="*/ 6438043 h 7409645"/>
                <a:gd name="connsiteX31" fmla="*/ 856862 w 6171691"/>
                <a:gd name="connsiteY31" fmla="*/ 6495192 h 7409645"/>
                <a:gd name="connsiteX32" fmla="*/ 332988 w 6171691"/>
                <a:gd name="connsiteY32" fmla="*/ 6561868 h 7409645"/>
                <a:gd name="connsiteX33" fmla="*/ 152012 w 6171691"/>
                <a:gd name="connsiteY33" fmla="*/ 5590318 h 7409645"/>
                <a:gd name="connsiteX34" fmla="*/ 628262 w 6171691"/>
                <a:gd name="connsiteY34" fmla="*/ 4609243 h 7409645"/>
                <a:gd name="connsiteX35" fmla="*/ 682237 w 6171691"/>
                <a:gd name="connsiteY35" fmla="*/ 4091719 h 7409645"/>
                <a:gd name="connsiteX36" fmla="*/ 730497 w 6171691"/>
                <a:gd name="connsiteY36" fmla="*/ 3695478 h 7409645"/>
                <a:gd name="connsiteX0" fmla="*/ 730497 w 6171691"/>
                <a:gd name="connsiteY0" fmla="*/ 3695478 h 7409645"/>
                <a:gd name="connsiteX1" fmla="*/ 967987 w 6171691"/>
                <a:gd name="connsiteY1" fmla="*/ 3336068 h 7409645"/>
                <a:gd name="connsiteX2" fmla="*/ 1310887 w 6171691"/>
                <a:gd name="connsiteY2" fmla="*/ 2872518 h 7409645"/>
                <a:gd name="connsiteX3" fmla="*/ 1402509 w 6171691"/>
                <a:gd name="connsiteY3" fmla="*/ 1843819 h 7409645"/>
                <a:gd name="connsiteX4" fmla="*/ 2055652 w 6171691"/>
                <a:gd name="connsiteY4" fmla="*/ 755248 h 7409645"/>
                <a:gd name="connsiteX5" fmla="*/ 3304787 w 6171691"/>
                <a:gd name="connsiteY5" fmla="*/ 2318 h 7409645"/>
                <a:gd name="connsiteX6" fmla="*/ 5013664 w 6171691"/>
                <a:gd name="connsiteY6" fmla="*/ 995096 h 7409645"/>
                <a:gd name="connsiteX7" fmla="*/ 5727767 w 6171691"/>
                <a:gd name="connsiteY7" fmla="*/ 2235705 h 7409645"/>
                <a:gd name="connsiteX8" fmla="*/ 5958180 w 6171691"/>
                <a:gd name="connsiteY8" fmla="*/ 3756982 h 7409645"/>
                <a:gd name="connsiteX9" fmla="*/ 5608748 w 6171691"/>
                <a:gd name="connsiteY9" fmla="*/ 4481065 h 7409645"/>
                <a:gd name="connsiteX10" fmla="*/ 6016601 w 6171691"/>
                <a:gd name="connsiteY10" fmla="*/ 5538068 h 7409645"/>
                <a:gd name="connsiteX11" fmla="*/ 6028575 w 6171691"/>
                <a:gd name="connsiteY11" fmla="*/ 6928536 h 7409645"/>
                <a:gd name="connsiteX12" fmla="*/ 4232795 w 6171691"/>
                <a:gd name="connsiteY12" fmla="*/ 6996391 h 7409645"/>
                <a:gd name="connsiteX13" fmla="*/ 2609462 w 6171691"/>
                <a:gd name="connsiteY13" fmla="*/ 7365143 h 7409645"/>
                <a:gd name="connsiteX14" fmla="*/ 2563743 w 6171691"/>
                <a:gd name="connsiteY14" fmla="*/ 6058949 h 7409645"/>
                <a:gd name="connsiteX15" fmla="*/ 2876163 w 6171691"/>
                <a:gd name="connsiteY15" fmla="*/ 4870229 h 7409645"/>
                <a:gd name="connsiteX16" fmla="*/ 2897118 w 6171691"/>
                <a:gd name="connsiteY16" fmla="*/ 4272059 h 7409645"/>
                <a:gd name="connsiteX17" fmla="*/ 3283833 w 6171691"/>
                <a:gd name="connsiteY17" fmla="*/ 4001550 h 7409645"/>
                <a:gd name="connsiteX18" fmla="*/ 4095363 w 6171691"/>
                <a:gd name="connsiteY18" fmla="*/ 3104295 h 7409645"/>
                <a:gd name="connsiteX19" fmla="*/ 4305367 w 6171691"/>
                <a:gd name="connsiteY19" fmla="*/ 2395363 h 7409645"/>
                <a:gd name="connsiteX20" fmla="*/ 4431641 w 6171691"/>
                <a:gd name="connsiteY20" fmla="*/ 1314411 h 7409645"/>
                <a:gd name="connsiteX21" fmla="*/ 4015081 w 6171691"/>
                <a:gd name="connsiteY21" fmla="*/ 784277 h 7409645"/>
                <a:gd name="connsiteX22" fmla="*/ 2941024 w 6171691"/>
                <a:gd name="connsiteY22" fmla="*/ 595591 h 7409645"/>
                <a:gd name="connsiteX23" fmla="*/ 2490355 w 6171691"/>
                <a:gd name="connsiteY23" fmla="*/ 950103 h 7409645"/>
                <a:gd name="connsiteX24" fmla="*/ 2084681 w 6171691"/>
                <a:gd name="connsiteY24" fmla="*/ 1698677 h 7409645"/>
                <a:gd name="connsiteX25" fmla="*/ 1799838 w 6171691"/>
                <a:gd name="connsiteY25" fmla="*/ 2656620 h 7409645"/>
                <a:gd name="connsiteX26" fmla="*/ 2028438 w 6171691"/>
                <a:gd name="connsiteY26" fmla="*/ 3694844 h 7409645"/>
                <a:gd name="connsiteX27" fmla="*/ 1866513 w 6171691"/>
                <a:gd name="connsiteY27" fmla="*/ 4599718 h 7409645"/>
                <a:gd name="connsiteX28" fmla="*/ 2047488 w 6171691"/>
                <a:gd name="connsiteY28" fmla="*/ 5371243 h 7409645"/>
                <a:gd name="connsiteX29" fmla="*/ 1856988 w 6171691"/>
                <a:gd name="connsiteY29" fmla="*/ 6352318 h 7409645"/>
                <a:gd name="connsiteX30" fmla="*/ 1380738 w 6171691"/>
                <a:gd name="connsiteY30" fmla="*/ 6438043 h 7409645"/>
                <a:gd name="connsiteX31" fmla="*/ 856862 w 6171691"/>
                <a:gd name="connsiteY31" fmla="*/ 6495192 h 7409645"/>
                <a:gd name="connsiteX32" fmla="*/ 332988 w 6171691"/>
                <a:gd name="connsiteY32" fmla="*/ 6561868 h 7409645"/>
                <a:gd name="connsiteX33" fmla="*/ 152012 w 6171691"/>
                <a:gd name="connsiteY33" fmla="*/ 5590318 h 7409645"/>
                <a:gd name="connsiteX34" fmla="*/ 628262 w 6171691"/>
                <a:gd name="connsiteY34" fmla="*/ 4609243 h 7409645"/>
                <a:gd name="connsiteX35" fmla="*/ 682237 w 6171691"/>
                <a:gd name="connsiteY35" fmla="*/ 4091719 h 7409645"/>
                <a:gd name="connsiteX36" fmla="*/ 730497 w 6171691"/>
                <a:gd name="connsiteY36" fmla="*/ 3695478 h 7409645"/>
                <a:gd name="connsiteX0" fmla="*/ 730497 w 6171691"/>
                <a:gd name="connsiteY0" fmla="*/ 3695478 h 7409645"/>
                <a:gd name="connsiteX1" fmla="*/ 967987 w 6171691"/>
                <a:gd name="connsiteY1" fmla="*/ 3336068 h 7409645"/>
                <a:gd name="connsiteX2" fmla="*/ 1310887 w 6171691"/>
                <a:gd name="connsiteY2" fmla="*/ 2872518 h 7409645"/>
                <a:gd name="connsiteX3" fmla="*/ 1554909 w 6171691"/>
                <a:gd name="connsiteY3" fmla="*/ 1874299 h 7409645"/>
                <a:gd name="connsiteX4" fmla="*/ 2055652 w 6171691"/>
                <a:gd name="connsiteY4" fmla="*/ 755248 h 7409645"/>
                <a:gd name="connsiteX5" fmla="*/ 3304787 w 6171691"/>
                <a:gd name="connsiteY5" fmla="*/ 2318 h 7409645"/>
                <a:gd name="connsiteX6" fmla="*/ 5013664 w 6171691"/>
                <a:gd name="connsiteY6" fmla="*/ 995096 h 7409645"/>
                <a:gd name="connsiteX7" fmla="*/ 5727767 w 6171691"/>
                <a:gd name="connsiteY7" fmla="*/ 2235705 h 7409645"/>
                <a:gd name="connsiteX8" fmla="*/ 5958180 w 6171691"/>
                <a:gd name="connsiteY8" fmla="*/ 3756982 h 7409645"/>
                <a:gd name="connsiteX9" fmla="*/ 5608748 w 6171691"/>
                <a:gd name="connsiteY9" fmla="*/ 4481065 h 7409645"/>
                <a:gd name="connsiteX10" fmla="*/ 6016601 w 6171691"/>
                <a:gd name="connsiteY10" fmla="*/ 5538068 h 7409645"/>
                <a:gd name="connsiteX11" fmla="*/ 6028575 w 6171691"/>
                <a:gd name="connsiteY11" fmla="*/ 6928536 h 7409645"/>
                <a:gd name="connsiteX12" fmla="*/ 4232795 w 6171691"/>
                <a:gd name="connsiteY12" fmla="*/ 6996391 h 7409645"/>
                <a:gd name="connsiteX13" fmla="*/ 2609462 w 6171691"/>
                <a:gd name="connsiteY13" fmla="*/ 7365143 h 7409645"/>
                <a:gd name="connsiteX14" fmla="*/ 2563743 w 6171691"/>
                <a:gd name="connsiteY14" fmla="*/ 6058949 h 7409645"/>
                <a:gd name="connsiteX15" fmla="*/ 2876163 w 6171691"/>
                <a:gd name="connsiteY15" fmla="*/ 4870229 h 7409645"/>
                <a:gd name="connsiteX16" fmla="*/ 2897118 w 6171691"/>
                <a:gd name="connsiteY16" fmla="*/ 4272059 h 7409645"/>
                <a:gd name="connsiteX17" fmla="*/ 3283833 w 6171691"/>
                <a:gd name="connsiteY17" fmla="*/ 4001550 h 7409645"/>
                <a:gd name="connsiteX18" fmla="*/ 4095363 w 6171691"/>
                <a:gd name="connsiteY18" fmla="*/ 3104295 h 7409645"/>
                <a:gd name="connsiteX19" fmla="*/ 4305367 w 6171691"/>
                <a:gd name="connsiteY19" fmla="*/ 2395363 h 7409645"/>
                <a:gd name="connsiteX20" fmla="*/ 4431641 w 6171691"/>
                <a:gd name="connsiteY20" fmla="*/ 1314411 h 7409645"/>
                <a:gd name="connsiteX21" fmla="*/ 4015081 w 6171691"/>
                <a:gd name="connsiteY21" fmla="*/ 784277 h 7409645"/>
                <a:gd name="connsiteX22" fmla="*/ 2941024 w 6171691"/>
                <a:gd name="connsiteY22" fmla="*/ 595591 h 7409645"/>
                <a:gd name="connsiteX23" fmla="*/ 2490355 w 6171691"/>
                <a:gd name="connsiteY23" fmla="*/ 950103 h 7409645"/>
                <a:gd name="connsiteX24" fmla="*/ 2084681 w 6171691"/>
                <a:gd name="connsiteY24" fmla="*/ 1698677 h 7409645"/>
                <a:gd name="connsiteX25" fmla="*/ 1799838 w 6171691"/>
                <a:gd name="connsiteY25" fmla="*/ 2656620 h 7409645"/>
                <a:gd name="connsiteX26" fmla="*/ 2028438 w 6171691"/>
                <a:gd name="connsiteY26" fmla="*/ 3694844 h 7409645"/>
                <a:gd name="connsiteX27" fmla="*/ 1866513 w 6171691"/>
                <a:gd name="connsiteY27" fmla="*/ 4599718 h 7409645"/>
                <a:gd name="connsiteX28" fmla="*/ 2047488 w 6171691"/>
                <a:gd name="connsiteY28" fmla="*/ 5371243 h 7409645"/>
                <a:gd name="connsiteX29" fmla="*/ 1856988 w 6171691"/>
                <a:gd name="connsiteY29" fmla="*/ 6352318 h 7409645"/>
                <a:gd name="connsiteX30" fmla="*/ 1380738 w 6171691"/>
                <a:gd name="connsiteY30" fmla="*/ 6438043 h 7409645"/>
                <a:gd name="connsiteX31" fmla="*/ 856862 w 6171691"/>
                <a:gd name="connsiteY31" fmla="*/ 6495192 h 7409645"/>
                <a:gd name="connsiteX32" fmla="*/ 332988 w 6171691"/>
                <a:gd name="connsiteY32" fmla="*/ 6561868 h 7409645"/>
                <a:gd name="connsiteX33" fmla="*/ 152012 w 6171691"/>
                <a:gd name="connsiteY33" fmla="*/ 5590318 h 7409645"/>
                <a:gd name="connsiteX34" fmla="*/ 628262 w 6171691"/>
                <a:gd name="connsiteY34" fmla="*/ 4609243 h 7409645"/>
                <a:gd name="connsiteX35" fmla="*/ 682237 w 6171691"/>
                <a:gd name="connsiteY35" fmla="*/ 4091719 h 7409645"/>
                <a:gd name="connsiteX36" fmla="*/ 730497 w 6171691"/>
                <a:gd name="connsiteY36" fmla="*/ 3695478 h 7409645"/>
                <a:gd name="connsiteX0" fmla="*/ 730497 w 6171691"/>
                <a:gd name="connsiteY0" fmla="*/ 3695478 h 7409645"/>
                <a:gd name="connsiteX1" fmla="*/ 967987 w 6171691"/>
                <a:gd name="connsiteY1" fmla="*/ 3336068 h 7409645"/>
                <a:gd name="connsiteX2" fmla="*/ 1310887 w 6171691"/>
                <a:gd name="connsiteY2" fmla="*/ 2872518 h 7409645"/>
                <a:gd name="connsiteX3" fmla="*/ 1554909 w 6171691"/>
                <a:gd name="connsiteY3" fmla="*/ 1874299 h 7409645"/>
                <a:gd name="connsiteX4" fmla="*/ 2055652 w 6171691"/>
                <a:gd name="connsiteY4" fmla="*/ 755248 h 7409645"/>
                <a:gd name="connsiteX5" fmla="*/ 3304787 w 6171691"/>
                <a:gd name="connsiteY5" fmla="*/ 2318 h 7409645"/>
                <a:gd name="connsiteX6" fmla="*/ 5013664 w 6171691"/>
                <a:gd name="connsiteY6" fmla="*/ 995096 h 7409645"/>
                <a:gd name="connsiteX7" fmla="*/ 5727767 w 6171691"/>
                <a:gd name="connsiteY7" fmla="*/ 2235705 h 7409645"/>
                <a:gd name="connsiteX8" fmla="*/ 5958180 w 6171691"/>
                <a:gd name="connsiteY8" fmla="*/ 3756982 h 7409645"/>
                <a:gd name="connsiteX9" fmla="*/ 5608748 w 6171691"/>
                <a:gd name="connsiteY9" fmla="*/ 4481065 h 7409645"/>
                <a:gd name="connsiteX10" fmla="*/ 6016601 w 6171691"/>
                <a:gd name="connsiteY10" fmla="*/ 5538068 h 7409645"/>
                <a:gd name="connsiteX11" fmla="*/ 6028575 w 6171691"/>
                <a:gd name="connsiteY11" fmla="*/ 6928536 h 7409645"/>
                <a:gd name="connsiteX12" fmla="*/ 4232795 w 6171691"/>
                <a:gd name="connsiteY12" fmla="*/ 6996391 h 7409645"/>
                <a:gd name="connsiteX13" fmla="*/ 2609462 w 6171691"/>
                <a:gd name="connsiteY13" fmla="*/ 7365143 h 7409645"/>
                <a:gd name="connsiteX14" fmla="*/ 2563743 w 6171691"/>
                <a:gd name="connsiteY14" fmla="*/ 6058949 h 7409645"/>
                <a:gd name="connsiteX15" fmla="*/ 2876163 w 6171691"/>
                <a:gd name="connsiteY15" fmla="*/ 4870229 h 7409645"/>
                <a:gd name="connsiteX16" fmla="*/ 2897118 w 6171691"/>
                <a:gd name="connsiteY16" fmla="*/ 4272059 h 7409645"/>
                <a:gd name="connsiteX17" fmla="*/ 3283833 w 6171691"/>
                <a:gd name="connsiteY17" fmla="*/ 4001550 h 7409645"/>
                <a:gd name="connsiteX18" fmla="*/ 3993763 w 6171691"/>
                <a:gd name="connsiteY18" fmla="*/ 3091595 h 7409645"/>
                <a:gd name="connsiteX19" fmla="*/ 4305367 w 6171691"/>
                <a:gd name="connsiteY19" fmla="*/ 2395363 h 7409645"/>
                <a:gd name="connsiteX20" fmla="*/ 4431641 w 6171691"/>
                <a:gd name="connsiteY20" fmla="*/ 1314411 h 7409645"/>
                <a:gd name="connsiteX21" fmla="*/ 4015081 w 6171691"/>
                <a:gd name="connsiteY21" fmla="*/ 784277 h 7409645"/>
                <a:gd name="connsiteX22" fmla="*/ 2941024 w 6171691"/>
                <a:gd name="connsiteY22" fmla="*/ 595591 h 7409645"/>
                <a:gd name="connsiteX23" fmla="*/ 2490355 w 6171691"/>
                <a:gd name="connsiteY23" fmla="*/ 950103 h 7409645"/>
                <a:gd name="connsiteX24" fmla="*/ 2084681 w 6171691"/>
                <a:gd name="connsiteY24" fmla="*/ 1698677 h 7409645"/>
                <a:gd name="connsiteX25" fmla="*/ 1799838 w 6171691"/>
                <a:gd name="connsiteY25" fmla="*/ 2656620 h 7409645"/>
                <a:gd name="connsiteX26" fmla="*/ 2028438 w 6171691"/>
                <a:gd name="connsiteY26" fmla="*/ 3694844 h 7409645"/>
                <a:gd name="connsiteX27" fmla="*/ 1866513 w 6171691"/>
                <a:gd name="connsiteY27" fmla="*/ 4599718 h 7409645"/>
                <a:gd name="connsiteX28" fmla="*/ 2047488 w 6171691"/>
                <a:gd name="connsiteY28" fmla="*/ 5371243 h 7409645"/>
                <a:gd name="connsiteX29" fmla="*/ 1856988 w 6171691"/>
                <a:gd name="connsiteY29" fmla="*/ 6352318 h 7409645"/>
                <a:gd name="connsiteX30" fmla="*/ 1380738 w 6171691"/>
                <a:gd name="connsiteY30" fmla="*/ 6438043 h 7409645"/>
                <a:gd name="connsiteX31" fmla="*/ 856862 w 6171691"/>
                <a:gd name="connsiteY31" fmla="*/ 6495192 h 7409645"/>
                <a:gd name="connsiteX32" fmla="*/ 332988 w 6171691"/>
                <a:gd name="connsiteY32" fmla="*/ 6561868 h 7409645"/>
                <a:gd name="connsiteX33" fmla="*/ 152012 w 6171691"/>
                <a:gd name="connsiteY33" fmla="*/ 5590318 h 7409645"/>
                <a:gd name="connsiteX34" fmla="*/ 628262 w 6171691"/>
                <a:gd name="connsiteY34" fmla="*/ 4609243 h 7409645"/>
                <a:gd name="connsiteX35" fmla="*/ 682237 w 6171691"/>
                <a:gd name="connsiteY35" fmla="*/ 4091719 h 7409645"/>
                <a:gd name="connsiteX36" fmla="*/ 730497 w 6171691"/>
                <a:gd name="connsiteY36" fmla="*/ 3695478 h 7409645"/>
                <a:gd name="connsiteX0" fmla="*/ 730497 w 6171691"/>
                <a:gd name="connsiteY0" fmla="*/ 3695478 h 7409645"/>
                <a:gd name="connsiteX1" fmla="*/ 967987 w 6171691"/>
                <a:gd name="connsiteY1" fmla="*/ 3336068 h 7409645"/>
                <a:gd name="connsiteX2" fmla="*/ 1310887 w 6171691"/>
                <a:gd name="connsiteY2" fmla="*/ 2872518 h 7409645"/>
                <a:gd name="connsiteX3" fmla="*/ 1554909 w 6171691"/>
                <a:gd name="connsiteY3" fmla="*/ 1874299 h 7409645"/>
                <a:gd name="connsiteX4" fmla="*/ 2055652 w 6171691"/>
                <a:gd name="connsiteY4" fmla="*/ 755248 h 7409645"/>
                <a:gd name="connsiteX5" fmla="*/ 3304787 w 6171691"/>
                <a:gd name="connsiteY5" fmla="*/ 2318 h 7409645"/>
                <a:gd name="connsiteX6" fmla="*/ 5013664 w 6171691"/>
                <a:gd name="connsiteY6" fmla="*/ 995096 h 7409645"/>
                <a:gd name="connsiteX7" fmla="*/ 5727767 w 6171691"/>
                <a:gd name="connsiteY7" fmla="*/ 2235705 h 7409645"/>
                <a:gd name="connsiteX8" fmla="*/ 5958180 w 6171691"/>
                <a:gd name="connsiteY8" fmla="*/ 3756982 h 7409645"/>
                <a:gd name="connsiteX9" fmla="*/ 5608748 w 6171691"/>
                <a:gd name="connsiteY9" fmla="*/ 4481065 h 7409645"/>
                <a:gd name="connsiteX10" fmla="*/ 6016601 w 6171691"/>
                <a:gd name="connsiteY10" fmla="*/ 5538068 h 7409645"/>
                <a:gd name="connsiteX11" fmla="*/ 6028575 w 6171691"/>
                <a:gd name="connsiteY11" fmla="*/ 6928536 h 7409645"/>
                <a:gd name="connsiteX12" fmla="*/ 4232795 w 6171691"/>
                <a:gd name="connsiteY12" fmla="*/ 6996391 h 7409645"/>
                <a:gd name="connsiteX13" fmla="*/ 2609462 w 6171691"/>
                <a:gd name="connsiteY13" fmla="*/ 7365143 h 7409645"/>
                <a:gd name="connsiteX14" fmla="*/ 2563743 w 6171691"/>
                <a:gd name="connsiteY14" fmla="*/ 6058949 h 7409645"/>
                <a:gd name="connsiteX15" fmla="*/ 2876163 w 6171691"/>
                <a:gd name="connsiteY15" fmla="*/ 4870229 h 7409645"/>
                <a:gd name="connsiteX16" fmla="*/ 2897118 w 6171691"/>
                <a:gd name="connsiteY16" fmla="*/ 4272059 h 7409645"/>
                <a:gd name="connsiteX17" fmla="*/ 3283833 w 6171691"/>
                <a:gd name="connsiteY17" fmla="*/ 4001550 h 7409645"/>
                <a:gd name="connsiteX18" fmla="*/ 3993763 w 6171691"/>
                <a:gd name="connsiteY18" fmla="*/ 3091595 h 7409645"/>
                <a:gd name="connsiteX19" fmla="*/ 4229167 w 6171691"/>
                <a:gd name="connsiteY19" fmla="*/ 2382663 h 7409645"/>
                <a:gd name="connsiteX20" fmla="*/ 4431641 w 6171691"/>
                <a:gd name="connsiteY20" fmla="*/ 1314411 h 7409645"/>
                <a:gd name="connsiteX21" fmla="*/ 4015081 w 6171691"/>
                <a:gd name="connsiteY21" fmla="*/ 784277 h 7409645"/>
                <a:gd name="connsiteX22" fmla="*/ 2941024 w 6171691"/>
                <a:gd name="connsiteY22" fmla="*/ 595591 h 7409645"/>
                <a:gd name="connsiteX23" fmla="*/ 2490355 w 6171691"/>
                <a:gd name="connsiteY23" fmla="*/ 950103 h 7409645"/>
                <a:gd name="connsiteX24" fmla="*/ 2084681 w 6171691"/>
                <a:gd name="connsiteY24" fmla="*/ 1698677 h 7409645"/>
                <a:gd name="connsiteX25" fmla="*/ 1799838 w 6171691"/>
                <a:gd name="connsiteY25" fmla="*/ 2656620 h 7409645"/>
                <a:gd name="connsiteX26" fmla="*/ 2028438 w 6171691"/>
                <a:gd name="connsiteY26" fmla="*/ 3694844 h 7409645"/>
                <a:gd name="connsiteX27" fmla="*/ 1866513 w 6171691"/>
                <a:gd name="connsiteY27" fmla="*/ 4599718 h 7409645"/>
                <a:gd name="connsiteX28" fmla="*/ 2047488 w 6171691"/>
                <a:gd name="connsiteY28" fmla="*/ 5371243 h 7409645"/>
                <a:gd name="connsiteX29" fmla="*/ 1856988 w 6171691"/>
                <a:gd name="connsiteY29" fmla="*/ 6352318 h 7409645"/>
                <a:gd name="connsiteX30" fmla="*/ 1380738 w 6171691"/>
                <a:gd name="connsiteY30" fmla="*/ 6438043 h 7409645"/>
                <a:gd name="connsiteX31" fmla="*/ 856862 w 6171691"/>
                <a:gd name="connsiteY31" fmla="*/ 6495192 h 7409645"/>
                <a:gd name="connsiteX32" fmla="*/ 332988 w 6171691"/>
                <a:gd name="connsiteY32" fmla="*/ 6561868 h 7409645"/>
                <a:gd name="connsiteX33" fmla="*/ 152012 w 6171691"/>
                <a:gd name="connsiteY33" fmla="*/ 5590318 h 7409645"/>
                <a:gd name="connsiteX34" fmla="*/ 628262 w 6171691"/>
                <a:gd name="connsiteY34" fmla="*/ 4609243 h 7409645"/>
                <a:gd name="connsiteX35" fmla="*/ 682237 w 6171691"/>
                <a:gd name="connsiteY35" fmla="*/ 4091719 h 7409645"/>
                <a:gd name="connsiteX36" fmla="*/ 730497 w 6171691"/>
                <a:gd name="connsiteY36" fmla="*/ 3695478 h 7409645"/>
                <a:gd name="connsiteX0" fmla="*/ 730497 w 6171691"/>
                <a:gd name="connsiteY0" fmla="*/ 3695478 h 7409645"/>
                <a:gd name="connsiteX1" fmla="*/ 967987 w 6171691"/>
                <a:gd name="connsiteY1" fmla="*/ 3336068 h 7409645"/>
                <a:gd name="connsiteX2" fmla="*/ 1310887 w 6171691"/>
                <a:gd name="connsiteY2" fmla="*/ 2872518 h 7409645"/>
                <a:gd name="connsiteX3" fmla="*/ 1554909 w 6171691"/>
                <a:gd name="connsiteY3" fmla="*/ 1874299 h 7409645"/>
                <a:gd name="connsiteX4" fmla="*/ 2055652 w 6171691"/>
                <a:gd name="connsiteY4" fmla="*/ 755248 h 7409645"/>
                <a:gd name="connsiteX5" fmla="*/ 3304787 w 6171691"/>
                <a:gd name="connsiteY5" fmla="*/ 2318 h 7409645"/>
                <a:gd name="connsiteX6" fmla="*/ 5013664 w 6171691"/>
                <a:gd name="connsiteY6" fmla="*/ 995096 h 7409645"/>
                <a:gd name="connsiteX7" fmla="*/ 5727767 w 6171691"/>
                <a:gd name="connsiteY7" fmla="*/ 2235705 h 7409645"/>
                <a:gd name="connsiteX8" fmla="*/ 5958180 w 6171691"/>
                <a:gd name="connsiteY8" fmla="*/ 3756982 h 7409645"/>
                <a:gd name="connsiteX9" fmla="*/ 5608748 w 6171691"/>
                <a:gd name="connsiteY9" fmla="*/ 4481065 h 7409645"/>
                <a:gd name="connsiteX10" fmla="*/ 6016601 w 6171691"/>
                <a:gd name="connsiteY10" fmla="*/ 5538068 h 7409645"/>
                <a:gd name="connsiteX11" fmla="*/ 6028575 w 6171691"/>
                <a:gd name="connsiteY11" fmla="*/ 6928536 h 7409645"/>
                <a:gd name="connsiteX12" fmla="*/ 4232795 w 6171691"/>
                <a:gd name="connsiteY12" fmla="*/ 6996391 h 7409645"/>
                <a:gd name="connsiteX13" fmla="*/ 2609462 w 6171691"/>
                <a:gd name="connsiteY13" fmla="*/ 7365143 h 7409645"/>
                <a:gd name="connsiteX14" fmla="*/ 2563743 w 6171691"/>
                <a:gd name="connsiteY14" fmla="*/ 6058949 h 7409645"/>
                <a:gd name="connsiteX15" fmla="*/ 2876163 w 6171691"/>
                <a:gd name="connsiteY15" fmla="*/ 4870229 h 7409645"/>
                <a:gd name="connsiteX16" fmla="*/ 2897118 w 6171691"/>
                <a:gd name="connsiteY16" fmla="*/ 4272059 h 7409645"/>
                <a:gd name="connsiteX17" fmla="*/ 3283833 w 6171691"/>
                <a:gd name="connsiteY17" fmla="*/ 4001550 h 7409645"/>
                <a:gd name="connsiteX18" fmla="*/ 3993763 w 6171691"/>
                <a:gd name="connsiteY18" fmla="*/ 3091595 h 7409645"/>
                <a:gd name="connsiteX19" fmla="*/ 4229167 w 6171691"/>
                <a:gd name="connsiteY19" fmla="*/ 2382663 h 7409645"/>
                <a:gd name="connsiteX20" fmla="*/ 4431641 w 6171691"/>
                <a:gd name="connsiteY20" fmla="*/ 1314411 h 7409645"/>
                <a:gd name="connsiteX21" fmla="*/ 3964281 w 6171691"/>
                <a:gd name="connsiteY21" fmla="*/ 860477 h 7409645"/>
                <a:gd name="connsiteX22" fmla="*/ 2941024 w 6171691"/>
                <a:gd name="connsiteY22" fmla="*/ 595591 h 7409645"/>
                <a:gd name="connsiteX23" fmla="*/ 2490355 w 6171691"/>
                <a:gd name="connsiteY23" fmla="*/ 950103 h 7409645"/>
                <a:gd name="connsiteX24" fmla="*/ 2084681 w 6171691"/>
                <a:gd name="connsiteY24" fmla="*/ 1698677 h 7409645"/>
                <a:gd name="connsiteX25" fmla="*/ 1799838 w 6171691"/>
                <a:gd name="connsiteY25" fmla="*/ 2656620 h 7409645"/>
                <a:gd name="connsiteX26" fmla="*/ 2028438 w 6171691"/>
                <a:gd name="connsiteY26" fmla="*/ 3694844 h 7409645"/>
                <a:gd name="connsiteX27" fmla="*/ 1866513 w 6171691"/>
                <a:gd name="connsiteY27" fmla="*/ 4599718 h 7409645"/>
                <a:gd name="connsiteX28" fmla="*/ 2047488 w 6171691"/>
                <a:gd name="connsiteY28" fmla="*/ 5371243 h 7409645"/>
                <a:gd name="connsiteX29" fmla="*/ 1856988 w 6171691"/>
                <a:gd name="connsiteY29" fmla="*/ 6352318 h 7409645"/>
                <a:gd name="connsiteX30" fmla="*/ 1380738 w 6171691"/>
                <a:gd name="connsiteY30" fmla="*/ 6438043 h 7409645"/>
                <a:gd name="connsiteX31" fmla="*/ 856862 w 6171691"/>
                <a:gd name="connsiteY31" fmla="*/ 6495192 h 7409645"/>
                <a:gd name="connsiteX32" fmla="*/ 332988 w 6171691"/>
                <a:gd name="connsiteY32" fmla="*/ 6561868 h 7409645"/>
                <a:gd name="connsiteX33" fmla="*/ 152012 w 6171691"/>
                <a:gd name="connsiteY33" fmla="*/ 5590318 h 7409645"/>
                <a:gd name="connsiteX34" fmla="*/ 628262 w 6171691"/>
                <a:gd name="connsiteY34" fmla="*/ 4609243 h 7409645"/>
                <a:gd name="connsiteX35" fmla="*/ 682237 w 6171691"/>
                <a:gd name="connsiteY35" fmla="*/ 4091719 h 7409645"/>
                <a:gd name="connsiteX36" fmla="*/ 730497 w 6171691"/>
                <a:gd name="connsiteY36" fmla="*/ 3695478 h 7409645"/>
                <a:gd name="connsiteX0" fmla="*/ 730497 w 6171691"/>
                <a:gd name="connsiteY0" fmla="*/ 3695478 h 7409645"/>
                <a:gd name="connsiteX1" fmla="*/ 967987 w 6171691"/>
                <a:gd name="connsiteY1" fmla="*/ 3336068 h 7409645"/>
                <a:gd name="connsiteX2" fmla="*/ 1310887 w 6171691"/>
                <a:gd name="connsiteY2" fmla="*/ 2872518 h 7409645"/>
                <a:gd name="connsiteX3" fmla="*/ 1554909 w 6171691"/>
                <a:gd name="connsiteY3" fmla="*/ 1874299 h 7409645"/>
                <a:gd name="connsiteX4" fmla="*/ 2055652 w 6171691"/>
                <a:gd name="connsiteY4" fmla="*/ 755248 h 7409645"/>
                <a:gd name="connsiteX5" fmla="*/ 3304787 w 6171691"/>
                <a:gd name="connsiteY5" fmla="*/ 2318 h 7409645"/>
                <a:gd name="connsiteX6" fmla="*/ 5013664 w 6171691"/>
                <a:gd name="connsiteY6" fmla="*/ 995096 h 7409645"/>
                <a:gd name="connsiteX7" fmla="*/ 5727767 w 6171691"/>
                <a:gd name="connsiteY7" fmla="*/ 2235705 h 7409645"/>
                <a:gd name="connsiteX8" fmla="*/ 5958180 w 6171691"/>
                <a:gd name="connsiteY8" fmla="*/ 3756982 h 7409645"/>
                <a:gd name="connsiteX9" fmla="*/ 5608748 w 6171691"/>
                <a:gd name="connsiteY9" fmla="*/ 4481065 h 7409645"/>
                <a:gd name="connsiteX10" fmla="*/ 6016601 w 6171691"/>
                <a:gd name="connsiteY10" fmla="*/ 5538068 h 7409645"/>
                <a:gd name="connsiteX11" fmla="*/ 6028575 w 6171691"/>
                <a:gd name="connsiteY11" fmla="*/ 6928536 h 7409645"/>
                <a:gd name="connsiteX12" fmla="*/ 4232795 w 6171691"/>
                <a:gd name="connsiteY12" fmla="*/ 6996391 h 7409645"/>
                <a:gd name="connsiteX13" fmla="*/ 2609462 w 6171691"/>
                <a:gd name="connsiteY13" fmla="*/ 7365143 h 7409645"/>
                <a:gd name="connsiteX14" fmla="*/ 2563743 w 6171691"/>
                <a:gd name="connsiteY14" fmla="*/ 6058949 h 7409645"/>
                <a:gd name="connsiteX15" fmla="*/ 2876163 w 6171691"/>
                <a:gd name="connsiteY15" fmla="*/ 4870229 h 7409645"/>
                <a:gd name="connsiteX16" fmla="*/ 2897118 w 6171691"/>
                <a:gd name="connsiteY16" fmla="*/ 4272059 h 7409645"/>
                <a:gd name="connsiteX17" fmla="*/ 3283833 w 6171691"/>
                <a:gd name="connsiteY17" fmla="*/ 4001550 h 7409645"/>
                <a:gd name="connsiteX18" fmla="*/ 3993763 w 6171691"/>
                <a:gd name="connsiteY18" fmla="*/ 3091595 h 7409645"/>
                <a:gd name="connsiteX19" fmla="*/ 4229167 w 6171691"/>
                <a:gd name="connsiteY19" fmla="*/ 2382663 h 7409645"/>
                <a:gd name="connsiteX20" fmla="*/ 4431641 w 6171691"/>
                <a:gd name="connsiteY20" fmla="*/ 1314411 h 7409645"/>
                <a:gd name="connsiteX21" fmla="*/ 3964281 w 6171691"/>
                <a:gd name="connsiteY21" fmla="*/ 860477 h 7409645"/>
                <a:gd name="connsiteX22" fmla="*/ 2991824 w 6171691"/>
                <a:gd name="connsiteY22" fmla="*/ 684491 h 7409645"/>
                <a:gd name="connsiteX23" fmla="*/ 2490355 w 6171691"/>
                <a:gd name="connsiteY23" fmla="*/ 950103 h 7409645"/>
                <a:gd name="connsiteX24" fmla="*/ 2084681 w 6171691"/>
                <a:gd name="connsiteY24" fmla="*/ 1698677 h 7409645"/>
                <a:gd name="connsiteX25" fmla="*/ 1799838 w 6171691"/>
                <a:gd name="connsiteY25" fmla="*/ 2656620 h 7409645"/>
                <a:gd name="connsiteX26" fmla="*/ 2028438 w 6171691"/>
                <a:gd name="connsiteY26" fmla="*/ 3694844 h 7409645"/>
                <a:gd name="connsiteX27" fmla="*/ 1866513 w 6171691"/>
                <a:gd name="connsiteY27" fmla="*/ 4599718 h 7409645"/>
                <a:gd name="connsiteX28" fmla="*/ 2047488 w 6171691"/>
                <a:gd name="connsiteY28" fmla="*/ 5371243 h 7409645"/>
                <a:gd name="connsiteX29" fmla="*/ 1856988 w 6171691"/>
                <a:gd name="connsiteY29" fmla="*/ 6352318 h 7409645"/>
                <a:gd name="connsiteX30" fmla="*/ 1380738 w 6171691"/>
                <a:gd name="connsiteY30" fmla="*/ 6438043 h 7409645"/>
                <a:gd name="connsiteX31" fmla="*/ 856862 w 6171691"/>
                <a:gd name="connsiteY31" fmla="*/ 6495192 h 7409645"/>
                <a:gd name="connsiteX32" fmla="*/ 332988 w 6171691"/>
                <a:gd name="connsiteY32" fmla="*/ 6561868 h 7409645"/>
                <a:gd name="connsiteX33" fmla="*/ 152012 w 6171691"/>
                <a:gd name="connsiteY33" fmla="*/ 5590318 h 7409645"/>
                <a:gd name="connsiteX34" fmla="*/ 628262 w 6171691"/>
                <a:gd name="connsiteY34" fmla="*/ 4609243 h 7409645"/>
                <a:gd name="connsiteX35" fmla="*/ 682237 w 6171691"/>
                <a:gd name="connsiteY35" fmla="*/ 4091719 h 7409645"/>
                <a:gd name="connsiteX36" fmla="*/ 730497 w 6171691"/>
                <a:gd name="connsiteY36" fmla="*/ 3695478 h 7409645"/>
                <a:gd name="connsiteX0" fmla="*/ 730497 w 6171691"/>
                <a:gd name="connsiteY0" fmla="*/ 3695478 h 7409645"/>
                <a:gd name="connsiteX1" fmla="*/ 967987 w 6171691"/>
                <a:gd name="connsiteY1" fmla="*/ 3336068 h 7409645"/>
                <a:gd name="connsiteX2" fmla="*/ 1310887 w 6171691"/>
                <a:gd name="connsiteY2" fmla="*/ 2872518 h 7409645"/>
                <a:gd name="connsiteX3" fmla="*/ 1554909 w 6171691"/>
                <a:gd name="connsiteY3" fmla="*/ 1874299 h 7409645"/>
                <a:gd name="connsiteX4" fmla="*/ 2055652 w 6171691"/>
                <a:gd name="connsiteY4" fmla="*/ 755248 h 7409645"/>
                <a:gd name="connsiteX5" fmla="*/ 3304787 w 6171691"/>
                <a:gd name="connsiteY5" fmla="*/ 2318 h 7409645"/>
                <a:gd name="connsiteX6" fmla="*/ 5013664 w 6171691"/>
                <a:gd name="connsiteY6" fmla="*/ 995096 h 7409645"/>
                <a:gd name="connsiteX7" fmla="*/ 5727767 w 6171691"/>
                <a:gd name="connsiteY7" fmla="*/ 2235705 h 7409645"/>
                <a:gd name="connsiteX8" fmla="*/ 5958180 w 6171691"/>
                <a:gd name="connsiteY8" fmla="*/ 3756982 h 7409645"/>
                <a:gd name="connsiteX9" fmla="*/ 5608748 w 6171691"/>
                <a:gd name="connsiteY9" fmla="*/ 4481065 h 7409645"/>
                <a:gd name="connsiteX10" fmla="*/ 6016601 w 6171691"/>
                <a:gd name="connsiteY10" fmla="*/ 5538068 h 7409645"/>
                <a:gd name="connsiteX11" fmla="*/ 6028575 w 6171691"/>
                <a:gd name="connsiteY11" fmla="*/ 6928536 h 7409645"/>
                <a:gd name="connsiteX12" fmla="*/ 4232795 w 6171691"/>
                <a:gd name="connsiteY12" fmla="*/ 6996391 h 7409645"/>
                <a:gd name="connsiteX13" fmla="*/ 2609462 w 6171691"/>
                <a:gd name="connsiteY13" fmla="*/ 7365143 h 7409645"/>
                <a:gd name="connsiteX14" fmla="*/ 2563743 w 6171691"/>
                <a:gd name="connsiteY14" fmla="*/ 6058949 h 7409645"/>
                <a:gd name="connsiteX15" fmla="*/ 2876163 w 6171691"/>
                <a:gd name="connsiteY15" fmla="*/ 4870229 h 7409645"/>
                <a:gd name="connsiteX16" fmla="*/ 2897118 w 6171691"/>
                <a:gd name="connsiteY16" fmla="*/ 4272059 h 7409645"/>
                <a:gd name="connsiteX17" fmla="*/ 3283833 w 6171691"/>
                <a:gd name="connsiteY17" fmla="*/ 4001550 h 7409645"/>
                <a:gd name="connsiteX18" fmla="*/ 3993763 w 6171691"/>
                <a:gd name="connsiteY18" fmla="*/ 3091595 h 7409645"/>
                <a:gd name="connsiteX19" fmla="*/ 4229167 w 6171691"/>
                <a:gd name="connsiteY19" fmla="*/ 2382663 h 7409645"/>
                <a:gd name="connsiteX20" fmla="*/ 4431641 w 6171691"/>
                <a:gd name="connsiteY20" fmla="*/ 1314411 h 7409645"/>
                <a:gd name="connsiteX21" fmla="*/ 3964281 w 6171691"/>
                <a:gd name="connsiteY21" fmla="*/ 860477 h 7409645"/>
                <a:gd name="connsiteX22" fmla="*/ 2991824 w 6171691"/>
                <a:gd name="connsiteY22" fmla="*/ 684491 h 7409645"/>
                <a:gd name="connsiteX23" fmla="*/ 2553855 w 6171691"/>
                <a:gd name="connsiteY23" fmla="*/ 1013603 h 7409645"/>
                <a:gd name="connsiteX24" fmla="*/ 2084681 w 6171691"/>
                <a:gd name="connsiteY24" fmla="*/ 1698677 h 7409645"/>
                <a:gd name="connsiteX25" fmla="*/ 1799838 w 6171691"/>
                <a:gd name="connsiteY25" fmla="*/ 2656620 h 7409645"/>
                <a:gd name="connsiteX26" fmla="*/ 2028438 w 6171691"/>
                <a:gd name="connsiteY26" fmla="*/ 3694844 h 7409645"/>
                <a:gd name="connsiteX27" fmla="*/ 1866513 w 6171691"/>
                <a:gd name="connsiteY27" fmla="*/ 4599718 h 7409645"/>
                <a:gd name="connsiteX28" fmla="*/ 2047488 w 6171691"/>
                <a:gd name="connsiteY28" fmla="*/ 5371243 h 7409645"/>
                <a:gd name="connsiteX29" fmla="*/ 1856988 w 6171691"/>
                <a:gd name="connsiteY29" fmla="*/ 6352318 h 7409645"/>
                <a:gd name="connsiteX30" fmla="*/ 1380738 w 6171691"/>
                <a:gd name="connsiteY30" fmla="*/ 6438043 h 7409645"/>
                <a:gd name="connsiteX31" fmla="*/ 856862 w 6171691"/>
                <a:gd name="connsiteY31" fmla="*/ 6495192 h 7409645"/>
                <a:gd name="connsiteX32" fmla="*/ 332988 w 6171691"/>
                <a:gd name="connsiteY32" fmla="*/ 6561868 h 7409645"/>
                <a:gd name="connsiteX33" fmla="*/ 152012 w 6171691"/>
                <a:gd name="connsiteY33" fmla="*/ 5590318 h 7409645"/>
                <a:gd name="connsiteX34" fmla="*/ 628262 w 6171691"/>
                <a:gd name="connsiteY34" fmla="*/ 4609243 h 7409645"/>
                <a:gd name="connsiteX35" fmla="*/ 682237 w 6171691"/>
                <a:gd name="connsiteY35" fmla="*/ 4091719 h 7409645"/>
                <a:gd name="connsiteX36" fmla="*/ 730497 w 6171691"/>
                <a:gd name="connsiteY36" fmla="*/ 3695478 h 7409645"/>
                <a:gd name="connsiteX0" fmla="*/ 730497 w 6171691"/>
                <a:gd name="connsiteY0" fmla="*/ 3695478 h 7409645"/>
                <a:gd name="connsiteX1" fmla="*/ 967987 w 6171691"/>
                <a:gd name="connsiteY1" fmla="*/ 3336068 h 7409645"/>
                <a:gd name="connsiteX2" fmla="*/ 1310887 w 6171691"/>
                <a:gd name="connsiteY2" fmla="*/ 2872518 h 7409645"/>
                <a:gd name="connsiteX3" fmla="*/ 1554909 w 6171691"/>
                <a:gd name="connsiteY3" fmla="*/ 1874299 h 7409645"/>
                <a:gd name="connsiteX4" fmla="*/ 2055652 w 6171691"/>
                <a:gd name="connsiteY4" fmla="*/ 755248 h 7409645"/>
                <a:gd name="connsiteX5" fmla="*/ 3304787 w 6171691"/>
                <a:gd name="connsiteY5" fmla="*/ 2318 h 7409645"/>
                <a:gd name="connsiteX6" fmla="*/ 5013664 w 6171691"/>
                <a:gd name="connsiteY6" fmla="*/ 995096 h 7409645"/>
                <a:gd name="connsiteX7" fmla="*/ 5727767 w 6171691"/>
                <a:gd name="connsiteY7" fmla="*/ 2235705 h 7409645"/>
                <a:gd name="connsiteX8" fmla="*/ 5958180 w 6171691"/>
                <a:gd name="connsiteY8" fmla="*/ 3756982 h 7409645"/>
                <a:gd name="connsiteX9" fmla="*/ 5608748 w 6171691"/>
                <a:gd name="connsiteY9" fmla="*/ 4481065 h 7409645"/>
                <a:gd name="connsiteX10" fmla="*/ 6016601 w 6171691"/>
                <a:gd name="connsiteY10" fmla="*/ 5538068 h 7409645"/>
                <a:gd name="connsiteX11" fmla="*/ 6028575 w 6171691"/>
                <a:gd name="connsiteY11" fmla="*/ 6928536 h 7409645"/>
                <a:gd name="connsiteX12" fmla="*/ 4232795 w 6171691"/>
                <a:gd name="connsiteY12" fmla="*/ 6996391 h 7409645"/>
                <a:gd name="connsiteX13" fmla="*/ 2609462 w 6171691"/>
                <a:gd name="connsiteY13" fmla="*/ 7365143 h 7409645"/>
                <a:gd name="connsiteX14" fmla="*/ 2563743 w 6171691"/>
                <a:gd name="connsiteY14" fmla="*/ 6058949 h 7409645"/>
                <a:gd name="connsiteX15" fmla="*/ 2876163 w 6171691"/>
                <a:gd name="connsiteY15" fmla="*/ 4870229 h 7409645"/>
                <a:gd name="connsiteX16" fmla="*/ 2897118 w 6171691"/>
                <a:gd name="connsiteY16" fmla="*/ 4272059 h 7409645"/>
                <a:gd name="connsiteX17" fmla="*/ 3283833 w 6171691"/>
                <a:gd name="connsiteY17" fmla="*/ 4001550 h 7409645"/>
                <a:gd name="connsiteX18" fmla="*/ 3993763 w 6171691"/>
                <a:gd name="connsiteY18" fmla="*/ 3091595 h 7409645"/>
                <a:gd name="connsiteX19" fmla="*/ 4229167 w 6171691"/>
                <a:gd name="connsiteY19" fmla="*/ 2382663 h 7409645"/>
                <a:gd name="connsiteX20" fmla="*/ 4431641 w 6171691"/>
                <a:gd name="connsiteY20" fmla="*/ 1314411 h 7409645"/>
                <a:gd name="connsiteX21" fmla="*/ 3964281 w 6171691"/>
                <a:gd name="connsiteY21" fmla="*/ 860477 h 7409645"/>
                <a:gd name="connsiteX22" fmla="*/ 2991824 w 6171691"/>
                <a:gd name="connsiteY22" fmla="*/ 684491 h 7409645"/>
                <a:gd name="connsiteX23" fmla="*/ 2553855 w 6171691"/>
                <a:gd name="connsiteY23" fmla="*/ 1013603 h 7409645"/>
                <a:gd name="connsiteX24" fmla="*/ 2148181 w 6171691"/>
                <a:gd name="connsiteY24" fmla="*/ 1724077 h 7409645"/>
                <a:gd name="connsiteX25" fmla="*/ 1799838 w 6171691"/>
                <a:gd name="connsiteY25" fmla="*/ 2656620 h 7409645"/>
                <a:gd name="connsiteX26" fmla="*/ 2028438 w 6171691"/>
                <a:gd name="connsiteY26" fmla="*/ 3694844 h 7409645"/>
                <a:gd name="connsiteX27" fmla="*/ 1866513 w 6171691"/>
                <a:gd name="connsiteY27" fmla="*/ 4599718 h 7409645"/>
                <a:gd name="connsiteX28" fmla="*/ 2047488 w 6171691"/>
                <a:gd name="connsiteY28" fmla="*/ 5371243 h 7409645"/>
                <a:gd name="connsiteX29" fmla="*/ 1856988 w 6171691"/>
                <a:gd name="connsiteY29" fmla="*/ 6352318 h 7409645"/>
                <a:gd name="connsiteX30" fmla="*/ 1380738 w 6171691"/>
                <a:gd name="connsiteY30" fmla="*/ 6438043 h 7409645"/>
                <a:gd name="connsiteX31" fmla="*/ 856862 w 6171691"/>
                <a:gd name="connsiteY31" fmla="*/ 6495192 h 7409645"/>
                <a:gd name="connsiteX32" fmla="*/ 332988 w 6171691"/>
                <a:gd name="connsiteY32" fmla="*/ 6561868 h 7409645"/>
                <a:gd name="connsiteX33" fmla="*/ 152012 w 6171691"/>
                <a:gd name="connsiteY33" fmla="*/ 5590318 h 7409645"/>
                <a:gd name="connsiteX34" fmla="*/ 628262 w 6171691"/>
                <a:gd name="connsiteY34" fmla="*/ 4609243 h 7409645"/>
                <a:gd name="connsiteX35" fmla="*/ 682237 w 6171691"/>
                <a:gd name="connsiteY35" fmla="*/ 4091719 h 7409645"/>
                <a:gd name="connsiteX36" fmla="*/ 730497 w 6171691"/>
                <a:gd name="connsiteY36" fmla="*/ 3695478 h 7409645"/>
                <a:gd name="connsiteX0" fmla="*/ 730497 w 6171691"/>
                <a:gd name="connsiteY0" fmla="*/ 3695478 h 7409645"/>
                <a:gd name="connsiteX1" fmla="*/ 967987 w 6171691"/>
                <a:gd name="connsiteY1" fmla="*/ 3336068 h 7409645"/>
                <a:gd name="connsiteX2" fmla="*/ 1310887 w 6171691"/>
                <a:gd name="connsiteY2" fmla="*/ 2872518 h 7409645"/>
                <a:gd name="connsiteX3" fmla="*/ 1554909 w 6171691"/>
                <a:gd name="connsiteY3" fmla="*/ 1874299 h 7409645"/>
                <a:gd name="connsiteX4" fmla="*/ 2055652 w 6171691"/>
                <a:gd name="connsiteY4" fmla="*/ 755248 h 7409645"/>
                <a:gd name="connsiteX5" fmla="*/ 3304787 w 6171691"/>
                <a:gd name="connsiteY5" fmla="*/ 2318 h 7409645"/>
                <a:gd name="connsiteX6" fmla="*/ 5013664 w 6171691"/>
                <a:gd name="connsiteY6" fmla="*/ 995096 h 7409645"/>
                <a:gd name="connsiteX7" fmla="*/ 5727767 w 6171691"/>
                <a:gd name="connsiteY7" fmla="*/ 2235705 h 7409645"/>
                <a:gd name="connsiteX8" fmla="*/ 5958180 w 6171691"/>
                <a:gd name="connsiteY8" fmla="*/ 3756982 h 7409645"/>
                <a:gd name="connsiteX9" fmla="*/ 5608748 w 6171691"/>
                <a:gd name="connsiteY9" fmla="*/ 4481065 h 7409645"/>
                <a:gd name="connsiteX10" fmla="*/ 6016601 w 6171691"/>
                <a:gd name="connsiteY10" fmla="*/ 5538068 h 7409645"/>
                <a:gd name="connsiteX11" fmla="*/ 6028575 w 6171691"/>
                <a:gd name="connsiteY11" fmla="*/ 6928536 h 7409645"/>
                <a:gd name="connsiteX12" fmla="*/ 4232795 w 6171691"/>
                <a:gd name="connsiteY12" fmla="*/ 6996391 h 7409645"/>
                <a:gd name="connsiteX13" fmla="*/ 2609462 w 6171691"/>
                <a:gd name="connsiteY13" fmla="*/ 7365143 h 7409645"/>
                <a:gd name="connsiteX14" fmla="*/ 2563743 w 6171691"/>
                <a:gd name="connsiteY14" fmla="*/ 6058949 h 7409645"/>
                <a:gd name="connsiteX15" fmla="*/ 2876163 w 6171691"/>
                <a:gd name="connsiteY15" fmla="*/ 4870229 h 7409645"/>
                <a:gd name="connsiteX16" fmla="*/ 2897118 w 6171691"/>
                <a:gd name="connsiteY16" fmla="*/ 4272059 h 7409645"/>
                <a:gd name="connsiteX17" fmla="*/ 3283833 w 6171691"/>
                <a:gd name="connsiteY17" fmla="*/ 4001550 h 7409645"/>
                <a:gd name="connsiteX18" fmla="*/ 3993763 w 6171691"/>
                <a:gd name="connsiteY18" fmla="*/ 3091595 h 7409645"/>
                <a:gd name="connsiteX19" fmla="*/ 4229167 w 6171691"/>
                <a:gd name="connsiteY19" fmla="*/ 2382663 h 7409645"/>
                <a:gd name="connsiteX20" fmla="*/ 4431641 w 6171691"/>
                <a:gd name="connsiteY20" fmla="*/ 1314411 h 7409645"/>
                <a:gd name="connsiteX21" fmla="*/ 3964281 w 6171691"/>
                <a:gd name="connsiteY21" fmla="*/ 860477 h 7409645"/>
                <a:gd name="connsiteX22" fmla="*/ 2991824 w 6171691"/>
                <a:gd name="connsiteY22" fmla="*/ 684491 h 7409645"/>
                <a:gd name="connsiteX23" fmla="*/ 2553855 w 6171691"/>
                <a:gd name="connsiteY23" fmla="*/ 1013603 h 7409645"/>
                <a:gd name="connsiteX24" fmla="*/ 2148181 w 6171691"/>
                <a:gd name="connsiteY24" fmla="*/ 1724077 h 7409645"/>
                <a:gd name="connsiteX25" fmla="*/ 1876038 w 6171691"/>
                <a:gd name="connsiteY25" fmla="*/ 2656620 h 7409645"/>
                <a:gd name="connsiteX26" fmla="*/ 2028438 w 6171691"/>
                <a:gd name="connsiteY26" fmla="*/ 3694844 h 7409645"/>
                <a:gd name="connsiteX27" fmla="*/ 1866513 w 6171691"/>
                <a:gd name="connsiteY27" fmla="*/ 4599718 h 7409645"/>
                <a:gd name="connsiteX28" fmla="*/ 2047488 w 6171691"/>
                <a:gd name="connsiteY28" fmla="*/ 5371243 h 7409645"/>
                <a:gd name="connsiteX29" fmla="*/ 1856988 w 6171691"/>
                <a:gd name="connsiteY29" fmla="*/ 6352318 h 7409645"/>
                <a:gd name="connsiteX30" fmla="*/ 1380738 w 6171691"/>
                <a:gd name="connsiteY30" fmla="*/ 6438043 h 7409645"/>
                <a:gd name="connsiteX31" fmla="*/ 856862 w 6171691"/>
                <a:gd name="connsiteY31" fmla="*/ 6495192 h 7409645"/>
                <a:gd name="connsiteX32" fmla="*/ 332988 w 6171691"/>
                <a:gd name="connsiteY32" fmla="*/ 6561868 h 7409645"/>
                <a:gd name="connsiteX33" fmla="*/ 152012 w 6171691"/>
                <a:gd name="connsiteY33" fmla="*/ 5590318 h 7409645"/>
                <a:gd name="connsiteX34" fmla="*/ 628262 w 6171691"/>
                <a:gd name="connsiteY34" fmla="*/ 4609243 h 7409645"/>
                <a:gd name="connsiteX35" fmla="*/ 682237 w 6171691"/>
                <a:gd name="connsiteY35" fmla="*/ 4091719 h 7409645"/>
                <a:gd name="connsiteX36" fmla="*/ 730497 w 6171691"/>
                <a:gd name="connsiteY36" fmla="*/ 3695478 h 7409645"/>
                <a:gd name="connsiteX0" fmla="*/ 730497 w 6171691"/>
                <a:gd name="connsiteY0" fmla="*/ 3695478 h 7409645"/>
                <a:gd name="connsiteX1" fmla="*/ 967987 w 6171691"/>
                <a:gd name="connsiteY1" fmla="*/ 3336068 h 7409645"/>
                <a:gd name="connsiteX2" fmla="*/ 1310887 w 6171691"/>
                <a:gd name="connsiteY2" fmla="*/ 2872518 h 7409645"/>
                <a:gd name="connsiteX3" fmla="*/ 1554909 w 6171691"/>
                <a:gd name="connsiteY3" fmla="*/ 1874299 h 7409645"/>
                <a:gd name="connsiteX4" fmla="*/ 2055652 w 6171691"/>
                <a:gd name="connsiteY4" fmla="*/ 755248 h 7409645"/>
                <a:gd name="connsiteX5" fmla="*/ 3304787 w 6171691"/>
                <a:gd name="connsiteY5" fmla="*/ 2318 h 7409645"/>
                <a:gd name="connsiteX6" fmla="*/ 5013664 w 6171691"/>
                <a:gd name="connsiteY6" fmla="*/ 995096 h 7409645"/>
                <a:gd name="connsiteX7" fmla="*/ 5727767 w 6171691"/>
                <a:gd name="connsiteY7" fmla="*/ 2235705 h 7409645"/>
                <a:gd name="connsiteX8" fmla="*/ 5958180 w 6171691"/>
                <a:gd name="connsiteY8" fmla="*/ 3756982 h 7409645"/>
                <a:gd name="connsiteX9" fmla="*/ 5608748 w 6171691"/>
                <a:gd name="connsiteY9" fmla="*/ 4481065 h 7409645"/>
                <a:gd name="connsiteX10" fmla="*/ 6016601 w 6171691"/>
                <a:gd name="connsiteY10" fmla="*/ 5538068 h 7409645"/>
                <a:gd name="connsiteX11" fmla="*/ 6028575 w 6171691"/>
                <a:gd name="connsiteY11" fmla="*/ 6928536 h 7409645"/>
                <a:gd name="connsiteX12" fmla="*/ 4232795 w 6171691"/>
                <a:gd name="connsiteY12" fmla="*/ 6996391 h 7409645"/>
                <a:gd name="connsiteX13" fmla="*/ 2609462 w 6171691"/>
                <a:gd name="connsiteY13" fmla="*/ 7365143 h 7409645"/>
                <a:gd name="connsiteX14" fmla="*/ 2563743 w 6171691"/>
                <a:gd name="connsiteY14" fmla="*/ 6058949 h 7409645"/>
                <a:gd name="connsiteX15" fmla="*/ 2876163 w 6171691"/>
                <a:gd name="connsiteY15" fmla="*/ 4870229 h 7409645"/>
                <a:gd name="connsiteX16" fmla="*/ 2897118 w 6171691"/>
                <a:gd name="connsiteY16" fmla="*/ 4272059 h 7409645"/>
                <a:gd name="connsiteX17" fmla="*/ 3283833 w 6171691"/>
                <a:gd name="connsiteY17" fmla="*/ 4001550 h 7409645"/>
                <a:gd name="connsiteX18" fmla="*/ 3993763 w 6171691"/>
                <a:gd name="connsiteY18" fmla="*/ 3091595 h 7409645"/>
                <a:gd name="connsiteX19" fmla="*/ 4229167 w 6171691"/>
                <a:gd name="connsiteY19" fmla="*/ 2382663 h 7409645"/>
                <a:gd name="connsiteX20" fmla="*/ 4431641 w 6171691"/>
                <a:gd name="connsiteY20" fmla="*/ 1314411 h 7409645"/>
                <a:gd name="connsiteX21" fmla="*/ 3964281 w 6171691"/>
                <a:gd name="connsiteY21" fmla="*/ 860477 h 7409645"/>
                <a:gd name="connsiteX22" fmla="*/ 2991824 w 6171691"/>
                <a:gd name="connsiteY22" fmla="*/ 684491 h 7409645"/>
                <a:gd name="connsiteX23" fmla="*/ 2553855 w 6171691"/>
                <a:gd name="connsiteY23" fmla="*/ 1013603 h 7409645"/>
                <a:gd name="connsiteX24" fmla="*/ 2148181 w 6171691"/>
                <a:gd name="connsiteY24" fmla="*/ 1724077 h 7409645"/>
                <a:gd name="connsiteX25" fmla="*/ 1876038 w 6171691"/>
                <a:gd name="connsiteY25" fmla="*/ 2656620 h 7409645"/>
                <a:gd name="connsiteX26" fmla="*/ 2028438 w 6171691"/>
                <a:gd name="connsiteY26" fmla="*/ 3694844 h 7409645"/>
                <a:gd name="connsiteX27" fmla="*/ 1866513 w 6171691"/>
                <a:gd name="connsiteY27" fmla="*/ 4599718 h 7409645"/>
                <a:gd name="connsiteX28" fmla="*/ 2047488 w 6171691"/>
                <a:gd name="connsiteY28" fmla="*/ 5371243 h 7409645"/>
                <a:gd name="connsiteX29" fmla="*/ 1856988 w 6171691"/>
                <a:gd name="connsiteY29" fmla="*/ 6352318 h 7409645"/>
                <a:gd name="connsiteX30" fmla="*/ 1380738 w 6171691"/>
                <a:gd name="connsiteY30" fmla="*/ 6438043 h 7409645"/>
                <a:gd name="connsiteX31" fmla="*/ 856862 w 6171691"/>
                <a:gd name="connsiteY31" fmla="*/ 6495192 h 7409645"/>
                <a:gd name="connsiteX32" fmla="*/ 332988 w 6171691"/>
                <a:gd name="connsiteY32" fmla="*/ 6561868 h 7409645"/>
                <a:gd name="connsiteX33" fmla="*/ 152012 w 6171691"/>
                <a:gd name="connsiteY33" fmla="*/ 5590318 h 7409645"/>
                <a:gd name="connsiteX34" fmla="*/ 628262 w 6171691"/>
                <a:gd name="connsiteY34" fmla="*/ 4609243 h 7409645"/>
                <a:gd name="connsiteX35" fmla="*/ 682237 w 6171691"/>
                <a:gd name="connsiteY35" fmla="*/ 4091719 h 7409645"/>
                <a:gd name="connsiteX36" fmla="*/ 730497 w 6171691"/>
                <a:gd name="connsiteY36" fmla="*/ 3695478 h 7409645"/>
                <a:gd name="connsiteX0" fmla="*/ 730497 w 6171691"/>
                <a:gd name="connsiteY0" fmla="*/ 3695478 h 7409645"/>
                <a:gd name="connsiteX1" fmla="*/ 967987 w 6171691"/>
                <a:gd name="connsiteY1" fmla="*/ 3336068 h 7409645"/>
                <a:gd name="connsiteX2" fmla="*/ 1310887 w 6171691"/>
                <a:gd name="connsiteY2" fmla="*/ 2872518 h 7409645"/>
                <a:gd name="connsiteX3" fmla="*/ 1554909 w 6171691"/>
                <a:gd name="connsiteY3" fmla="*/ 1874299 h 7409645"/>
                <a:gd name="connsiteX4" fmla="*/ 2055652 w 6171691"/>
                <a:gd name="connsiteY4" fmla="*/ 755248 h 7409645"/>
                <a:gd name="connsiteX5" fmla="*/ 3304787 w 6171691"/>
                <a:gd name="connsiteY5" fmla="*/ 2318 h 7409645"/>
                <a:gd name="connsiteX6" fmla="*/ 5013664 w 6171691"/>
                <a:gd name="connsiteY6" fmla="*/ 995096 h 7409645"/>
                <a:gd name="connsiteX7" fmla="*/ 5727767 w 6171691"/>
                <a:gd name="connsiteY7" fmla="*/ 2235705 h 7409645"/>
                <a:gd name="connsiteX8" fmla="*/ 5958180 w 6171691"/>
                <a:gd name="connsiteY8" fmla="*/ 3756982 h 7409645"/>
                <a:gd name="connsiteX9" fmla="*/ 5608748 w 6171691"/>
                <a:gd name="connsiteY9" fmla="*/ 4481065 h 7409645"/>
                <a:gd name="connsiteX10" fmla="*/ 6016601 w 6171691"/>
                <a:gd name="connsiteY10" fmla="*/ 5538068 h 7409645"/>
                <a:gd name="connsiteX11" fmla="*/ 6028575 w 6171691"/>
                <a:gd name="connsiteY11" fmla="*/ 6928536 h 7409645"/>
                <a:gd name="connsiteX12" fmla="*/ 4232795 w 6171691"/>
                <a:gd name="connsiteY12" fmla="*/ 6996391 h 7409645"/>
                <a:gd name="connsiteX13" fmla="*/ 2609462 w 6171691"/>
                <a:gd name="connsiteY13" fmla="*/ 7365143 h 7409645"/>
                <a:gd name="connsiteX14" fmla="*/ 2563743 w 6171691"/>
                <a:gd name="connsiteY14" fmla="*/ 6058949 h 7409645"/>
                <a:gd name="connsiteX15" fmla="*/ 2876163 w 6171691"/>
                <a:gd name="connsiteY15" fmla="*/ 4870229 h 7409645"/>
                <a:gd name="connsiteX16" fmla="*/ 2871718 w 6171691"/>
                <a:gd name="connsiteY16" fmla="*/ 4259359 h 7409645"/>
                <a:gd name="connsiteX17" fmla="*/ 3283833 w 6171691"/>
                <a:gd name="connsiteY17" fmla="*/ 4001550 h 7409645"/>
                <a:gd name="connsiteX18" fmla="*/ 3993763 w 6171691"/>
                <a:gd name="connsiteY18" fmla="*/ 3091595 h 7409645"/>
                <a:gd name="connsiteX19" fmla="*/ 4229167 w 6171691"/>
                <a:gd name="connsiteY19" fmla="*/ 2382663 h 7409645"/>
                <a:gd name="connsiteX20" fmla="*/ 4431641 w 6171691"/>
                <a:gd name="connsiteY20" fmla="*/ 1314411 h 7409645"/>
                <a:gd name="connsiteX21" fmla="*/ 3964281 w 6171691"/>
                <a:gd name="connsiteY21" fmla="*/ 860477 h 7409645"/>
                <a:gd name="connsiteX22" fmla="*/ 2991824 w 6171691"/>
                <a:gd name="connsiteY22" fmla="*/ 684491 h 7409645"/>
                <a:gd name="connsiteX23" fmla="*/ 2553855 w 6171691"/>
                <a:gd name="connsiteY23" fmla="*/ 1013603 h 7409645"/>
                <a:gd name="connsiteX24" fmla="*/ 2148181 w 6171691"/>
                <a:gd name="connsiteY24" fmla="*/ 1724077 h 7409645"/>
                <a:gd name="connsiteX25" fmla="*/ 1876038 w 6171691"/>
                <a:gd name="connsiteY25" fmla="*/ 2656620 h 7409645"/>
                <a:gd name="connsiteX26" fmla="*/ 2028438 w 6171691"/>
                <a:gd name="connsiteY26" fmla="*/ 3694844 h 7409645"/>
                <a:gd name="connsiteX27" fmla="*/ 1866513 w 6171691"/>
                <a:gd name="connsiteY27" fmla="*/ 4599718 h 7409645"/>
                <a:gd name="connsiteX28" fmla="*/ 2047488 w 6171691"/>
                <a:gd name="connsiteY28" fmla="*/ 5371243 h 7409645"/>
                <a:gd name="connsiteX29" fmla="*/ 1856988 w 6171691"/>
                <a:gd name="connsiteY29" fmla="*/ 6352318 h 7409645"/>
                <a:gd name="connsiteX30" fmla="*/ 1380738 w 6171691"/>
                <a:gd name="connsiteY30" fmla="*/ 6438043 h 7409645"/>
                <a:gd name="connsiteX31" fmla="*/ 856862 w 6171691"/>
                <a:gd name="connsiteY31" fmla="*/ 6495192 h 7409645"/>
                <a:gd name="connsiteX32" fmla="*/ 332988 w 6171691"/>
                <a:gd name="connsiteY32" fmla="*/ 6561868 h 7409645"/>
                <a:gd name="connsiteX33" fmla="*/ 152012 w 6171691"/>
                <a:gd name="connsiteY33" fmla="*/ 5590318 h 7409645"/>
                <a:gd name="connsiteX34" fmla="*/ 628262 w 6171691"/>
                <a:gd name="connsiteY34" fmla="*/ 4609243 h 7409645"/>
                <a:gd name="connsiteX35" fmla="*/ 682237 w 6171691"/>
                <a:gd name="connsiteY35" fmla="*/ 4091719 h 7409645"/>
                <a:gd name="connsiteX36" fmla="*/ 730497 w 6171691"/>
                <a:gd name="connsiteY36" fmla="*/ 3695478 h 740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171691" h="7409645">
                  <a:moveTo>
                    <a:pt x="730497" y="3695478"/>
                  </a:moveTo>
                  <a:cubicBezTo>
                    <a:pt x="799289" y="3524028"/>
                    <a:pt x="835272" y="3266853"/>
                    <a:pt x="967987" y="3336068"/>
                  </a:cubicBezTo>
                  <a:cubicBezTo>
                    <a:pt x="1063660" y="3190441"/>
                    <a:pt x="921420" y="3428143"/>
                    <a:pt x="1310887" y="2872518"/>
                  </a:cubicBezTo>
                  <a:cubicBezTo>
                    <a:pt x="1419593" y="2623810"/>
                    <a:pt x="1430782" y="2227177"/>
                    <a:pt x="1554909" y="1874299"/>
                  </a:cubicBezTo>
                  <a:cubicBezTo>
                    <a:pt x="1679037" y="1521421"/>
                    <a:pt x="1919672" y="1184085"/>
                    <a:pt x="2055652" y="755248"/>
                  </a:cubicBezTo>
                  <a:cubicBezTo>
                    <a:pt x="2336412" y="448331"/>
                    <a:pt x="2811785" y="-37657"/>
                    <a:pt x="3304787" y="2318"/>
                  </a:cubicBezTo>
                  <a:cubicBezTo>
                    <a:pt x="3797789" y="42293"/>
                    <a:pt x="4731754" y="508565"/>
                    <a:pt x="5013664" y="995096"/>
                  </a:cubicBezTo>
                  <a:cubicBezTo>
                    <a:pt x="5272714" y="1565447"/>
                    <a:pt x="5433309" y="1814519"/>
                    <a:pt x="5727767" y="2235705"/>
                  </a:cubicBezTo>
                  <a:cubicBezTo>
                    <a:pt x="5877446" y="2641651"/>
                    <a:pt x="5773365" y="3420372"/>
                    <a:pt x="5958180" y="3756982"/>
                  </a:cubicBezTo>
                  <a:cubicBezTo>
                    <a:pt x="6021075" y="4085972"/>
                    <a:pt x="5637474" y="4166135"/>
                    <a:pt x="5608748" y="4481065"/>
                  </a:cubicBezTo>
                  <a:cubicBezTo>
                    <a:pt x="5580022" y="4795995"/>
                    <a:pt x="5848840" y="5144005"/>
                    <a:pt x="6016601" y="5538068"/>
                  </a:cubicBezTo>
                  <a:cubicBezTo>
                    <a:pt x="5963382" y="5886411"/>
                    <a:pt x="6381756" y="6660022"/>
                    <a:pt x="6028575" y="6928536"/>
                  </a:cubicBezTo>
                  <a:cubicBezTo>
                    <a:pt x="5675394" y="7197050"/>
                    <a:pt x="4665427" y="6758342"/>
                    <a:pt x="4232795" y="6996391"/>
                  </a:cubicBezTo>
                  <a:cubicBezTo>
                    <a:pt x="3800163" y="7234440"/>
                    <a:pt x="2887637" y="7521383"/>
                    <a:pt x="2609462" y="7365143"/>
                  </a:cubicBezTo>
                  <a:cubicBezTo>
                    <a:pt x="2331287" y="7208903"/>
                    <a:pt x="2614543" y="6435715"/>
                    <a:pt x="2563743" y="6058949"/>
                  </a:cubicBezTo>
                  <a:cubicBezTo>
                    <a:pt x="2512943" y="5682183"/>
                    <a:pt x="2760911" y="5160424"/>
                    <a:pt x="2876163" y="4870229"/>
                  </a:cubicBezTo>
                  <a:cubicBezTo>
                    <a:pt x="2991415" y="4580034"/>
                    <a:pt x="2810123" y="4451129"/>
                    <a:pt x="2871718" y="4259359"/>
                  </a:cubicBezTo>
                  <a:cubicBezTo>
                    <a:pt x="2971413" y="4090449"/>
                    <a:pt x="3048566" y="4180937"/>
                    <a:pt x="3283833" y="4001550"/>
                  </a:cubicBezTo>
                  <a:cubicBezTo>
                    <a:pt x="3741668" y="3970435"/>
                    <a:pt x="3939864" y="3362982"/>
                    <a:pt x="3993763" y="3091595"/>
                  </a:cubicBezTo>
                  <a:cubicBezTo>
                    <a:pt x="4047662" y="2820208"/>
                    <a:pt x="4237709" y="2541942"/>
                    <a:pt x="4229167" y="2382663"/>
                  </a:cubicBezTo>
                  <a:cubicBezTo>
                    <a:pt x="4456845" y="1880484"/>
                    <a:pt x="4511470" y="1558735"/>
                    <a:pt x="4431641" y="1314411"/>
                  </a:cubicBezTo>
                  <a:cubicBezTo>
                    <a:pt x="4298472" y="1070087"/>
                    <a:pt x="4220337" y="1100930"/>
                    <a:pt x="3964281" y="860477"/>
                  </a:cubicBezTo>
                  <a:cubicBezTo>
                    <a:pt x="3601545" y="612404"/>
                    <a:pt x="3219577" y="639134"/>
                    <a:pt x="2991824" y="684491"/>
                  </a:cubicBezTo>
                  <a:cubicBezTo>
                    <a:pt x="2771691" y="691748"/>
                    <a:pt x="2667066" y="841367"/>
                    <a:pt x="2553855" y="1013603"/>
                  </a:cubicBezTo>
                  <a:cubicBezTo>
                    <a:pt x="2379684" y="1117259"/>
                    <a:pt x="2214765" y="1438629"/>
                    <a:pt x="2148181" y="1724077"/>
                  </a:cubicBezTo>
                  <a:cubicBezTo>
                    <a:pt x="1974917" y="1857125"/>
                    <a:pt x="1921698" y="2493259"/>
                    <a:pt x="1876038" y="2656620"/>
                  </a:cubicBezTo>
                  <a:cubicBezTo>
                    <a:pt x="1830379" y="2819981"/>
                    <a:pt x="1796663" y="3371312"/>
                    <a:pt x="2028438" y="3694844"/>
                  </a:cubicBezTo>
                  <a:cubicBezTo>
                    <a:pt x="1917313" y="3820256"/>
                    <a:pt x="1890325" y="4618768"/>
                    <a:pt x="1866513" y="4599718"/>
                  </a:cubicBezTo>
                  <a:cubicBezTo>
                    <a:pt x="1842701" y="4580668"/>
                    <a:pt x="2047488" y="4939443"/>
                    <a:pt x="2047488" y="5371243"/>
                  </a:cubicBezTo>
                  <a:cubicBezTo>
                    <a:pt x="1971288" y="5441093"/>
                    <a:pt x="2052250" y="6312630"/>
                    <a:pt x="1856988" y="6352318"/>
                  </a:cubicBezTo>
                  <a:cubicBezTo>
                    <a:pt x="1737926" y="6325331"/>
                    <a:pt x="1523613" y="6466618"/>
                    <a:pt x="1380738" y="6438043"/>
                  </a:cubicBezTo>
                  <a:cubicBezTo>
                    <a:pt x="1237863" y="6409468"/>
                    <a:pt x="993387" y="6506304"/>
                    <a:pt x="856862" y="6495192"/>
                  </a:cubicBezTo>
                  <a:cubicBezTo>
                    <a:pt x="485387" y="6137475"/>
                    <a:pt x="407600" y="6749193"/>
                    <a:pt x="332988" y="6561868"/>
                  </a:cubicBezTo>
                  <a:cubicBezTo>
                    <a:pt x="-265499" y="6060218"/>
                    <a:pt x="118675" y="5799868"/>
                    <a:pt x="152012" y="5590318"/>
                  </a:cubicBezTo>
                  <a:cubicBezTo>
                    <a:pt x="-205176" y="4999768"/>
                    <a:pt x="535129" y="4703434"/>
                    <a:pt x="628262" y="4609243"/>
                  </a:cubicBezTo>
                  <a:cubicBezTo>
                    <a:pt x="543595" y="4268460"/>
                    <a:pt x="711235" y="4218613"/>
                    <a:pt x="682237" y="4091719"/>
                  </a:cubicBezTo>
                  <a:cubicBezTo>
                    <a:pt x="663822" y="3736754"/>
                    <a:pt x="708272" y="3789670"/>
                    <a:pt x="730497" y="3695478"/>
                  </a:cubicBezTo>
                  <a:close/>
                </a:path>
              </a:pathLst>
            </a:custGeom>
            <a:solidFill>
              <a:srgbClr val="672F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41D0D32-0C68-4C3D-A16B-BB5DE3628BA5}"/>
                </a:ext>
              </a:extLst>
            </p:cNvPr>
            <p:cNvSpPr/>
            <p:nvPr/>
          </p:nvSpPr>
          <p:spPr>
            <a:xfrm>
              <a:off x="5013883" y="1292907"/>
              <a:ext cx="530855" cy="295853"/>
            </a:xfrm>
            <a:custGeom>
              <a:avLst/>
              <a:gdLst>
                <a:gd name="connsiteX0" fmla="*/ 0 w 838035"/>
                <a:gd name="connsiteY0" fmla="*/ 247650 h 495300"/>
                <a:gd name="connsiteX1" fmla="*/ 419018 w 838035"/>
                <a:gd name="connsiteY1" fmla="*/ 0 h 495300"/>
                <a:gd name="connsiteX2" fmla="*/ 838036 w 838035"/>
                <a:gd name="connsiteY2" fmla="*/ 247650 h 495300"/>
                <a:gd name="connsiteX3" fmla="*/ 419018 w 838035"/>
                <a:gd name="connsiteY3" fmla="*/ 495300 h 495300"/>
                <a:gd name="connsiteX4" fmla="*/ 0 w 838035"/>
                <a:gd name="connsiteY4" fmla="*/ 247650 h 495300"/>
                <a:gd name="connsiteX0" fmla="*/ 0 w 838036"/>
                <a:gd name="connsiteY0" fmla="*/ 202406 h 450056"/>
                <a:gd name="connsiteX1" fmla="*/ 419018 w 838036"/>
                <a:gd name="connsiteY1" fmla="*/ 0 h 450056"/>
                <a:gd name="connsiteX2" fmla="*/ 838036 w 838036"/>
                <a:gd name="connsiteY2" fmla="*/ 202406 h 450056"/>
                <a:gd name="connsiteX3" fmla="*/ 419018 w 838036"/>
                <a:gd name="connsiteY3" fmla="*/ 450056 h 450056"/>
                <a:gd name="connsiteX4" fmla="*/ 0 w 838036"/>
                <a:gd name="connsiteY4" fmla="*/ 202406 h 450056"/>
                <a:gd name="connsiteX0" fmla="*/ 2 w 838038"/>
                <a:gd name="connsiteY0" fmla="*/ 202406 h 270816"/>
                <a:gd name="connsiteX1" fmla="*/ 419020 w 838038"/>
                <a:gd name="connsiteY1" fmla="*/ 0 h 270816"/>
                <a:gd name="connsiteX2" fmla="*/ 838038 w 838038"/>
                <a:gd name="connsiteY2" fmla="*/ 202406 h 270816"/>
                <a:gd name="connsiteX3" fmla="*/ 423783 w 838038"/>
                <a:gd name="connsiteY3" fmla="*/ 228600 h 270816"/>
                <a:gd name="connsiteX4" fmla="*/ 2 w 838038"/>
                <a:gd name="connsiteY4" fmla="*/ 202406 h 270816"/>
                <a:gd name="connsiteX0" fmla="*/ 3 w 709451"/>
                <a:gd name="connsiteY0" fmla="*/ 87023 h 280151"/>
                <a:gd name="connsiteX1" fmla="*/ 290433 w 709451"/>
                <a:gd name="connsiteY1" fmla="*/ 3680 h 280151"/>
                <a:gd name="connsiteX2" fmla="*/ 709451 w 709451"/>
                <a:gd name="connsiteY2" fmla="*/ 206086 h 280151"/>
                <a:gd name="connsiteX3" fmla="*/ 295196 w 709451"/>
                <a:gd name="connsiteY3" fmla="*/ 232280 h 280151"/>
                <a:gd name="connsiteX4" fmla="*/ 3 w 709451"/>
                <a:gd name="connsiteY4" fmla="*/ 87023 h 280151"/>
                <a:gd name="connsiteX0" fmla="*/ 3 w 530858"/>
                <a:gd name="connsiteY0" fmla="*/ 88100 h 296384"/>
                <a:gd name="connsiteX1" fmla="*/ 290433 w 530858"/>
                <a:gd name="connsiteY1" fmla="*/ 4757 h 296384"/>
                <a:gd name="connsiteX2" fmla="*/ 530858 w 530858"/>
                <a:gd name="connsiteY2" fmla="*/ 228594 h 296384"/>
                <a:gd name="connsiteX3" fmla="*/ 295196 w 530858"/>
                <a:gd name="connsiteY3" fmla="*/ 233357 h 296384"/>
                <a:gd name="connsiteX4" fmla="*/ 3 w 530858"/>
                <a:gd name="connsiteY4" fmla="*/ 88100 h 296384"/>
                <a:gd name="connsiteX0" fmla="*/ 20 w 530875"/>
                <a:gd name="connsiteY0" fmla="*/ 88140 h 297940"/>
                <a:gd name="connsiteX1" fmla="*/ 290450 w 530875"/>
                <a:gd name="connsiteY1" fmla="*/ 4797 h 297940"/>
                <a:gd name="connsiteX2" fmla="*/ 530875 w 530875"/>
                <a:gd name="connsiteY2" fmla="*/ 228634 h 297940"/>
                <a:gd name="connsiteX3" fmla="*/ 304738 w 530875"/>
                <a:gd name="connsiteY3" fmla="*/ 238160 h 297940"/>
                <a:gd name="connsiteX4" fmla="*/ 20 w 530875"/>
                <a:gd name="connsiteY4" fmla="*/ 88140 h 297940"/>
                <a:gd name="connsiteX0" fmla="*/ 20 w 530875"/>
                <a:gd name="connsiteY0" fmla="*/ 88140 h 297940"/>
                <a:gd name="connsiteX1" fmla="*/ 290450 w 530875"/>
                <a:gd name="connsiteY1" fmla="*/ 4797 h 297940"/>
                <a:gd name="connsiteX2" fmla="*/ 530875 w 530875"/>
                <a:gd name="connsiteY2" fmla="*/ 228634 h 297940"/>
                <a:gd name="connsiteX3" fmla="*/ 304738 w 530875"/>
                <a:gd name="connsiteY3" fmla="*/ 238160 h 297940"/>
                <a:gd name="connsiteX4" fmla="*/ 20 w 530875"/>
                <a:gd name="connsiteY4" fmla="*/ 88140 h 297940"/>
                <a:gd name="connsiteX0" fmla="*/ 0 w 530855"/>
                <a:gd name="connsiteY0" fmla="*/ 88140 h 297940"/>
                <a:gd name="connsiteX1" fmla="*/ 290430 w 530855"/>
                <a:gd name="connsiteY1" fmla="*/ 4797 h 297940"/>
                <a:gd name="connsiteX2" fmla="*/ 530855 w 530855"/>
                <a:gd name="connsiteY2" fmla="*/ 228634 h 297940"/>
                <a:gd name="connsiteX3" fmla="*/ 304718 w 530855"/>
                <a:gd name="connsiteY3" fmla="*/ 238160 h 297940"/>
                <a:gd name="connsiteX4" fmla="*/ 0 w 530855"/>
                <a:gd name="connsiteY4" fmla="*/ 88140 h 297940"/>
                <a:gd name="connsiteX0" fmla="*/ 0 w 530855"/>
                <a:gd name="connsiteY0" fmla="*/ 88140 h 297940"/>
                <a:gd name="connsiteX1" fmla="*/ 290430 w 530855"/>
                <a:gd name="connsiteY1" fmla="*/ 4797 h 297940"/>
                <a:gd name="connsiteX2" fmla="*/ 530855 w 530855"/>
                <a:gd name="connsiteY2" fmla="*/ 228634 h 297940"/>
                <a:gd name="connsiteX3" fmla="*/ 304718 w 530855"/>
                <a:gd name="connsiteY3" fmla="*/ 238160 h 297940"/>
                <a:gd name="connsiteX4" fmla="*/ 0 w 530855"/>
                <a:gd name="connsiteY4" fmla="*/ 88140 h 297940"/>
                <a:gd name="connsiteX0" fmla="*/ 0 w 530855"/>
                <a:gd name="connsiteY0" fmla="*/ 86053 h 295853"/>
                <a:gd name="connsiteX1" fmla="*/ 290430 w 530855"/>
                <a:gd name="connsiteY1" fmla="*/ 2710 h 295853"/>
                <a:gd name="connsiteX2" fmla="*/ 530855 w 530855"/>
                <a:gd name="connsiteY2" fmla="*/ 226547 h 295853"/>
                <a:gd name="connsiteX3" fmla="*/ 304718 w 530855"/>
                <a:gd name="connsiteY3" fmla="*/ 236073 h 295853"/>
                <a:gd name="connsiteX4" fmla="*/ 0 w 530855"/>
                <a:gd name="connsiteY4" fmla="*/ 86053 h 29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855" h="295853">
                  <a:moveTo>
                    <a:pt x="0" y="86053"/>
                  </a:moveTo>
                  <a:cubicBezTo>
                    <a:pt x="50006" y="47159"/>
                    <a:pt x="197192" y="-13562"/>
                    <a:pt x="290430" y="2710"/>
                  </a:cubicBezTo>
                  <a:cubicBezTo>
                    <a:pt x="383668" y="18982"/>
                    <a:pt x="530855" y="89774"/>
                    <a:pt x="530855" y="226547"/>
                  </a:cubicBezTo>
                  <a:cubicBezTo>
                    <a:pt x="530855" y="363320"/>
                    <a:pt x="393194" y="259489"/>
                    <a:pt x="304718" y="236073"/>
                  </a:cubicBezTo>
                  <a:cubicBezTo>
                    <a:pt x="216242" y="212657"/>
                    <a:pt x="19050" y="124947"/>
                    <a:pt x="0" y="860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5FD5AFA-88A5-43D9-9E35-72389C6185F7}"/>
                </a:ext>
              </a:extLst>
            </p:cNvPr>
            <p:cNvSpPr/>
            <p:nvPr/>
          </p:nvSpPr>
          <p:spPr>
            <a:xfrm>
              <a:off x="6169183" y="1760917"/>
              <a:ext cx="499898" cy="254780"/>
            </a:xfrm>
            <a:custGeom>
              <a:avLst/>
              <a:gdLst>
                <a:gd name="connsiteX0" fmla="*/ 0 w 838035"/>
                <a:gd name="connsiteY0" fmla="*/ 247650 h 495300"/>
                <a:gd name="connsiteX1" fmla="*/ 419018 w 838035"/>
                <a:gd name="connsiteY1" fmla="*/ 0 h 495300"/>
                <a:gd name="connsiteX2" fmla="*/ 838036 w 838035"/>
                <a:gd name="connsiteY2" fmla="*/ 247650 h 495300"/>
                <a:gd name="connsiteX3" fmla="*/ 419018 w 838035"/>
                <a:gd name="connsiteY3" fmla="*/ 495300 h 495300"/>
                <a:gd name="connsiteX4" fmla="*/ 0 w 838035"/>
                <a:gd name="connsiteY4" fmla="*/ 247650 h 495300"/>
                <a:gd name="connsiteX0" fmla="*/ 101 w 838137"/>
                <a:gd name="connsiteY0" fmla="*/ 247650 h 355676"/>
                <a:gd name="connsiteX1" fmla="*/ 419119 w 838137"/>
                <a:gd name="connsiteY1" fmla="*/ 0 h 355676"/>
                <a:gd name="connsiteX2" fmla="*/ 838137 w 838137"/>
                <a:gd name="connsiteY2" fmla="*/ 247650 h 355676"/>
                <a:gd name="connsiteX3" fmla="*/ 450075 w 838137"/>
                <a:gd name="connsiteY3" fmla="*/ 352425 h 355676"/>
                <a:gd name="connsiteX4" fmla="*/ 101 w 838137"/>
                <a:gd name="connsiteY4" fmla="*/ 247650 h 355676"/>
                <a:gd name="connsiteX0" fmla="*/ 96 w 742882"/>
                <a:gd name="connsiteY0" fmla="*/ 200329 h 359503"/>
                <a:gd name="connsiteX1" fmla="*/ 323864 w 742882"/>
                <a:gd name="connsiteY1" fmla="*/ 304 h 359503"/>
                <a:gd name="connsiteX2" fmla="*/ 742882 w 742882"/>
                <a:gd name="connsiteY2" fmla="*/ 247954 h 359503"/>
                <a:gd name="connsiteX3" fmla="*/ 354820 w 742882"/>
                <a:gd name="connsiteY3" fmla="*/ 352729 h 359503"/>
                <a:gd name="connsiteX4" fmla="*/ 96 w 742882"/>
                <a:gd name="connsiteY4" fmla="*/ 200329 h 359503"/>
                <a:gd name="connsiteX0" fmla="*/ 81 w 742867"/>
                <a:gd name="connsiteY0" fmla="*/ 91224 h 250398"/>
                <a:gd name="connsiteX1" fmla="*/ 326230 w 742867"/>
                <a:gd name="connsiteY1" fmla="*/ 737 h 250398"/>
                <a:gd name="connsiteX2" fmla="*/ 742867 w 742867"/>
                <a:gd name="connsiteY2" fmla="*/ 138849 h 250398"/>
                <a:gd name="connsiteX3" fmla="*/ 354805 w 742867"/>
                <a:gd name="connsiteY3" fmla="*/ 243624 h 250398"/>
                <a:gd name="connsiteX4" fmla="*/ 81 w 742867"/>
                <a:gd name="connsiteY4" fmla="*/ 91224 h 250398"/>
                <a:gd name="connsiteX0" fmla="*/ 68 w 499966"/>
                <a:gd name="connsiteY0" fmla="*/ 91815 h 258254"/>
                <a:gd name="connsiteX1" fmla="*/ 326217 w 499966"/>
                <a:gd name="connsiteY1" fmla="*/ 1328 h 258254"/>
                <a:gd name="connsiteX2" fmla="*/ 499966 w 499966"/>
                <a:gd name="connsiteY2" fmla="*/ 158490 h 258254"/>
                <a:gd name="connsiteX3" fmla="*/ 354792 w 499966"/>
                <a:gd name="connsiteY3" fmla="*/ 244215 h 258254"/>
                <a:gd name="connsiteX4" fmla="*/ 68 w 499966"/>
                <a:gd name="connsiteY4" fmla="*/ 91815 h 258254"/>
                <a:gd name="connsiteX0" fmla="*/ 68 w 499966"/>
                <a:gd name="connsiteY0" fmla="*/ 91815 h 258254"/>
                <a:gd name="connsiteX1" fmla="*/ 326217 w 499966"/>
                <a:gd name="connsiteY1" fmla="*/ 1328 h 258254"/>
                <a:gd name="connsiteX2" fmla="*/ 499966 w 499966"/>
                <a:gd name="connsiteY2" fmla="*/ 158490 h 258254"/>
                <a:gd name="connsiteX3" fmla="*/ 354792 w 499966"/>
                <a:gd name="connsiteY3" fmla="*/ 244215 h 258254"/>
                <a:gd name="connsiteX4" fmla="*/ 68 w 499966"/>
                <a:gd name="connsiteY4" fmla="*/ 91815 h 258254"/>
                <a:gd name="connsiteX0" fmla="*/ 68 w 499966"/>
                <a:gd name="connsiteY0" fmla="*/ 91815 h 254898"/>
                <a:gd name="connsiteX1" fmla="*/ 326217 w 499966"/>
                <a:gd name="connsiteY1" fmla="*/ 1328 h 254898"/>
                <a:gd name="connsiteX2" fmla="*/ 499966 w 499966"/>
                <a:gd name="connsiteY2" fmla="*/ 158490 h 254898"/>
                <a:gd name="connsiteX3" fmla="*/ 354792 w 499966"/>
                <a:gd name="connsiteY3" fmla="*/ 244215 h 254898"/>
                <a:gd name="connsiteX4" fmla="*/ 68 w 499966"/>
                <a:gd name="connsiteY4" fmla="*/ 91815 h 254898"/>
                <a:gd name="connsiteX0" fmla="*/ 68 w 499966"/>
                <a:gd name="connsiteY0" fmla="*/ 91815 h 254898"/>
                <a:gd name="connsiteX1" fmla="*/ 326217 w 499966"/>
                <a:gd name="connsiteY1" fmla="*/ 1328 h 254898"/>
                <a:gd name="connsiteX2" fmla="*/ 499966 w 499966"/>
                <a:gd name="connsiteY2" fmla="*/ 158490 h 254898"/>
                <a:gd name="connsiteX3" fmla="*/ 354792 w 499966"/>
                <a:gd name="connsiteY3" fmla="*/ 244215 h 254898"/>
                <a:gd name="connsiteX4" fmla="*/ 68 w 499966"/>
                <a:gd name="connsiteY4" fmla="*/ 91815 h 254898"/>
                <a:gd name="connsiteX0" fmla="*/ 68 w 499966"/>
                <a:gd name="connsiteY0" fmla="*/ 91815 h 254898"/>
                <a:gd name="connsiteX1" fmla="*/ 326217 w 499966"/>
                <a:gd name="connsiteY1" fmla="*/ 1328 h 254898"/>
                <a:gd name="connsiteX2" fmla="*/ 499966 w 499966"/>
                <a:gd name="connsiteY2" fmla="*/ 158490 h 254898"/>
                <a:gd name="connsiteX3" fmla="*/ 354792 w 499966"/>
                <a:gd name="connsiteY3" fmla="*/ 244215 h 254898"/>
                <a:gd name="connsiteX4" fmla="*/ 68 w 499966"/>
                <a:gd name="connsiteY4" fmla="*/ 91815 h 254898"/>
                <a:gd name="connsiteX0" fmla="*/ 0 w 499898"/>
                <a:gd name="connsiteY0" fmla="*/ 91697 h 254780"/>
                <a:gd name="connsiteX1" fmla="*/ 326149 w 499898"/>
                <a:gd name="connsiteY1" fmla="*/ 1210 h 254780"/>
                <a:gd name="connsiteX2" fmla="*/ 499898 w 499898"/>
                <a:gd name="connsiteY2" fmla="*/ 158372 h 254780"/>
                <a:gd name="connsiteX3" fmla="*/ 354724 w 499898"/>
                <a:gd name="connsiteY3" fmla="*/ 244097 h 254780"/>
                <a:gd name="connsiteX4" fmla="*/ 0 w 499898"/>
                <a:gd name="connsiteY4" fmla="*/ 91697 h 25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98" h="254780">
                  <a:moveTo>
                    <a:pt x="0" y="91697"/>
                  </a:moveTo>
                  <a:cubicBezTo>
                    <a:pt x="45244" y="58360"/>
                    <a:pt x="242833" y="-9903"/>
                    <a:pt x="326149" y="1210"/>
                  </a:cubicBezTo>
                  <a:cubicBezTo>
                    <a:pt x="409465" y="12323"/>
                    <a:pt x="471323" y="43030"/>
                    <a:pt x="499898" y="158372"/>
                  </a:cubicBezTo>
                  <a:cubicBezTo>
                    <a:pt x="490373" y="283239"/>
                    <a:pt x="438040" y="255210"/>
                    <a:pt x="354724" y="244097"/>
                  </a:cubicBezTo>
                  <a:cubicBezTo>
                    <a:pt x="271408" y="232985"/>
                    <a:pt x="54769" y="134560"/>
                    <a:pt x="0" y="916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DA45981D-50FA-4922-A50F-05661F453B89}"/>
                </a:ext>
              </a:extLst>
            </p:cNvPr>
            <p:cNvSpPr/>
            <p:nvPr/>
          </p:nvSpPr>
          <p:spPr>
            <a:xfrm>
              <a:off x="6501783" y="1809508"/>
              <a:ext cx="165758" cy="210155"/>
            </a:xfrm>
            <a:custGeom>
              <a:avLst/>
              <a:gdLst>
                <a:gd name="connsiteX0" fmla="*/ 0 w 313293"/>
                <a:gd name="connsiteY0" fmla="*/ 247650 h 495300"/>
                <a:gd name="connsiteX1" fmla="*/ 156647 w 313293"/>
                <a:gd name="connsiteY1" fmla="*/ 0 h 495300"/>
                <a:gd name="connsiteX2" fmla="*/ 313294 w 313293"/>
                <a:gd name="connsiteY2" fmla="*/ 247650 h 495300"/>
                <a:gd name="connsiteX3" fmla="*/ 156647 w 313293"/>
                <a:gd name="connsiteY3" fmla="*/ 495300 h 495300"/>
                <a:gd name="connsiteX4" fmla="*/ 0 w 313293"/>
                <a:gd name="connsiteY4" fmla="*/ 247650 h 495300"/>
                <a:gd name="connsiteX0" fmla="*/ 99 w 313393"/>
                <a:gd name="connsiteY0" fmla="*/ 104507 h 352157"/>
                <a:gd name="connsiteX1" fmla="*/ 175796 w 313393"/>
                <a:gd name="connsiteY1" fmla="*/ 4494 h 352157"/>
                <a:gd name="connsiteX2" fmla="*/ 313393 w 313393"/>
                <a:gd name="connsiteY2" fmla="*/ 104507 h 352157"/>
                <a:gd name="connsiteX3" fmla="*/ 156746 w 313393"/>
                <a:gd name="connsiteY3" fmla="*/ 352157 h 352157"/>
                <a:gd name="connsiteX4" fmla="*/ 99 w 313393"/>
                <a:gd name="connsiteY4" fmla="*/ 104507 h 352157"/>
                <a:gd name="connsiteX0" fmla="*/ 244 w 218288"/>
                <a:gd name="connsiteY0" fmla="*/ 89163 h 351136"/>
                <a:gd name="connsiteX1" fmla="*/ 80691 w 218288"/>
                <a:gd name="connsiteY1" fmla="*/ 3437 h 351136"/>
                <a:gd name="connsiteX2" fmla="*/ 218288 w 218288"/>
                <a:gd name="connsiteY2" fmla="*/ 103450 h 351136"/>
                <a:gd name="connsiteX3" fmla="*/ 61641 w 218288"/>
                <a:gd name="connsiteY3" fmla="*/ 351100 h 351136"/>
                <a:gd name="connsiteX4" fmla="*/ 244 w 218288"/>
                <a:gd name="connsiteY4" fmla="*/ 89163 h 351136"/>
                <a:gd name="connsiteX0" fmla="*/ 83 w 218127"/>
                <a:gd name="connsiteY0" fmla="*/ 89163 h 216238"/>
                <a:gd name="connsiteX1" fmla="*/ 80530 w 218127"/>
                <a:gd name="connsiteY1" fmla="*/ 3437 h 216238"/>
                <a:gd name="connsiteX2" fmla="*/ 218127 w 218127"/>
                <a:gd name="connsiteY2" fmla="*/ 103450 h 216238"/>
                <a:gd name="connsiteX3" fmla="*/ 68624 w 218127"/>
                <a:gd name="connsiteY3" fmla="*/ 212987 h 216238"/>
                <a:gd name="connsiteX4" fmla="*/ 83 w 218127"/>
                <a:gd name="connsiteY4" fmla="*/ 89163 h 216238"/>
                <a:gd name="connsiteX0" fmla="*/ 67 w 165724"/>
                <a:gd name="connsiteY0" fmla="*/ 85971 h 216910"/>
                <a:gd name="connsiteX1" fmla="*/ 80514 w 165724"/>
                <a:gd name="connsiteY1" fmla="*/ 245 h 216910"/>
                <a:gd name="connsiteX2" fmla="*/ 165724 w 165724"/>
                <a:gd name="connsiteY2" fmla="*/ 112164 h 216910"/>
                <a:gd name="connsiteX3" fmla="*/ 68608 w 165724"/>
                <a:gd name="connsiteY3" fmla="*/ 209795 h 216910"/>
                <a:gd name="connsiteX4" fmla="*/ 67 w 165724"/>
                <a:gd name="connsiteY4" fmla="*/ 85971 h 216910"/>
                <a:gd name="connsiteX0" fmla="*/ 2286 w 167943"/>
                <a:gd name="connsiteY0" fmla="*/ 85963 h 209048"/>
                <a:gd name="connsiteX1" fmla="*/ 82733 w 167943"/>
                <a:gd name="connsiteY1" fmla="*/ 237 h 209048"/>
                <a:gd name="connsiteX2" fmla="*/ 167943 w 167943"/>
                <a:gd name="connsiteY2" fmla="*/ 112156 h 209048"/>
                <a:gd name="connsiteX3" fmla="*/ 35109 w 167943"/>
                <a:gd name="connsiteY3" fmla="*/ 197881 h 209048"/>
                <a:gd name="connsiteX4" fmla="*/ 2286 w 167943"/>
                <a:gd name="connsiteY4" fmla="*/ 85963 h 209048"/>
                <a:gd name="connsiteX0" fmla="*/ 1362 w 167019"/>
                <a:gd name="connsiteY0" fmla="*/ 85960 h 206179"/>
                <a:gd name="connsiteX1" fmla="*/ 81809 w 167019"/>
                <a:gd name="connsiteY1" fmla="*/ 234 h 206179"/>
                <a:gd name="connsiteX2" fmla="*/ 167019 w 167019"/>
                <a:gd name="connsiteY2" fmla="*/ 112153 h 206179"/>
                <a:gd name="connsiteX3" fmla="*/ 41329 w 167019"/>
                <a:gd name="connsiteY3" fmla="*/ 193116 h 206179"/>
                <a:gd name="connsiteX4" fmla="*/ 1362 w 167019"/>
                <a:gd name="connsiteY4" fmla="*/ 85960 h 206179"/>
                <a:gd name="connsiteX0" fmla="*/ 1081 w 166738"/>
                <a:gd name="connsiteY0" fmla="*/ 85960 h 210147"/>
                <a:gd name="connsiteX1" fmla="*/ 81528 w 166738"/>
                <a:gd name="connsiteY1" fmla="*/ 234 h 210147"/>
                <a:gd name="connsiteX2" fmla="*/ 166738 w 166738"/>
                <a:gd name="connsiteY2" fmla="*/ 112153 h 210147"/>
                <a:gd name="connsiteX3" fmla="*/ 41048 w 166738"/>
                <a:gd name="connsiteY3" fmla="*/ 193116 h 210147"/>
                <a:gd name="connsiteX4" fmla="*/ 1081 w 166738"/>
                <a:gd name="connsiteY4" fmla="*/ 85960 h 210147"/>
                <a:gd name="connsiteX0" fmla="*/ 101 w 165758"/>
                <a:gd name="connsiteY0" fmla="*/ 85968 h 210155"/>
                <a:gd name="connsiteX1" fmla="*/ 80548 w 165758"/>
                <a:gd name="connsiteY1" fmla="*/ 242 h 210155"/>
                <a:gd name="connsiteX2" fmla="*/ 165758 w 165758"/>
                <a:gd name="connsiteY2" fmla="*/ 112161 h 210155"/>
                <a:gd name="connsiteX3" fmla="*/ 40068 w 165758"/>
                <a:gd name="connsiteY3" fmla="*/ 193124 h 210155"/>
                <a:gd name="connsiteX4" fmla="*/ 101 w 165758"/>
                <a:gd name="connsiteY4" fmla="*/ 85968 h 210155"/>
                <a:gd name="connsiteX0" fmla="*/ 101 w 165758"/>
                <a:gd name="connsiteY0" fmla="*/ 85968 h 210155"/>
                <a:gd name="connsiteX1" fmla="*/ 80548 w 165758"/>
                <a:gd name="connsiteY1" fmla="*/ 242 h 210155"/>
                <a:gd name="connsiteX2" fmla="*/ 165758 w 165758"/>
                <a:gd name="connsiteY2" fmla="*/ 112161 h 210155"/>
                <a:gd name="connsiteX3" fmla="*/ 40068 w 165758"/>
                <a:gd name="connsiteY3" fmla="*/ 193124 h 210155"/>
                <a:gd name="connsiteX4" fmla="*/ 101 w 165758"/>
                <a:gd name="connsiteY4" fmla="*/ 85968 h 210155"/>
                <a:gd name="connsiteX0" fmla="*/ 101 w 165758"/>
                <a:gd name="connsiteY0" fmla="*/ 85968 h 210155"/>
                <a:gd name="connsiteX1" fmla="*/ 80548 w 165758"/>
                <a:gd name="connsiteY1" fmla="*/ 242 h 210155"/>
                <a:gd name="connsiteX2" fmla="*/ 165758 w 165758"/>
                <a:gd name="connsiteY2" fmla="*/ 112161 h 210155"/>
                <a:gd name="connsiteX3" fmla="*/ 40068 w 165758"/>
                <a:gd name="connsiteY3" fmla="*/ 193124 h 210155"/>
                <a:gd name="connsiteX4" fmla="*/ 101 w 165758"/>
                <a:gd name="connsiteY4" fmla="*/ 85968 h 210155"/>
                <a:gd name="connsiteX0" fmla="*/ 101 w 165758"/>
                <a:gd name="connsiteY0" fmla="*/ 85968 h 210155"/>
                <a:gd name="connsiteX1" fmla="*/ 80548 w 165758"/>
                <a:gd name="connsiteY1" fmla="*/ 242 h 210155"/>
                <a:gd name="connsiteX2" fmla="*/ 165758 w 165758"/>
                <a:gd name="connsiteY2" fmla="*/ 112161 h 210155"/>
                <a:gd name="connsiteX3" fmla="*/ 40068 w 165758"/>
                <a:gd name="connsiteY3" fmla="*/ 193124 h 210155"/>
                <a:gd name="connsiteX4" fmla="*/ 101 w 165758"/>
                <a:gd name="connsiteY4" fmla="*/ 85968 h 210155"/>
                <a:gd name="connsiteX0" fmla="*/ 101 w 165758"/>
                <a:gd name="connsiteY0" fmla="*/ 85968 h 210155"/>
                <a:gd name="connsiteX1" fmla="*/ 80548 w 165758"/>
                <a:gd name="connsiteY1" fmla="*/ 242 h 210155"/>
                <a:gd name="connsiteX2" fmla="*/ 165758 w 165758"/>
                <a:gd name="connsiteY2" fmla="*/ 112161 h 210155"/>
                <a:gd name="connsiteX3" fmla="*/ 40068 w 165758"/>
                <a:gd name="connsiteY3" fmla="*/ 193124 h 210155"/>
                <a:gd name="connsiteX4" fmla="*/ 101 w 165758"/>
                <a:gd name="connsiteY4" fmla="*/ 85968 h 210155"/>
                <a:gd name="connsiteX0" fmla="*/ 101 w 165758"/>
                <a:gd name="connsiteY0" fmla="*/ 85968 h 210155"/>
                <a:gd name="connsiteX1" fmla="*/ 80548 w 165758"/>
                <a:gd name="connsiteY1" fmla="*/ 242 h 210155"/>
                <a:gd name="connsiteX2" fmla="*/ 165758 w 165758"/>
                <a:gd name="connsiteY2" fmla="*/ 112161 h 210155"/>
                <a:gd name="connsiteX3" fmla="*/ 40068 w 165758"/>
                <a:gd name="connsiteY3" fmla="*/ 193124 h 210155"/>
                <a:gd name="connsiteX4" fmla="*/ 101 w 165758"/>
                <a:gd name="connsiteY4" fmla="*/ 85968 h 210155"/>
                <a:gd name="connsiteX0" fmla="*/ 101 w 165758"/>
                <a:gd name="connsiteY0" fmla="*/ 85968 h 210155"/>
                <a:gd name="connsiteX1" fmla="*/ 80548 w 165758"/>
                <a:gd name="connsiteY1" fmla="*/ 242 h 210155"/>
                <a:gd name="connsiteX2" fmla="*/ 165758 w 165758"/>
                <a:gd name="connsiteY2" fmla="*/ 112161 h 210155"/>
                <a:gd name="connsiteX3" fmla="*/ 40068 w 165758"/>
                <a:gd name="connsiteY3" fmla="*/ 193124 h 210155"/>
                <a:gd name="connsiteX4" fmla="*/ 101 w 165758"/>
                <a:gd name="connsiteY4" fmla="*/ 85968 h 210155"/>
                <a:gd name="connsiteX0" fmla="*/ 101 w 165758"/>
                <a:gd name="connsiteY0" fmla="*/ 85968 h 210155"/>
                <a:gd name="connsiteX1" fmla="*/ 80548 w 165758"/>
                <a:gd name="connsiteY1" fmla="*/ 242 h 210155"/>
                <a:gd name="connsiteX2" fmla="*/ 165758 w 165758"/>
                <a:gd name="connsiteY2" fmla="*/ 112161 h 210155"/>
                <a:gd name="connsiteX3" fmla="*/ 40068 w 165758"/>
                <a:gd name="connsiteY3" fmla="*/ 193124 h 210155"/>
                <a:gd name="connsiteX4" fmla="*/ 101 w 165758"/>
                <a:gd name="connsiteY4" fmla="*/ 85968 h 2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758" h="210155">
                  <a:moveTo>
                    <a:pt x="101" y="85968"/>
                  </a:moveTo>
                  <a:cubicBezTo>
                    <a:pt x="-2677" y="51440"/>
                    <a:pt x="52939" y="-4123"/>
                    <a:pt x="80548" y="242"/>
                  </a:cubicBezTo>
                  <a:cubicBezTo>
                    <a:pt x="120064" y="11750"/>
                    <a:pt x="163377" y="23013"/>
                    <a:pt x="165758" y="112161"/>
                  </a:cubicBezTo>
                  <a:cubicBezTo>
                    <a:pt x="165758" y="248934"/>
                    <a:pt x="60533" y="207014"/>
                    <a:pt x="40068" y="193124"/>
                  </a:cubicBezTo>
                  <a:cubicBezTo>
                    <a:pt x="19603" y="179234"/>
                    <a:pt x="2879" y="120496"/>
                    <a:pt x="101" y="859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2E50923-B7CF-40ED-B2D8-FBFCF170CB2D}"/>
                </a:ext>
              </a:extLst>
            </p:cNvPr>
            <p:cNvSpPr/>
            <p:nvPr/>
          </p:nvSpPr>
          <p:spPr>
            <a:xfrm>
              <a:off x="5371306" y="1379943"/>
              <a:ext cx="174698" cy="208171"/>
            </a:xfrm>
            <a:custGeom>
              <a:avLst/>
              <a:gdLst>
                <a:gd name="connsiteX0" fmla="*/ 0 w 313293"/>
                <a:gd name="connsiteY0" fmla="*/ 247650 h 495300"/>
                <a:gd name="connsiteX1" fmla="*/ 156647 w 313293"/>
                <a:gd name="connsiteY1" fmla="*/ 0 h 495300"/>
                <a:gd name="connsiteX2" fmla="*/ 313294 w 313293"/>
                <a:gd name="connsiteY2" fmla="*/ 247650 h 495300"/>
                <a:gd name="connsiteX3" fmla="*/ 156647 w 313293"/>
                <a:gd name="connsiteY3" fmla="*/ 495300 h 495300"/>
                <a:gd name="connsiteX4" fmla="*/ 0 w 313293"/>
                <a:gd name="connsiteY4" fmla="*/ 247650 h 495300"/>
                <a:gd name="connsiteX0" fmla="*/ 39 w 313333"/>
                <a:gd name="connsiteY0" fmla="*/ 247650 h 374045"/>
                <a:gd name="connsiteX1" fmla="*/ 156686 w 313333"/>
                <a:gd name="connsiteY1" fmla="*/ 0 h 374045"/>
                <a:gd name="connsiteX2" fmla="*/ 313333 w 313333"/>
                <a:gd name="connsiteY2" fmla="*/ 247650 h 374045"/>
                <a:gd name="connsiteX3" fmla="*/ 168592 w 313333"/>
                <a:gd name="connsiteY3" fmla="*/ 373856 h 374045"/>
                <a:gd name="connsiteX4" fmla="*/ 39 w 313333"/>
                <a:gd name="connsiteY4" fmla="*/ 247650 h 374045"/>
                <a:gd name="connsiteX0" fmla="*/ 23 w 313317"/>
                <a:gd name="connsiteY0" fmla="*/ 99581 h 225976"/>
                <a:gd name="connsiteX1" fmla="*/ 178101 w 313317"/>
                <a:gd name="connsiteY1" fmla="*/ 6712 h 225976"/>
                <a:gd name="connsiteX2" fmla="*/ 313317 w 313317"/>
                <a:gd name="connsiteY2" fmla="*/ 99581 h 225976"/>
                <a:gd name="connsiteX3" fmla="*/ 168576 w 313317"/>
                <a:gd name="connsiteY3" fmla="*/ 225787 h 225976"/>
                <a:gd name="connsiteX4" fmla="*/ 23 w 313317"/>
                <a:gd name="connsiteY4" fmla="*/ 99581 h 225976"/>
                <a:gd name="connsiteX0" fmla="*/ 15 w 268065"/>
                <a:gd name="connsiteY0" fmla="*/ 93022 h 224064"/>
                <a:gd name="connsiteX1" fmla="*/ 178093 w 268065"/>
                <a:gd name="connsiteY1" fmla="*/ 153 h 224064"/>
                <a:gd name="connsiteX2" fmla="*/ 268065 w 268065"/>
                <a:gd name="connsiteY2" fmla="*/ 114453 h 224064"/>
                <a:gd name="connsiteX3" fmla="*/ 168568 w 268065"/>
                <a:gd name="connsiteY3" fmla="*/ 219228 h 224064"/>
                <a:gd name="connsiteX4" fmla="*/ 15 w 268065"/>
                <a:gd name="connsiteY4" fmla="*/ 93022 h 224064"/>
                <a:gd name="connsiteX0" fmla="*/ 30 w 191880"/>
                <a:gd name="connsiteY0" fmla="*/ 97850 h 223778"/>
                <a:gd name="connsiteX1" fmla="*/ 101908 w 191880"/>
                <a:gd name="connsiteY1" fmla="*/ 219 h 223778"/>
                <a:gd name="connsiteX2" fmla="*/ 191880 w 191880"/>
                <a:gd name="connsiteY2" fmla="*/ 114519 h 223778"/>
                <a:gd name="connsiteX3" fmla="*/ 92383 w 191880"/>
                <a:gd name="connsiteY3" fmla="*/ 219294 h 223778"/>
                <a:gd name="connsiteX4" fmla="*/ 30 w 191880"/>
                <a:gd name="connsiteY4" fmla="*/ 97850 h 223778"/>
                <a:gd name="connsiteX0" fmla="*/ 100 w 191950"/>
                <a:gd name="connsiteY0" fmla="*/ 97850 h 223778"/>
                <a:gd name="connsiteX1" fmla="*/ 101978 w 191950"/>
                <a:gd name="connsiteY1" fmla="*/ 219 h 223778"/>
                <a:gd name="connsiteX2" fmla="*/ 191950 w 191950"/>
                <a:gd name="connsiteY2" fmla="*/ 114519 h 223778"/>
                <a:gd name="connsiteX3" fmla="*/ 92453 w 191950"/>
                <a:gd name="connsiteY3" fmla="*/ 219294 h 223778"/>
                <a:gd name="connsiteX4" fmla="*/ 100 w 191950"/>
                <a:gd name="connsiteY4" fmla="*/ 97850 h 223778"/>
                <a:gd name="connsiteX0" fmla="*/ 114 w 191964"/>
                <a:gd name="connsiteY0" fmla="*/ 125584 h 251512"/>
                <a:gd name="connsiteX1" fmla="*/ 101992 w 191964"/>
                <a:gd name="connsiteY1" fmla="*/ 27953 h 251512"/>
                <a:gd name="connsiteX2" fmla="*/ 191964 w 191964"/>
                <a:gd name="connsiteY2" fmla="*/ 142253 h 251512"/>
                <a:gd name="connsiteX3" fmla="*/ 92467 w 191964"/>
                <a:gd name="connsiteY3" fmla="*/ 247028 h 251512"/>
                <a:gd name="connsiteX4" fmla="*/ 114 w 191964"/>
                <a:gd name="connsiteY4" fmla="*/ 125584 h 251512"/>
                <a:gd name="connsiteX0" fmla="*/ 114 w 191964"/>
                <a:gd name="connsiteY0" fmla="*/ 125584 h 251512"/>
                <a:gd name="connsiteX1" fmla="*/ 101992 w 191964"/>
                <a:gd name="connsiteY1" fmla="*/ 27953 h 251512"/>
                <a:gd name="connsiteX2" fmla="*/ 191964 w 191964"/>
                <a:gd name="connsiteY2" fmla="*/ 142253 h 251512"/>
                <a:gd name="connsiteX3" fmla="*/ 92467 w 191964"/>
                <a:gd name="connsiteY3" fmla="*/ 247028 h 251512"/>
                <a:gd name="connsiteX4" fmla="*/ 114 w 191964"/>
                <a:gd name="connsiteY4" fmla="*/ 125584 h 251512"/>
                <a:gd name="connsiteX0" fmla="*/ 114 w 191964"/>
                <a:gd name="connsiteY0" fmla="*/ 125584 h 251512"/>
                <a:gd name="connsiteX1" fmla="*/ 101992 w 191964"/>
                <a:gd name="connsiteY1" fmla="*/ 27953 h 251512"/>
                <a:gd name="connsiteX2" fmla="*/ 191964 w 191964"/>
                <a:gd name="connsiteY2" fmla="*/ 142253 h 251512"/>
                <a:gd name="connsiteX3" fmla="*/ 92467 w 191964"/>
                <a:gd name="connsiteY3" fmla="*/ 247028 h 251512"/>
                <a:gd name="connsiteX4" fmla="*/ 114 w 191964"/>
                <a:gd name="connsiteY4" fmla="*/ 125584 h 251512"/>
                <a:gd name="connsiteX0" fmla="*/ 114 w 184820"/>
                <a:gd name="connsiteY0" fmla="*/ 125584 h 253968"/>
                <a:gd name="connsiteX1" fmla="*/ 101992 w 184820"/>
                <a:gd name="connsiteY1" fmla="*/ 27953 h 253968"/>
                <a:gd name="connsiteX2" fmla="*/ 184820 w 184820"/>
                <a:gd name="connsiteY2" fmla="*/ 149397 h 253968"/>
                <a:gd name="connsiteX3" fmla="*/ 92467 w 184820"/>
                <a:gd name="connsiteY3" fmla="*/ 247028 h 253968"/>
                <a:gd name="connsiteX4" fmla="*/ 114 w 184820"/>
                <a:gd name="connsiteY4" fmla="*/ 125584 h 253968"/>
                <a:gd name="connsiteX0" fmla="*/ 114 w 184820"/>
                <a:gd name="connsiteY0" fmla="*/ 125584 h 253968"/>
                <a:gd name="connsiteX1" fmla="*/ 101992 w 184820"/>
                <a:gd name="connsiteY1" fmla="*/ 27953 h 253968"/>
                <a:gd name="connsiteX2" fmla="*/ 184820 w 184820"/>
                <a:gd name="connsiteY2" fmla="*/ 149397 h 253968"/>
                <a:gd name="connsiteX3" fmla="*/ 92467 w 184820"/>
                <a:gd name="connsiteY3" fmla="*/ 247028 h 253968"/>
                <a:gd name="connsiteX4" fmla="*/ 114 w 184820"/>
                <a:gd name="connsiteY4" fmla="*/ 125584 h 253968"/>
                <a:gd name="connsiteX0" fmla="*/ 114 w 184820"/>
                <a:gd name="connsiteY0" fmla="*/ 125584 h 253968"/>
                <a:gd name="connsiteX1" fmla="*/ 101992 w 184820"/>
                <a:gd name="connsiteY1" fmla="*/ 27953 h 253968"/>
                <a:gd name="connsiteX2" fmla="*/ 184820 w 184820"/>
                <a:gd name="connsiteY2" fmla="*/ 149397 h 253968"/>
                <a:gd name="connsiteX3" fmla="*/ 92467 w 184820"/>
                <a:gd name="connsiteY3" fmla="*/ 247028 h 253968"/>
                <a:gd name="connsiteX4" fmla="*/ 114 w 184820"/>
                <a:gd name="connsiteY4" fmla="*/ 125584 h 253968"/>
                <a:gd name="connsiteX0" fmla="*/ 114 w 184820"/>
                <a:gd name="connsiteY0" fmla="*/ 125584 h 253968"/>
                <a:gd name="connsiteX1" fmla="*/ 101992 w 184820"/>
                <a:gd name="connsiteY1" fmla="*/ 27953 h 253968"/>
                <a:gd name="connsiteX2" fmla="*/ 184820 w 184820"/>
                <a:gd name="connsiteY2" fmla="*/ 149397 h 253968"/>
                <a:gd name="connsiteX3" fmla="*/ 92467 w 184820"/>
                <a:gd name="connsiteY3" fmla="*/ 247028 h 253968"/>
                <a:gd name="connsiteX4" fmla="*/ 114 w 184820"/>
                <a:gd name="connsiteY4" fmla="*/ 125584 h 253968"/>
                <a:gd name="connsiteX0" fmla="*/ 113 w 184819"/>
                <a:gd name="connsiteY0" fmla="*/ 125434 h 253818"/>
                <a:gd name="connsiteX1" fmla="*/ 111516 w 184819"/>
                <a:gd name="connsiteY1" fmla="*/ 25421 h 253818"/>
                <a:gd name="connsiteX2" fmla="*/ 184819 w 184819"/>
                <a:gd name="connsiteY2" fmla="*/ 149247 h 253818"/>
                <a:gd name="connsiteX3" fmla="*/ 92466 w 184819"/>
                <a:gd name="connsiteY3" fmla="*/ 246878 h 253818"/>
                <a:gd name="connsiteX4" fmla="*/ 113 w 184819"/>
                <a:gd name="connsiteY4" fmla="*/ 125434 h 253818"/>
                <a:gd name="connsiteX0" fmla="*/ 24 w 184730"/>
                <a:gd name="connsiteY0" fmla="*/ 155780 h 284164"/>
                <a:gd name="connsiteX1" fmla="*/ 85233 w 184730"/>
                <a:gd name="connsiteY1" fmla="*/ 22429 h 284164"/>
                <a:gd name="connsiteX2" fmla="*/ 184730 w 184730"/>
                <a:gd name="connsiteY2" fmla="*/ 179593 h 284164"/>
                <a:gd name="connsiteX3" fmla="*/ 92377 w 184730"/>
                <a:gd name="connsiteY3" fmla="*/ 277224 h 284164"/>
                <a:gd name="connsiteX4" fmla="*/ 24 w 184730"/>
                <a:gd name="connsiteY4" fmla="*/ 155780 h 284164"/>
                <a:gd name="connsiteX0" fmla="*/ 24 w 184730"/>
                <a:gd name="connsiteY0" fmla="*/ 155780 h 284164"/>
                <a:gd name="connsiteX1" fmla="*/ 85233 w 184730"/>
                <a:gd name="connsiteY1" fmla="*/ 22429 h 284164"/>
                <a:gd name="connsiteX2" fmla="*/ 184730 w 184730"/>
                <a:gd name="connsiteY2" fmla="*/ 179593 h 284164"/>
                <a:gd name="connsiteX3" fmla="*/ 92377 w 184730"/>
                <a:gd name="connsiteY3" fmla="*/ 277224 h 284164"/>
                <a:gd name="connsiteX4" fmla="*/ 24 w 184730"/>
                <a:gd name="connsiteY4" fmla="*/ 155780 h 284164"/>
                <a:gd name="connsiteX0" fmla="*/ 87 w 184793"/>
                <a:gd name="connsiteY0" fmla="*/ 110578 h 238962"/>
                <a:gd name="connsiteX1" fmla="*/ 109109 w 184793"/>
                <a:gd name="connsiteY1" fmla="*/ 27234 h 238962"/>
                <a:gd name="connsiteX2" fmla="*/ 184793 w 184793"/>
                <a:gd name="connsiteY2" fmla="*/ 134391 h 238962"/>
                <a:gd name="connsiteX3" fmla="*/ 92440 w 184793"/>
                <a:gd name="connsiteY3" fmla="*/ 232022 h 238962"/>
                <a:gd name="connsiteX4" fmla="*/ 87 w 184793"/>
                <a:gd name="connsiteY4" fmla="*/ 110578 h 238962"/>
                <a:gd name="connsiteX0" fmla="*/ 87 w 184793"/>
                <a:gd name="connsiteY0" fmla="*/ 110578 h 238962"/>
                <a:gd name="connsiteX1" fmla="*/ 109109 w 184793"/>
                <a:gd name="connsiteY1" fmla="*/ 27234 h 238962"/>
                <a:gd name="connsiteX2" fmla="*/ 184793 w 184793"/>
                <a:gd name="connsiteY2" fmla="*/ 134391 h 238962"/>
                <a:gd name="connsiteX3" fmla="*/ 92440 w 184793"/>
                <a:gd name="connsiteY3" fmla="*/ 232022 h 238962"/>
                <a:gd name="connsiteX4" fmla="*/ 87 w 184793"/>
                <a:gd name="connsiteY4" fmla="*/ 110578 h 238962"/>
                <a:gd name="connsiteX0" fmla="*/ 87 w 184793"/>
                <a:gd name="connsiteY0" fmla="*/ 110578 h 238962"/>
                <a:gd name="connsiteX1" fmla="*/ 109109 w 184793"/>
                <a:gd name="connsiteY1" fmla="*/ 27234 h 238962"/>
                <a:gd name="connsiteX2" fmla="*/ 184793 w 184793"/>
                <a:gd name="connsiteY2" fmla="*/ 134391 h 238962"/>
                <a:gd name="connsiteX3" fmla="*/ 92440 w 184793"/>
                <a:gd name="connsiteY3" fmla="*/ 232022 h 238962"/>
                <a:gd name="connsiteX4" fmla="*/ 87 w 184793"/>
                <a:gd name="connsiteY4" fmla="*/ 110578 h 238962"/>
                <a:gd name="connsiteX0" fmla="*/ 171 w 184877"/>
                <a:gd name="connsiteY0" fmla="*/ 110578 h 232781"/>
                <a:gd name="connsiteX1" fmla="*/ 109193 w 184877"/>
                <a:gd name="connsiteY1" fmla="*/ 27234 h 232781"/>
                <a:gd name="connsiteX2" fmla="*/ 184877 w 184877"/>
                <a:gd name="connsiteY2" fmla="*/ 134391 h 232781"/>
                <a:gd name="connsiteX3" fmla="*/ 92524 w 184877"/>
                <a:gd name="connsiteY3" fmla="*/ 232022 h 232781"/>
                <a:gd name="connsiteX4" fmla="*/ 171 w 184877"/>
                <a:gd name="connsiteY4" fmla="*/ 110578 h 232781"/>
                <a:gd name="connsiteX0" fmla="*/ 171 w 184877"/>
                <a:gd name="connsiteY0" fmla="*/ 110578 h 232781"/>
                <a:gd name="connsiteX1" fmla="*/ 109193 w 184877"/>
                <a:gd name="connsiteY1" fmla="*/ 27234 h 232781"/>
                <a:gd name="connsiteX2" fmla="*/ 184877 w 184877"/>
                <a:gd name="connsiteY2" fmla="*/ 134391 h 232781"/>
                <a:gd name="connsiteX3" fmla="*/ 92524 w 184877"/>
                <a:gd name="connsiteY3" fmla="*/ 232022 h 232781"/>
                <a:gd name="connsiteX4" fmla="*/ 171 w 184877"/>
                <a:gd name="connsiteY4" fmla="*/ 110578 h 232781"/>
                <a:gd name="connsiteX0" fmla="*/ 171 w 184877"/>
                <a:gd name="connsiteY0" fmla="*/ 110578 h 232781"/>
                <a:gd name="connsiteX1" fmla="*/ 109193 w 184877"/>
                <a:gd name="connsiteY1" fmla="*/ 27234 h 232781"/>
                <a:gd name="connsiteX2" fmla="*/ 184877 w 184877"/>
                <a:gd name="connsiteY2" fmla="*/ 134391 h 232781"/>
                <a:gd name="connsiteX3" fmla="*/ 92524 w 184877"/>
                <a:gd name="connsiteY3" fmla="*/ 232022 h 232781"/>
                <a:gd name="connsiteX4" fmla="*/ 171 w 184877"/>
                <a:gd name="connsiteY4" fmla="*/ 110578 h 232781"/>
                <a:gd name="connsiteX0" fmla="*/ 171 w 184877"/>
                <a:gd name="connsiteY0" fmla="*/ 110578 h 232781"/>
                <a:gd name="connsiteX1" fmla="*/ 109193 w 184877"/>
                <a:gd name="connsiteY1" fmla="*/ 27234 h 232781"/>
                <a:gd name="connsiteX2" fmla="*/ 184877 w 184877"/>
                <a:gd name="connsiteY2" fmla="*/ 134391 h 232781"/>
                <a:gd name="connsiteX3" fmla="*/ 92524 w 184877"/>
                <a:gd name="connsiteY3" fmla="*/ 232022 h 232781"/>
                <a:gd name="connsiteX4" fmla="*/ 171 w 184877"/>
                <a:gd name="connsiteY4" fmla="*/ 110578 h 232781"/>
                <a:gd name="connsiteX0" fmla="*/ 514 w 185220"/>
                <a:gd name="connsiteY0" fmla="*/ 110332 h 221997"/>
                <a:gd name="connsiteX1" fmla="*/ 109536 w 185220"/>
                <a:gd name="connsiteY1" fmla="*/ 26988 h 221997"/>
                <a:gd name="connsiteX2" fmla="*/ 185220 w 185220"/>
                <a:gd name="connsiteY2" fmla="*/ 134145 h 221997"/>
                <a:gd name="connsiteX3" fmla="*/ 83342 w 185220"/>
                <a:gd name="connsiteY3" fmla="*/ 219870 h 221997"/>
                <a:gd name="connsiteX4" fmla="*/ 514 w 185220"/>
                <a:gd name="connsiteY4" fmla="*/ 110332 h 221997"/>
                <a:gd name="connsiteX0" fmla="*/ 514 w 185220"/>
                <a:gd name="connsiteY0" fmla="*/ 110332 h 224903"/>
                <a:gd name="connsiteX1" fmla="*/ 109536 w 185220"/>
                <a:gd name="connsiteY1" fmla="*/ 26988 h 224903"/>
                <a:gd name="connsiteX2" fmla="*/ 185220 w 185220"/>
                <a:gd name="connsiteY2" fmla="*/ 134145 h 224903"/>
                <a:gd name="connsiteX3" fmla="*/ 83342 w 185220"/>
                <a:gd name="connsiteY3" fmla="*/ 219870 h 224903"/>
                <a:gd name="connsiteX4" fmla="*/ 514 w 185220"/>
                <a:gd name="connsiteY4" fmla="*/ 110332 h 224903"/>
                <a:gd name="connsiteX0" fmla="*/ 224 w 189693"/>
                <a:gd name="connsiteY0" fmla="*/ 106227 h 231862"/>
                <a:gd name="connsiteX1" fmla="*/ 114009 w 189693"/>
                <a:gd name="connsiteY1" fmla="*/ 27645 h 231862"/>
                <a:gd name="connsiteX2" fmla="*/ 189693 w 189693"/>
                <a:gd name="connsiteY2" fmla="*/ 134802 h 231862"/>
                <a:gd name="connsiteX3" fmla="*/ 87815 w 189693"/>
                <a:gd name="connsiteY3" fmla="*/ 220527 h 231862"/>
                <a:gd name="connsiteX4" fmla="*/ 224 w 189693"/>
                <a:gd name="connsiteY4" fmla="*/ 106227 h 231862"/>
                <a:gd name="connsiteX0" fmla="*/ 224 w 189693"/>
                <a:gd name="connsiteY0" fmla="*/ 92851 h 218486"/>
                <a:gd name="connsiteX1" fmla="*/ 114009 w 189693"/>
                <a:gd name="connsiteY1" fmla="*/ 14269 h 218486"/>
                <a:gd name="connsiteX2" fmla="*/ 189693 w 189693"/>
                <a:gd name="connsiteY2" fmla="*/ 121426 h 218486"/>
                <a:gd name="connsiteX3" fmla="*/ 87815 w 189693"/>
                <a:gd name="connsiteY3" fmla="*/ 207151 h 218486"/>
                <a:gd name="connsiteX4" fmla="*/ 224 w 189693"/>
                <a:gd name="connsiteY4" fmla="*/ 92851 h 218486"/>
                <a:gd name="connsiteX0" fmla="*/ 546 w 190015"/>
                <a:gd name="connsiteY0" fmla="*/ 92813 h 216994"/>
                <a:gd name="connsiteX1" fmla="*/ 114331 w 190015"/>
                <a:gd name="connsiteY1" fmla="*/ 14231 h 216994"/>
                <a:gd name="connsiteX2" fmla="*/ 190015 w 190015"/>
                <a:gd name="connsiteY2" fmla="*/ 121388 h 216994"/>
                <a:gd name="connsiteX3" fmla="*/ 76231 w 190015"/>
                <a:gd name="connsiteY3" fmla="*/ 204732 h 216994"/>
                <a:gd name="connsiteX4" fmla="*/ 546 w 190015"/>
                <a:gd name="connsiteY4" fmla="*/ 92813 h 216994"/>
                <a:gd name="connsiteX0" fmla="*/ 465 w 190070"/>
                <a:gd name="connsiteY0" fmla="*/ 92813 h 214351"/>
                <a:gd name="connsiteX1" fmla="*/ 114250 w 190070"/>
                <a:gd name="connsiteY1" fmla="*/ 14231 h 214351"/>
                <a:gd name="connsiteX2" fmla="*/ 189934 w 190070"/>
                <a:gd name="connsiteY2" fmla="*/ 121388 h 214351"/>
                <a:gd name="connsiteX3" fmla="*/ 129382 w 190070"/>
                <a:gd name="connsiteY3" fmla="*/ 198959 h 214351"/>
                <a:gd name="connsiteX4" fmla="*/ 76150 w 190070"/>
                <a:gd name="connsiteY4" fmla="*/ 204732 h 214351"/>
                <a:gd name="connsiteX5" fmla="*/ 465 w 190070"/>
                <a:gd name="connsiteY5" fmla="*/ 92813 h 214351"/>
                <a:gd name="connsiteX0" fmla="*/ 465 w 190510"/>
                <a:gd name="connsiteY0" fmla="*/ 92813 h 214351"/>
                <a:gd name="connsiteX1" fmla="*/ 114250 w 190510"/>
                <a:gd name="connsiteY1" fmla="*/ 14231 h 214351"/>
                <a:gd name="connsiteX2" fmla="*/ 189934 w 190510"/>
                <a:gd name="connsiteY2" fmla="*/ 121388 h 214351"/>
                <a:gd name="connsiteX3" fmla="*/ 129382 w 190510"/>
                <a:gd name="connsiteY3" fmla="*/ 198959 h 214351"/>
                <a:gd name="connsiteX4" fmla="*/ 76150 w 190510"/>
                <a:gd name="connsiteY4" fmla="*/ 204732 h 214351"/>
                <a:gd name="connsiteX5" fmla="*/ 465 w 190510"/>
                <a:gd name="connsiteY5" fmla="*/ 92813 h 214351"/>
                <a:gd name="connsiteX0" fmla="*/ 546 w 190015"/>
                <a:gd name="connsiteY0" fmla="*/ 92813 h 205015"/>
                <a:gd name="connsiteX1" fmla="*/ 114331 w 190015"/>
                <a:gd name="connsiteY1" fmla="*/ 14231 h 205015"/>
                <a:gd name="connsiteX2" fmla="*/ 190015 w 190015"/>
                <a:gd name="connsiteY2" fmla="*/ 121388 h 205015"/>
                <a:gd name="connsiteX3" fmla="*/ 76231 w 190015"/>
                <a:gd name="connsiteY3" fmla="*/ 204732 h 205015"/>
                <a:gd name="connsiteX4" fmla="*/ 546 w 190015"/>
                <a:gd name="connsiteY4" fmla="*/ 92813 h 205015"/>
                <a:gd name="connsiteX0" fmla="*/ 25506 w 219045"/>
                <a:gd name="connsiteY0" fmla="*/ 92813 h 210782"/>
                <a:gd name="connsiteX1" fmla="*/ 139291 w 219045"/>
                <a:gd name="connsiteY1" fmla="*/ 14231 h 210782"/>
                <a:gd name="connsiteX2" fmla="*/ 214975 w 219045"/>
                <a:gd name="connsiteY2" fmla="*/ 121388 h 210782"/>
                <a:gd name="connsiteX3" fmla="*/ 101191 w 219045"/>
                <a:gd name="connsiteY3" fmla="*/ 204732 h 210782"/>
                <a:gd name="connsiteX4" fmla="*/ 25506 w 219045"/>
                <a:gd name="connsiteY4" fmla="*/ 92813 h 210782"/>
                <a:gd name="connsiteX0" fmla="*/ 2998 w 192467"/>
                <a:gd name="connsiteY0" fmla="*/ 92813 h 227643"/>
                <a:gd name="connsiteX1" fmla="*/ 116783 w 192467"/>
                <a:gd name="connsiteY1" fmla="*/ 14231 h 227643"/>
                <a:gd name="connsiteX2" fmla="*/ 192467 w 192467"/>
                <a:gd name="connsiteY2" fmla="*/ 121388 h 227643"/>
                <a:gd name="connsiteX3" fmla="*/ 78683 w 192467"/>
                <a:gd name="connsiteY3" fmla="*/ 204732 h 227643"/>
                <a:gd name="connsiteX4" fmla="*/ 2998 w 192467"/>
                <a:gd name="connsiteY4" fmla="*/ 92813 h 227643"/>
                <a:gd name="connsiteX0" fmla="*/ 0 w 189469"/>
                <a:gd name="connsiteY0" fmla="*/ 92813 h 125160"/>
                <a:gd name="connsiteX1" fmla="*/ 113785 w 189469"/>
                <a:gd name="connsiteY1" fmla="*/ 14231 h 125160"/>
                <a:gd name="connsiteX2" fmla="*/ 189469 w 189469"/>
                <a:gd name="connsiteY2" fmla="*/ 121388 h 125160"/>
                <a:gd name="connsiteX3" fmla="*/ 0 w 189469"/>
                <a:gd name="connsiteY3" fmla="*/ 92813 h 125160"/>
                <a:gd name="connsiteX0" fmla="*/ 0 w 189469"/>
                <a:gd name="connsiteY0" fmla="*/ 92813 h 125160"/>
                <a:gd name="connsiteX1" fmla="*/ 113785 w 189469"/>
                <a:gd name="connsiteY1" fmla="*/ 14231 h 125160"/>
                <a:gd name="connsiteX2" fmla="*/ 189469 w 189469"/>
                <a:gd name="connsiteY2" fmla="*/ 121388 h 125160"/>
                <a:gd name="connsiteX3" fmla="*/ 0 w 189469"/>
                <a:gd name="connsiteY3" fmla="*/ 92813 h 125160"/>
                <a:gd name="connsiteX0" fmla="*/ 0 w 189469"/>
                <a:gd name="connsiteY0" fmla="*/ 92813 h 211527"/>
                <a:gd name="connsiteX1" fmla="*/ 113785 w 189469"/>
                <a:gd name="connsiteY1" fmla="*/ 14231 h 211527"/>
                <a:gd name="connsiteX2" fmla="*/ 189469 w 189469"/>
                <a:gd name="connsiteY2" fmla="*/ 121388 h 211527"/>
                <a:gd name="connsiteX3" fmla="*/ 0 w 189469"/>
                <a:gd name="connsiteY3" fmla="*/ 92813 h 211527"/>
                <a:gd name="connsiteX0" fmla="*/ 0 w 189740"/>
                <a:gd name="connsiteY0" fmla="*/ 92813 h 180340"/>
                <a:gd name="connsiteX1" fmla="*/ 113785 w 189740"/>
                <a:gd name="connsiteY1" fmla="*/ 14231 h 180340"/>
                <a:gd name="connsiteX2" fmla="*/ 189469 w 189740"/>
                <a:gd name="connsiteY2" fmla="*/ 121388 h 180340"/>
                <a:gd name="connsiteX3" fmla="*/ 133679 w 189740"/>
                <a:gd name="connsiteY3" fmla="*/ 179909 h 180340"/>
                <a:gd name="connsiteX4" fmla="*/ 0 w 189740"/>
                <a:gd name="connsiteY4" fmla="*/ 92813 h 180340"/>
                <a:gd name="connsiteX0" fmla="*/ 0 w 189654"/>
                <a:gd name="connsiteY0" fmla="*/ 92813 h 218229"/>
                <a:gd name="connsiteX1" fmla="*/ 113785 w 189654"/>
                <a:gd name="connsiteY1" fmla="*/ 14231 h 218229"/>
                <a:gd name="connsiteX2" fmla="*/ 189469 w 189654"/>
                <a:gd name="connsiteY2" fmla="*/ 121388 h 218229"/>
                <a:gd name="connsiteX3" fmla="*/ 119392 w 189654"/>
                <a:gd name="connsiteY3" fmla="*/ 218009 h 218229"/>
                <a:gd name="connsiteX4" fmla="*/ 0 w 189654"/>
                <a:gd name="connsiteY4" fmla="*/ 92813 h 218229"/>
                <a:gd name="connsiteX0" fmla="*/ 0 w 189654"/>
                <a:gd name="connsiteY0" fmla="*/ 92813 h 218357"/>
                <a:gd name="connsiteX1" fmla="*/ 113785 w 189654"/>
                <a:gd name="connsiteY1" fmla="*/ 14231 h 218357"/>
                <a:gd name="connsiteX2" fmla="*/ 189469 w 189654"/>
                <a:gd name="connsiteY2" fmla="*/ 121388 h 218357"/>
                <a:gd name="connsiteX3" fmla="*/ 119392 w 189654"/>
                <a:gd name="connsiteY3" fmla="*/ 218009 h 218357"/>
                <a:gd name="connsiteX4" fmla="*/ 0 w 189654"/>
                <a:gd name="connsiteY4" fmla="*/ 92813 h 218357"/>
                <a:gd name="connsiteX0" fmla="*/ 0 w 194677"/>
                <a:gd name="connsiteY0" fmla="*/ 92813 h 218357"/>
                <a:gd name="connsiteX1" fmla="*/ 113785 w 194677"/>
                <a:gd name="connsiteY1" fmla="*/ 14231 h 218357"/>
                <a:gd name="connsiteX2" fmla="*/ 189469 w 194677"/>
                <a:gd name="connsiteY2" fmla="*/ 121388 h 218357"/>
                <a:gd name="connsiteX3" fmla="*/ 119392 w 194677"/>
                <a:gd name="connsiteY3" fmla="*/ 218009 h 218357"/>
                <a:gd name="connsiteX4" fmla="*/ 0 w 194677"/>
                <a:gd name="connsiteY4" fmla="*/ 92813 h 218357"/>
                <a:gd name="connsiteX0" fmla="*/ 0 w 194677"/>
                <a:gd name="connsiteY0" fmla="*/ 92813 h 218357"/>
                <a:gd name="connsiteX1" fmla="*/ 113785 w 194677"/>
                <a:gd name="connsiteY1" fmla="*/ 14231 h 218357"/>
                <a:gd name="connsiteX2" fmla="*/ 189469 w 194677"/>
                <a:gd name="connsiteY2" fmla="*/ 121388 h 218357"/>
                <a:gd name="connsiteX3" fmla="*/ 119392 w 194677"/>
                <a:gd name="connsiteY3" fmla="*/ 218009 h 218357"/>
                <a:gd name="connsiteX4" fmla="*/ 0 w 194677"/>
                <a:gd name="connsiteY4" fmla="*/ 92813 h 218357"/>
                <a:gd name="connsiteX0" fmla="*/ 308 w 194985"/>
                <a:gd name="connsiteY0" fmla="*/ 91555 h 217099"/>
                <a:gd name="connsiteX1" fmla="*/ 114093 w 194985"/>
                <a:gd name="connsiteY1" fmla="*/ 12973 h 217099"/>
                <a:gd name="connsiteX2" fmla="*/ 189777 w 194985"/>
                <a:gd name="connsiteY2" fmla="*/ 120130 h 217099"/>
                <a:gd name="connsiteX3" fmla="*/ 119700 w 194985"/>
                <a:gd name="connsiteY3" fmla="*/ 216751 h 217099"/>
                <a:gd name="connsiteX4" fmla="*/ 308 w 194985"/>
                <a:gd name="connsiteY4" fmla="*/ 91555 h 217099"/>
                <a:gd name="connsiteX0" fmla="*/ 318 w 194995"/>
                <a:gd name="connsiteY0" fmla="*/ 86558 h 212102"/>
                <a:gd name="connsiteX1" fmla="*/ 114103 w 194995"/>
                <a:gd name="connsiteY1" fmla="*/ 7976 h 212102"/>
                <a:gd name="connsiteX2" fmla="*/ 189787 w 194995"/>
                <a:gd name="connsiteY2" fmla="*/ 115133 h 212102"/>
                <a:gd name="connsiteX3" fmla="*/ 119710 w 194995"/>
                <a:gd name="connsiteY3" fmla="*/ 211754 h 212102"/>
                <a:gd name="connsiteX4" fmla="*/ 318 w 194995"/>
                <a:gd name="connsiteY4" fmla="*/ 86558 h 212102"/>
                <a:gd name="connsiteX0" fmla="*/ 318 w 194995"/>
                <a:gd name="connsiteY0" fmla="*/ 86558 h 212102"/>
                <a:gd name="connsiteX1" fmla="*/ 114103 w 194995"/>
                <a:gd name="connsiteY1" fmla="*/ 7976 h 212102"/>
                <a:gd name="connsiteX2" fmla="*/ 189787 w 194995"/>
                <a:gd name="connsiteY2" fmla="*/ 115133 h 212102"/>
                <a:gd name="connsiteX3" fmla="*/ 119710 w 194995"/>
                <a:gd name="connsiteY3" fmla="*/ 211754 h 212102"/>
                <a:gd name="connsiteX4" fmla="*/ 318 w 194995"/>
                <a:gd name="connsiteY4" fmla="*/ 86558 h 212102"/>
                <a:gd name="connsiteX0" fmla="*/ 318 w 194995"/>
                <a:gd name="connsiteY0" fmla="*/ 86558 h 212102"/>
                <a:gd name="connsiteX1" fmla="*/ 114103 w 194995"/>
                <a:gd name="connsiteY1" fmla="*/ 7976 h 212102"/>
                <a:gd name="connsiteX2" fmla="*/ 189787 w 194995"/>
                <a:gd name="connsiteY2" fmla="*/ 115133 h 212102"/>
                <a:gd name="connsiteX3" fmla="*/ 119710 w 194995"/>
                <a:gd name="connsiteY3" fmla="*/ 211754 h 212102"/>
                <a:gd name="connsiteX4" fmla="*/ 318 w 194995"/>
                <a:gd name="connsiteY4" fmla="*/ 86558 h 212102"/>
                <a:gd name="connsiteX0" fmla="*/ 318 w 194995"/>
                <a:gd name="connsiteY0" fmla="*/ 86558 h 212102"/>
                <a:gd name="connsiteX1" fmla="*/ 114103 w 194995"/>
                <a:gd name="connsiteY1" fmla="*/ 7976 h 212102"/>
                <a:gd name="connsiteX2" fmla="*/ 189787 w 194995"/>
                <a:gd name="connsiteY2" fmla="*/ 115133 h 212102"/>
                <a:gd name="connsiteX3" fmla="*/ 119710 w 194995"/>
                <a:gd name="connsiteY3" fmla="*/ 211754 h 212102"/>
                <a:gd name="connsiteX4" fmla="*/ 318 w 194995"/>
                <a:gd name="connsiteY4" fmla="*/ 86558 h 212102"/>
                <a:gd name="connsiteX0" fmla="*/ 318 w 200284"/>
                <a:gd name="connsiteY0" fmla="*/ 86558 h 212102"/>
                <a:gd name="connsiteX1" fmla="*/ 114103 w 200284"/>
                <a:gd name="connsiteY1" fmla="*/ 7976 h 212102"/>
                <a:gd name="connsiteX2" fmla="*/ 196931 w 200284"/>
                <a:gd name="connsiteY2" fmla="*/ 124658 h 212102"/>
                <a:gd name="connsiteX3" fmla="*/ 119710 w 200284"/>
                <a:gd name="connsiteY3" fmla="*/ 211754 h 212102"/>
                <a:gd name="connsiteX4" fmla="*/ 318 w 200284"/>
                <a:gd name="connsiteY4" fmla="*/ 86558 h 212102"/>
                <a:gd name="connsiteX0" fmla="*/ 318 w 200284"/>
                <a:gd name="connsiteY0" fmla="*/ 86558 h 212102"/>
                <a:gd name="connsiteX1" fmla="*/ 114103 w 200284"/>
                <a:gd name="connsiteY1" fmla="*/ 7976 h 212102"/>
                <a:gd name="connsiteX2" fmla="*/ 196931 w 200284"/>
                <a:gd name="connsiteY2" fmla="*/ 124658 h 212102"/>
                <a:gd name="connsiteX3" fmla="*/ 119710 w 200284"/>
                <a:gd name="connsiteY3" fmla="*/ 211754 h 212102"/>
                <a:gd name="connsiteX4" fmla="*/ 318 w 200284"/>
                <a:gd name="connsiteY4" fmla="*/ 86558 h 212102"/>
                <a:gd name="connsiteX0" fmla="*/ 318 w 200284"/>
                <a:gd name="connsiteY0" fmla="*/ 86558 h 212102"/>
                <a:gd name="connsiteX1" fmla="*/ 114103 w 200284"/>
                <a:gd name="connsiteY1" fmla="*/ 7976 h 212102"/>
                <a:gd name="connsiteX2" fmla="*/ 196931 w 200284"/>
                <a:gd name="connsiteY2" fmla="*/ 124658 h 212102"/>
                <a:gd name="connsiteX3" fmla="*/ 119710 w 200284"/>
                <a:gd name="connsiteY3" fmla="*/ 211754 h 212102"/>
                <a:gd name="connsiteX4" fmla="*/ 318 w 200284"/>
                <a:gd name="connsiteY4" fmla="*/ 86558 h 212102"/>
                <a:gd name="connsiteX0" fmla="*/ 261 w 200227"/>
                <a:gd name="connsiteY0" fmla="*/ 81002 h 206546"/>
                <a:gd name="connsiteX1" fmla="*/ 114046 w 200227"/>
                <a:gd name="connsiteY1" fmla="*/ 2420 h 206546"/>
                <a:gd name="connsiteX2" fmla="*/ 196874 w 200227"/>
                <a:gd name="connsiteY2" fmla="*/ 119102 h 206546"/>
                <a:gd name="connsiteX3" fmla="*/ 119653 w 200227"/>
                <a:gd name="connsiteY3" fmla="*/ 206198 h 206546"/>
                <a:gd name="connsiteX4" fmla="*/ 261 w 200227"/>
                <a:gd name="connsiteY4" fmla="*/ 81002 h 206546"/>
                <a:gd name="connsiteX0" fmla="*/ 282 w 200248"/>
                <a:gd name="connsiteY0" fmla="*/ 81002 h 206546"/>
                <a:gd name="connsiteX1" fmla="*/ 114067 w 200248"/>
                <a:gd name="connsiteY1" fmla="*/ 2420 h 206546"/>
                <a:gd name="connsiteX2" fmla="*/ 196895 w 200248"/>
                <a:gd name="connsiteY2" fmla="*/ 119102 h 206546"/>
                <a:gd name="connsiteX3" fmla="*/ 119674 w 200248"/>
                <a:gd name="connsiteY3" fmla="*/ 206198 h 206546"/>
                <a:gd name="connsiteX4" fmla="*/ 282 w 200248"/>
                <a:gd name="connsiteY4" fmla="*/ 81002 h 206546"/>
                <a:gd name="connsiteX0" fmla="*/ 0 w 199966"/>
                <a:gd name="connsiteY0" fmla="*/ 82271 h 207815"/>
                <a:gd name="connsiteX1" fmla="*/ 113785 w 199966"/>
                <a:gd name="connsiteY1" fmla="*/ 3689 h 207815"/>
                <a:gd name="connsiteX2" fmla="*/ 196613 w 199966"/>
                <a:gd name="connsiteY2" fmla="*/ 120371 h 207815"/>
                <a:gd name="connsiteX3" fmla="*/ 119392 w 199966"/>
                <a:gd name="connsiteY3" fmla="*/ 207467 h 207815"/>
                <a:gd name="connsiteX4" fmla="*/ 0 w 199966"/>
                <a:gd name="connsiteY4" fmla="*/ 82271 h 207815"/>
                <a:gd name="connsiteX0" fmla="*/ 0 w 199966"/>
                <a:gd name="connsiteY0" fmla="*/ 82555 h 208099"/>
                <a:gd name="connsiteX1" fmla="*/ 113785 w 199966"/>
                <a:gd name="connsiteY1" fmla="*/ 3973 h 208099"/>
                <a:gd name="connsiteX2" fmla="*/ 196613 w 199966"/>
                <a:gd name="connsiteY2" fmla="*/ 120655 h 208099"/>
                <a:gd name="connsiteX3" fmla="*/ 119392 w 199966"/>
                <a:gd name="connsiteY3" fmla="*/ 207751 h 208099"/>
                <a:gd name="connsiteX4" fmla="*/ 0 w 199966"/>
                <a:gd name="connsiteY4" fmla="*/ 82555 h 208099"/>
                <a:gd name="connsiteX0" fmla="*/ 32 w 199998"/>
                <a:gd name="connsiteY0" fmla="*/ 82555 h 208171"/>
                <a:gd name="connsiteX1" fmla="*/ 113817 w 199998"/>
                <a:gd name="connsiteY1" fmla="*/ 3973 h 208171"/>
                <a:gd name="connsiteX2" fmla="*/ 196645 w 199998"/>
                <a:gd name="connsiteY2" fmla="*/ 120655 h 208171"/>
                <a:gd name="connsiteX3" fmla="*/ 119424 w 199998"/>
                <a:gd name="connsiteY3" fmla="*/ 207751 h 208171"/>
                <a:gd name="connsiteX4" fmla="*/ 32 w 199998"/>
                <a:gd name="connsiteY4" fmla="*/ 82555 h 208171"/>
                <a:gd name="connsiteX0" fmla="*/ 32 w 201536"/>
                <a:gd name="connsiteY0" fmla="*/ 82555 h 208171"/>
                <a:gd name="connsiteX1" fmla="*/ 113817 w 201536"/>
                <a:gd name="connsiteY1" fmla="*/ 3973 h 208171"/>
                <a:gd name="connsiteX2" fmla="*/ 196645 w 201536"/>
                <a:gd name="connsiteY2" fmla="*/ 120655 h 208171"/>
                <a:gd name="connsiteX3" fmla="*/ 119424 w 201536"/>
                <a:gd name="connsiteY3" fmla="*/ 207751 h 208171"/>
                <a:gd name="connsiteX4" fmla="*/ 32 w 201536"/>
                <a:gd name="connsiteY4" fmla="*/ 82555 h 208171"/>
                <a:gd name="connsiteX0" fmla="*/ 32 w 203285"/>
                <a:gd name="connsiteY0" fmla="*/ 82555 h 208171"/>
                <a:gd name="connsiteX1" fmla="*/ 113817 w 203285"/>
                <a:gd name="connsiteY1" fmla="*/ 3973 h 208171"/>
                <a:gd name="connsiteX2" fmla="*/ 199026 w 203285"/>
                <a:gd name="connsiteY2" fmla="*/ 106368 h 208171"/>
                <a:gd name="connsiteX3" fmla="*/ 119424 w 203285"/>
                <a:gd name="connsiteY3" fmla="*/ 207751 h 208171"/>
                <a:gd name="connsiteX4" fmla="*/ 32 w 203285"/>
                <a:gd name="connsiteY4" fmla="*/ 82555 h 208171"/>
                <a:gd name="connsiteX0" fmla="*/ 32 w 203285"/>
                <a:gd name="connsiteY0" fmla="*/ 82555 h 208171"/>
                <a:gd name="connsiteX1" fmla="*/ 113817 w 203285"/>
                <a:gd name="connsiteY1" fmla="*/ 3973 h 208171"/>
                <a:gd name="connsiteX2" fmla="*/ 199026 w 203285"/>
                <a:gd name="connsiteY2" fmla="*/ 106368 h 208171"/>
                <a:gd name="connsiteX3" fmla="*/ 119424 w 203285"/>
                <a:gd name="connsiteY3" fmla="*/ 207751 h 208171"/>
                <a:gd name="connsiteX4" fmla="*/ 32 w 203285"/>
                <a:gd name="connsiteY4" fmla="*/ 82555 h 208171"/>
                <a:gd name="connsiteX0" fmla="*/ 32 w 203285"/>
                <a:gd name="connsiteY0" fmla="*/ 82555 h 208171"/>
                <a:gd name="connsiteX1" fmla="*/ 113817 w 203285"/>
                <a:gd name="connsiteY1" fmla="*/ 3973 h 208171"/>
                <a:gd name="connsiteX2" fmla="*/ 199026 w 203285"/>
                <a:gd name="connsiteY2" fmla="*/ 106368 h 208171"/>
                <a:gd name="connsiteX3" fmla="*/ 119424 w 203285"/>
                <a:gd name="connsiteY3" fmla="*/ 207751 h 208171"/>
                <a:gd name="connsiteX4" fmla="*/ 32 w 203285"/>
                <a:gd name="connsiteY4" fmla="*/ 82555 h 208171"/>
                <a:gd name="connsiteX0" fmla="*/ 32 w 203285"/>
                <a:gd name="connsiteY0" fmla="*/ 82555 h 208171"/>
                <a:gd name="connsiteX1" fmla="*/ 113817 w 203285"/>
                <a:gd name="connsiteY1" fmla="*/ 3973 h 208171"/>
                <a:gd name="connsiteX2" fmla="*/ 199026 w 203285"/>
                <a:gd name="connsiteY2" fmla="*/ 106368 h 208171"/>
                <a:gd name="connsiteX3" fmla="*/ 119424 w 203285"/>
                <a:gd name="connsiteY3" fmla="*/ 207751 h 208171"/>
                <a:gd name="connsiteX4" fmla="*/ 32 w 203285"/>
                <a:gd name="connsiteY4" fmla="*/ 82555 h 208171"/>
                <a:gd name="connsiteX0" fmla="*/ 32 w 199026"/>
                <a:gd name="connsiteY0" fmla="*/ 82555 h 208171"/>
                <a:gd name="connsiteX1" fmla="*/ 113817 w 199026"/>
                <a:gd name="connsiteY1" fmla="*/ 3973 h 208171"/>
                <a:gd name="connsiteX2" fmla="*/ 199026 w 199026"/>
                <a:gd name="connsiteY2" fmla="*/ 106368 h 208171"/>
                <a:gd name="connsiteX3" fmla="*/ 119424 w 199026"/>
                <a:gd name="connsiteY3" fmla="*/ 207751 h 208171"/>
                <a:gd name="connsiteX4" fmla="*/ 32 w 199026"/>
                <a:gd name="connsiteY4" fmla="*/ 82555 h 208171"/>
                <a:gd name="connsiteX0" fmla="*/ 32 w 199026"/>
                <a:gd name="connsiteY0" fmla="*/ 82555 h 208171"/>
                <a:gd name="connsiteX1" fmla="*/ 113817 w 199026"/>
                <a:gd name="connsiteY1" fmla="*/ 3973 h 208171"/>
                <a:gd name="connsiteX2" fmla="*/ 199026 w 199026"/>
                <a:gd name="connsiteY2" fmla="*/ 106368 h 208171"/>
                <a:gd name="connsiteX3" fmla="*/ 119424 w 199026"/>
                <a:gd name="connsiteY3" fmla="*/ 207751 h 208171"/>
                <a:gd name="connsiteX4" fmla="*/ 32 w 199026"/>
                <a:gd name="connsiteY4" fmla="*/ 82555 h 208171"/>
                <a:gd name="connsiteX0" fmla="*/ 32 w 160771"/>
                <a:gd name="connsiteY0" fmla="*/ 82555 h 208171"/>
                <a:gd name="connsiteX1" fmla="*/ 113817 w 160771"/>
                <a:gd name="connsiteY1" fmla="*/ 3973 h 208171"/>
                <a:gd name="connsiteX2" fmla="*/ 129970 w 160771"/>
                <a:gd name="connsiteY2" fmla="*/ 113512 h 208171"/>
                <a:gd name="connsiteX3" fmla="*/ 119424 w 160771"/>
                <a:gd name="connsiteY3" fmla="*/ 207751 h 208171"/>
                <a:gd name="connsiteX4" fmla="*/ 32 w 160771"/>
                <a:gd name="connsiteY4" fmla="*/ 82555 h 208171"/>
                <a:gd name="connsiteX0" fmla="*/ 32 w 174698"/>
                <a:gd name="connsiteY0" fmla="*/ 82555 h 208171"/>
                <a:gd name="connsiteX1" fmla="*/ 113817 w 174698"/>
                <a:gd name="connsiteY1" fmla="*/ 3973 h 208171"/>
                <a:gd name="connsiteX2" fmla="*/ 168070 w 174698"/>
                <a:gd name="connsiteY2" fmla="*/ 113512 h 208171"/>
                <a:gd name="connsiteX3" fmla="*/ 119424 w 174698"/>
                <a:gd name="connsiteY3" fmla="*/ 207751 h 208171"/>
                <a:gd name="connsiteX4" fmla="*/ 32 w 174698"/>
                <a:gd name="connsiteY4" fmla="*/ 82555 h 208171"/>
                <a:gd name="connsiteX0" fmla="*/ 32 w 174698"/>
                <a:gd name="connsiteY0" fmla="*/ 82555 h 208171"/>
                <a:gd name="connsiteX1" fmla="*/ 113817 w 174698"/>
                <a:gd name="connsiteY1" fmla="*/ 3973 h 208171"/>
                <a:gd name="connsiteX2" fmla="*/ 168070 w 174698"/>
                <a:gd name="connsiteY2" fmla="*/ 113512 h 208171"/>
                <a:gd name="connsiteX3" fmla="*/ 119424 w 174698"/>
                <a:gd name="connsiteY3" fmla="*/ 207751 h 208171"/>
                <a:gd name="connsiteX4" fmla="*/ 32 w 174698"/>
                <a:gd name="connsiteY4" fmla="*/ 82555 h 208171"/>
                <a:gd name="connsiteX0" fmla="*/ 32 w 174698"/>
                <a:gd name="connsiteY0" fmla="*/ 82555 h 208171"/>
                <a:gd name="connsiteX1" fmla="*/ 113817 w 174698"/>
                <a:gd name="connsiteY1" fmla="*/ 3973 h 208171"/>
                <a:gd name="connsiteX2" fmla="*/ 168070 w 174698"/>
                <a:gd name="connsiteY2" fmla="*/ 113512 h 208171"/>
                <a:gd name="connsiteX3" fmla="*/ 119424 w 174698"/>
                <a:gd name="connsiteY3" fmla="*/ 207751 h 208171"/>
                <a:gd name="connsiteX4" fmla="*/ 32 w 174698"/>
                <a:gd name="connsiteY4" fmla="*/ 82555 h 20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698" h="208171">
                  <a:moveTo>
                    <a:pt x="32" y="82555"/>
                  </a:moveTo>
                  <a:cubicBezTo>
                    <a:pt x="15906" y="26993"/>
                    <a:pt x="72318" y="-13092"/>
                    <a:pt x="113817" y="3973"/>
                  </a:cubicBezTo>
                  <a:cubicBezTo>
                    <a:pt x="160081" y="13893"/>
                    <a:pt x="151403" y="45794"/>
                    <a:pt x="168070" y="113512"/>
                  </a:cubicBezTo>
                  <a:cubicBezTo>
                    <a:pt x="159480" y="138743"/>
                    <a:pt x="210534" y="176794"/>
                    <a:pt x="119424" y="207751"/>
                  </a:cubicBezTo>
                  <a:cubicBezTo>
                    <a:pt x="44982" y="214896"/>
                    <a:pt x="-1415" y="129218"/>
                    <a:pt x="32" y="8255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B96EF851-D736-4A90-BAF7-44B3C17A4A9A}"/>
                </a:ext>
              </a:extLst>
            </p:cNvPr>
            <p:cNvSpPr/>
            <p:nvPr/>
          </p:nvSpPr>
          <p:spPr>
            <a:xfrm>
              <a:off x="4948625" y="940768"/>
              <a:ext cx="774991" cy="368599"/>
            </a:xfrm>
            <a:custGeom>
              <a:avLst/>
              <a:gdLst>
                <a:gd name="connsiteX0" fmla="*/ 0 w 838034"/>
                <a:gd name="connsiteY0" fmla="*/ 247650 h 495300"/>
                <a:gd name="connsiteX1" fmla="*/ 419017 w 838034"/>
                <a:gd name="connsiteY1" fmla="*/ 0 h 495300"/>
                <a:gd name="connsiteX2" fmla="*/ 838034 w 838034"/>
                <a:gd name="connsiteY2" fmla="*/ 247650 h 495300"/>
                <a:gd name="connsiteX3" fmla="*/ 419017 w 838034"/>
                <a:gd name="connsiteY3" fmla="*/ 495300 h 495300"/>
                <a:gd name="connsiteX4" fmla="*/ 0 w 838034"/>
                <a:gd name="connsiteY4" fmla="*/ 247650 h 495300"/>
                <a:gd name="connsiteX0" fmla="*/ 233 w 838267"/>
                <a:gd name="connsiteY0" fmla="*/ 247650 h 332285"/>
                <a:gd name="connsiteX1" fmla="*/ 419250 w 838267"/>
                <a:gd name="connsiteY1" fmla="*/ 0 h 332285"/>
                <a:gd name="connsiteX2" fmla="*/ 838267 w 838267"/>
                <a:gd name="connsiteY2" fmla="*/ 247650 h 332285"/>
                <a:gd name="connsiteX3" fmla="*/ 466875 w 838267"/>
                <a:gd name="connsiteY3" fmla="*/ 314325 h 332285"/>
                <a:gd name="connsiteX4" fmla="*/ 233 w 838267"/>
                <a:gd name="connsiteY4" fmla="*/ 247650 h 332285"/>
                <a:gd name="connsiteX0" fmla="*/ 160 w 819144"/>
                <a:gd name="connsiteY0" fmla="*/ 249677 h 449962"/>
                <a:gd name="connsiteX1" fmla="*/ 419177 w 819144"/>
                <a:gd name="connsiteY1" fmla="*/ 2027 h 449962"/>
                <a:gd name="connsiteX2" fmla="*/ 819144 w 819144"/>
                <a:gd name="connsiteY2" fmla="*/ 402077 h 449962"/>
                <a:gd name="connsiteX3" fmla="*/ 466802 w 819144"/>
                <a:gd name="connsiteY3" fmla="*/ 316352 h 449962"/>
                <a:gd name="connsiteX4" fmla="*/ 160 w 819144"/>
                <a:gd name="connsiteY4" fmla="*/ 249677 h 449962"/>
                <a:gd name="connsiteX0" fmla="*/ 2 w 818986"/>
                <a:gd name="connsiteY0" fmla="*/ 160125 h 360410"/>
                <a:gd name="connsiteX1" fmla="*/ 461882 w 818986"/>
                <a:gd name="connsiteY1" fmla="*/ 2963 h 360410"/>
                <a:gd name="connsiteX2" fmla="*/ 818986 w 818986"/>
                <a:gd name="connsiteY2" fmla="*/ 312525 h 360410"/>
                <a:gd name="connsiteX3" fmla="*/ 466644 w 818986"/>
                <a:gd name="connsiteY3" fmla="*/ 226800 h 360410"/>
                <a:gd name="connsiteX4" fmla="*/ 2 w 818986"/>
                <a:gd name="connsiteY4" fmla="*/ 160125 h 360410"/>
                <a:gd name="connsiteX0" fmla="*/ 1 w 828510"/>
                <a:gd name="connsiteY0" fmla="*/ 128963 h 363396"/>
                <a:gd name="connsiteX1" fmla="*/ 471406 w 828510"/>
                <a:gd name="connsiteY1" fmla="*/ 5138 h 363396"/>
                <a:gd name="connsiteX2" fmla="*/ 828510 w 828510"/>
                <a:gd name="connsiteY2" fmla="*/ 314700 h 363396"/>
                <a:gd name="connsiteX3" fmla="*/ 476168 w 828510"/>
                <a:gd name="connsiteY3" fmla="*/ 228975 h 363396"/>
                <a:gd name="connsiteX4" fmla="*/ 1 w 828510"/>
                <a:gd name="connsiteY4" fmla="*/ 128963 h 363396"/>
                <a:gd name="connsiteX0" fmla="*/ 4669 w 833178"/>
                <a:gd name="connsiteY0" fmla="*/ 163184 h 397617"/>
                <a:gd name="connsiteX1" fmla="*/ 251565 w 833178"/>
                <a:gd name="connsiteY1" fmla="*/ 17712 h 397617"/>
                <a:gd name="connsiteX2" fmla="*/ 476074 w 833178"/>
                <a:gd name="connsiteY2" fmla="*/ 39359 h 397617"/>
                <a:gd name="connsiteX3" fmla="*/ 833178 w 833178"/>
                <a:gd name="connsiteY3" fmla="*/ 348921 h 397617"/>
                <a:gd name="connsiteX4" fmla="*/ 480836 w 833178"/>
                <a:gd name="connsiteY4" fmla="*/ 263196 h 397617"/>
                <a:gd name="connsiteX5" fmla="*/ 4669 w 833178"/>
                <a:gd name="connsiteY5" fmla="*/ 163184 h 397617"/>
                <a:gd name="connsiteX0" fmla="*/ 368 w 828877"/>
                <a:gd name="connsiteY0" fmla="*/ 163184 h 397917"/>
                <a:gd name="connsiteX1" fmla="*/ 247264 w 828877"/>
                <a:gd name="connsiteY1" fmla="*/ 17712 h 397917"/>
                <a:gd name="connsiteX2" fmla="*/ 471773 w 828877"/>
                <a:gd name="connsiteY2" fmla="*/ 39359 h 397917"/>
                <a:gd name="connsiteX3" fmla="*/ 828877 w 828877"/>
                <a:gd name="connsiteY3" fmla="*/ 348921 h 397917"/>
                <a:gd name="connsiteX4" fmla="*/ 476535 w 828877"/>
                <a:gd name="connsiteY4" fmla="*/ 263196 h 397917"/>
                <a:gd name="connsiteX5" fmla="*/ 304414 w 828877"/>
                <a:gd name="connsiteY5" fmla="*/ 151063 h 397917"/>
                <a:gd name="connsiteX6" fmla="*/ 368 w 828877"/>
                <a:gd name="connsiteY6" fmla="*/ 163184 h 397917"/>
                <a:gd name="connsiteX0" fmla="*/ 368 w 828877"/>
                <a:gd name="connsiteY0" fmla="*/ 163184 h 397917"/>
                <a:gd name="connsiteX1" fmla="*/ 247264 w 828877"/>
                <a:gd name="connsiteY1" fmla="*/ 17712 h 397917"/>
                <a:gd name="connsiteX2" fmla="*/ 471773 w 828877"/>
                <a:gd name="connsiteY2" fmla="*/ 39359 h 397917"/>
                <a:gd name="connsiteX3" fmla="*/ 828877 w 828877"/>
                <a:gd name="connsiteY3" fmla="*/ 348921 h 397917"/>
                <a:gd name="connsiteX4" fmla="*/ 519398 w 828877"/>
                <a:gd name="connsiteY4" fmla="*/ 263196 h 397917"/>
                <a:gd name="connsiteX5" fmla="*/ 304414 w 828877"/>
                <a:gd name="connsiteY5" fmla="*/ 151063 h 397917"/>
                <a:gd name="connsiteX6" fmla="*/ 368 w 828877"/>
                <a:gd name="connsiteY6" fmla="*/ 163184 h 397917"/>
                <a:gd name="connsiteX0" fmla="*/ 368 w 771727"/>
                <a:gd name="connsiteY0" fmla="*/ 161283 h 367916"/>
                <a:gd name="connsiteX1" fmla="*/ 247264 w 771727"/>
                <a:gd name="connsiteY1" fmla="*/ 15811 h 367916"/>
                <a:gd name="connsiteX2" fmla="*/ 471773 w 771727"/>
                <a:gd name="connsiteY2" fmla="*/ 37458 h 367916"/>
                <a:gd name="connsiteX3" fmla="*/ 771727 w 771727"/>
                <a:gd name="connsiteY3" fmla="*/ 313682 h 367916"/>
                <a:gd name="connsiteX4" fmla="*/ 519398 w 771727"/>
                <a:gd name="connsiteY4" fmla="*/ 261295 h 367916"/>
                <a:gd name="connsiteX5" fmla="*/ 304414 w 771727"/>
                <a:gd name="connsiteY5" fmla="*/ 149162 h 367916"/>
                <a:gd name="connsiteX6" fmla="*/ 368 w 771727"/>
                <a:gd name="connsiteY6" fmla="*/ 161283 h 367916"/>
                <a:gd name="connsiteX0" fmla="*/ 368 w 771727"/>
                <a:gd name="connsiteY0" fmla="*/ 156369 h 363002"/>
                <a:gd name="connsiteX1" fmla="*/ 247264 w 771727"/>
                <a:gd name="connsiteY1" fmla="*/ 10897 h 363002"/>
                <a:gd name="connsiteX2" fmla="*/ 486060 w 771727"/>
                <a:gd name="connsiteY2" fmla="*/ 46831 h 363002"/>
                <a:gd name="connsiteX3" fmla="*/ 771727 w 771727"/>
                <a:gd name="connsiteY3" fmla="*/ 308768 h 363002"/>
                <a:gd name="connsiteX4" fmla="*/ 519398 w 771727"/>
                <a:gd name="connsiteY4" fmla="*/ 256381 h 363002"/>
                <a:gd name="connsiteX5" fmla="*/ 304414 w 771727"/>
                <a:gd name="connsiteY5" fmla="*/ 144248 h 363002"/>
                <a:gd name="connsiteX6" fmla="*/ 368 w 771727"/>
                <a:gd name="connsiteY6" fmla="*/ 156369 h 363002"/>
                <a:gd name="connsiteX0" fmla="*/ 368 w 774712"/>
                <a:gd name="connsiteY0" fmla="*/ 156369 h 363002"/>
                <a:gd name="connsiteX1" fmla="*/ 247264 w 774712"/>
                <a:gd name="connsiteY1" fmla="*/ 10897 h 363002"/>
                <a:gd name="connsiteX2" fmla="*/ 486060 w 774712"/>
                <a:gd name="connsiteY2" fmla="*/ 46831 h 363002"/>
                <a:gd name="connsiteX3" fmla="*/ 771727 w 774712"/>
                <a:gd name="connsiteY3" fmla="*/ 308768 h 363002"/>
                <a:gd name="connsiteX4" fmla="*/ 519398 w 774712"/>
                <a:gd name="connsiteY4" fmla="*/ 256381 h 363002"/>
                <a:gd name="connsiteX5" fmla="*/ 304414 w 774712"/>
                <a:gd name="connsiteY5" fmla="*/ 144248 h 363002"/>
                <a:gd name="connsiteX6" fmla="*/ 368 w 774712"/>
                <a:gd name="connsiteY6" fmla="*/ 156369 h 363002"/>
                <a:gd name="connsiteX0" fmla="*/ 368 w 775032"/>
                <a:gd name="connsiteY0" fmla="*/ 153333 h 359966"/>
                <a:gd name="connsiteX1" fmla="*/ 247264 w 775032"/>
                <a:gd name="connsiteY1" fmla="*/ 7861 h 359966"/>
                <a:gd name="connsiteX2" fmla="*/ 486060 w 775032"/>
                <a:gd name="connsiteY2" fmla="*/ 43795 h 359966"/>
                <a:gd name="connsiteX3" fmla="*/ 771727 w 775032"/>
                <a:gd name="connsiteY3" fmla="*/ 305732 h 359966"/>
                <a:gd name="connsiteX4" fmla="*/ 519398 w 775032"/>
                <a:gd name="connsiteY4" fmla="*/ 253345 h 359966"/>
                <a:gd name="connsiteX5" fmla="*/ 304414 w 775032"/>
                <a:gd name="connsiteY5" fmla="*/ 141212 h 359966"/>
                <a:gd name="connsiteX6" fmla="*/ 368 w 775032"/>
                <a:gd name="connsiteY6" fmla="*/ 153333 h 359966"/>
                <a:gd name="connsiteX0" fmla="*/ 368 w 775125"/>
                <a:gd name="connsiteY0" fmla="*/ 157098 h 363731"/>
                <a:gd name="connsiteX1" fmla="*/ 247264 w 775125"/>
                <a:gd name="connsiteY1" fmla="*/ 11626 h 363731"/>
                <a:gd name="connsiteX2" fmla="*/ 492410 w 775125"/>
                <a:gd name="connsiteY2" fmla="*/ 31685 h 363731"/>
                <a:gd name="connsiteX3" fmla="*/ 771727 w 775125"/>
                <a:gd name="connsiteY3" fmla="*/ 309497 h 363731"/>
                <a:gd name="connsiteX4" fmla="*/ 519398 w 775125"/>
                <a:gd name="connsiteY4" fmla="*/ 257110 h 363731"/>
                <a:gd name="connsiteX5" fmla="*/ 304414 w 775125"/>
                <a:gd name="connsiteY5" fmla="*/ 144977 h 363731"/>
                <a:gd name="connsiteX6" fmla="*/ 368 w 775125"/>
                <a:gd name="connsiteY6" fmla="*/ 157098 h 363731"/>
                <a:gd name="connsiteX0" fmla="*/ 368 w 775322"/>
                <a:gd name="connsiteY0" fmla="*/ 156289 h 362922"/>
                <a:gd name="connsiteX1" fmla="*/ 247264 w 775322"/>
                <a:gd name="connsiteY1" fmla="*/ 10817 h 362922"/>
                <a:gd name="connsiteX2" fmla="*/ 492410 w 775322"/>
                <a:gd name="connsiteY2" fmla="*/ 30876 h 362922"/>
                <a:gd name="connsiteX3" fmla="*/ 771727 w 775322"/>
                <a:gd name="connsiteY3" fmla="*/ 308688 h 362922"/>
                <a:gd name="connsiteX4" fmla="*/ 519398 w 775322"/>
                <a:gd name="connsiteY4" fmla="*/ 256301 h 362922"/>
                <a:gd name="connsiteX5" fmla="*/ 304414 w 775322"/>
                <a:gd name="connsiteY5" fmla="*/ 144168 h 362922"/>
                <a:gd name="connsiteX6" fmla="*/ 368 w 775322"/>
                <a:gd name="connsiteY6" fmla="*/ 156289 h 362922"/>
                <a:gd name="connsiteX0" fmla="*/ 368 w 774991"/>
                <a:gd name="connsiteY0" fmla="*/ 161966 h 368599"/>
                <a:gd name="connsiteX1" fmla="*/ 247264 w 774991"/>
                <a:gd name="connsiteY1" fmla="*/ 16494 h 368599"/>
                <a:gd name="connsiteX2" fmla="*/ 492410 w 774991"/>
                <a:gd name="connsiteY2" fmla="*/ 36553 h 368599"/>
                <a:gd name="connsiteX3" fmla="*/ 771727 w 774991"/>
                <a:gd name="connsiteY3" fmla="*/ 314365 h 368599"/>
                <a:gd name="connsiteX4" fmla="*/ 519398 w 774991"/>
                <a:gd name="connsiteY4" fmla="*/ 261978 h 368599"/>
                <a:gd name="connsiteX5" fmla="*/ 304414 w 774991"/>
                <a:gd name="connsiteY5" fmla="*/ 149845 h 368599"/>
                <a:gd name="connsiteX6" fmla="*/ 368 w 774991"/>
                <a:gd name="connsiteY6" fmla="*/ 161966 h 368599"/>
                <a:gd name="connsiteX0" fmla="*/ 368 w 774991"/>
                <a:gd name="connsiteY0" fmla="*/ 161966 h 368599"/>
                <a:gd name="connsiteX1" fmla="*/ 247264 w 774991"/>
                <a:gd name="connsiteY1" fmla="*/ 16494 h 368599"/>
                <a:gd name="connsiteX2" fmla="*/ 492410 w 774991"/>
                <a:gd name="connsiteY2" fmla="*/ 36553 h 368599"/>
                <a:gd name="connsiteX3" fmla="*/ 771727 w 774991"/>
                <a:gd name="connsiteY3" fmla="*/ 314365 h 368599"/>
                <a:gd name="connsiteX4" fmla="*/ 519398 w 774991"/>
                <a:gd name="connsiteY4" fmla="*/ 261978 h 368599"/>
                <a:gd name="connsiteX5" fmla="*/ 304414 w 774991"/>
                <a:gd name="connsiteY5" fmla="*/ 149845 h 368599"/>
                <a:gd name="connsiteX6" fmla="*/ 368 w 774991"/>
                <a:gd name="connsiteY6" fmla="*/ 161966 h 368599"/>
                <a:gd name="connsiteX0" fmla="*/ 368 w 774991"/>
                <a:gd name="connsiteY0" fmla="*/ 161966 h 368599"/>
                <a:gd name="connsiteX1" fmla="*/ 247264 w 774991"/>
                <a:gd name="connsiteY1" fmla="*/ 16494 h 368599"/>
                <a:gd name="connsiteX2" fmla="*/ 492410 w 774991"/>
                <a:gd name="connsiteY2" fmla="*/ 36553 h 368599"/>
                <a:gd name="connsiteX3" fmla="*/ 771727 w 774991"/>
                <a:gd name="connsiteY3" fmla="*/ 314365 h 368599"/>
                <a:gd name="connsiteX4" fmla="*/ 519398 w 774991"/>
                <a:gd name="connsiteY4" fmla="*/ 261978 h 368599"/>
                <a:gd name="connsiteX5" fmla="*/ 304414 w 774991"/>
                <a:gd name="connsiteY5" fmla="*/ 149845 h 368599"/>
                <a:gd name="connsiteX6" fmla="*/ 368 w 774991"/>
                <a:gd name="connsiteY6" fmla="*/ 161966 h 368599"/>
                <a:gd name="connsiteX0" fmla="*/ 368 w 774991"/>
                <a:gd name="connsiteY0" fmla="*/ 161966 h 368599"/>
                <a:gd name="connsiteX1" fmla="*/ 247264 w 774991"/>
                <a:gd name="connsiteY1" fmla="*/ 16494 h 368599"/>
                <a:gd name="connsiteX2" fmla="*/ 492410 w 774991"/>
                <a:gd name="connsiteY2" fmla="*/ 36553 h 368599"/>
                <a:gd name="connsiteX3" fmla="*/ 771727 w 774991"/>
                <a:gd name="connsiteY3" fmla="*/ 314365 h 368599"/>
                <a:gd name="connsiteX4" fmla="*/ 538448 w 774991"/>
                <a:gd name="connsiteY4" fmla="*/ 261978 h 368599"/>
                <a:gd name="connsiteX5" fmla="*/ 304414 w 774991"/>
                <a:gd name="connsiteY5" fmla="*/ 149845 h 368599"/>
                <a:gd name="connsiteX6" fmla="*/ 368 w 774991"/>
                <a:gd name="connsiteY6" fmla="*/ 161966 h 36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991" h="368599">
                  <a:moveTo>
                    <a:pt x="368" y="161966"/>
                  </a:moveTo>
                  <a:cubicBezTo>
                    <a:pt x="-9157" y="139741"/>
                    <a:pt x="168697" y="37132"/>
                    <a:pt x="247264" y="16494"/>
                  </a:cubicBezTo>
                  <a:cubicBezTo>
                    <a:pt x="325832" y="-4144"/>
                    <a:pt x="389124" y="-13092"/>
                    <a:pt x="492410" y="36553"/>
                  </a:cubicBezTo>
                  <a:cubicBezTo>
                    <a:pt x="595696" y="86198"/>
                    <a:pt x="803477" y="145842"/>
                    <a:pt x="771727" y="314365"/>
                  </a:cubicBezTo>
                  <a:cubicBezTo>
                    <a:pt x="771727" y="451138"/>
                    <a:pt x="616334" y="289398"/>
                    <a:pt x="538448" y="261978"/>
                  </a:cubicBezTo>
                  <a:cubicBezTo>
                    <a:pt x="460563" y="234558"/>
                    <a:pt x="399650" y="153814"/>
                    <a:pt x="304414" y="149845"/>
                  </a:cubicBezTo>
                  <a:cubicBezTo>
                    <a:pt x="228228" y="98251"/>
                    <a:pt x="9893" y="184191"/>
                    <a:pt x="368" y="161966"/>
                  </a:cubicBezTo>
                  <a:close/>
                </a:path>
              </a:pathLst>
            </a:custGeom>
            <a:solidFill>
              <a:srgbClr val="672F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FE11272-0D16-416D-8F95-3D0DBBA474AE}"/>
                </a:ext>
              </a:extLst>
            </p:cNvPr>
            <p:cNvSpPr/>
            <p:nvPr/>
          </p:nvSpPr>
          <p:spPr>
            <a:xfrm>
              <a:off x="6265598" y="1395413"/>
              <a:ext cx="733258" cy="532823"/>
            </a:xfrm>
            <a:custGeom>
              <a:avLst/>
              <a:gdLst>
                <a:gd name="connsiteX0" fmla="*/ 0 w 838034"/>
                <a:gd name="connsiteY0" fmla="*/ 247650 h 495300"/>
                <a:gd name="connsiteX1" fmla="*/ 419017 w 838034"/>
                <a:gd name="connsiteY1" fmla="*/ 0 h 495300"/>
                <a:gd name="connsiteX2" fmla="*/ 838034 w 838034"/>
                <a:gd name="connsiteY2" fmla="*/ 247650 h 495300"/>
                <a:gd name="connsiteX3" fmla="*/ 419017 w 838034"/>
                <a:gd name="connsiteY3" fmla="*/ 495300 h 495300"/>
                <a:gd name="connsiteX4" fmla="*/ 0 w 838034"/>
                <a:gd name="connsiteY4" fmla="*/ 247650 h 495300"/>
                <a:gd name="connsiteX0" fmla="*/ 0 w 809459"/>
                <a:gd name="connsiteY0" fmla="*/ 262388 h 710304"/>
                <a:gd name="connsiteX1" fmla="*/ 419017 w 809459"/>
                <a:gd name="connsiteY1" fmla="*/ 14738 h 710304"/>
                <a:gd name="connsiteX2" fmla="*/ 809459 w 809459"/>
                <a:gd name="connsiteY2" fmla="*/ 667201 h 710304"/>
                <a:gd name="connsiteX3" fmla="*/ 419017 w 809459"/>
                <a:gd name="connsiteY3" fmla="*/ 510038 h 710304"/>
                <a:gd name="connsiteX4" fmla="*/ 0 w 809459"/>
                <a:gd name="connsiteY4" fmla="*/ 262388 h 710304"/>
                <a:gd name="connsiteX0" fmla="*/ 264 w 809723"/>
                <a:gd name="connsiteY0" fmla="*/ 100354 h 548270"/>
                <a:gd name="connsiteX1" fmla="*/ 481194 w 809723"/>
                <a:gd name="connsiteY1" fmla="*/ 24154 h 548270"/>
                <a:gd name="connsiteX2" fmla="*/ 809723 w 809723"/>
                <a:gd name="connsiteY2" fmla="*/ 505167 h 548270"/>
                <a:gd name="connsiteX3" fmla="*/ 419281 w 809723"/>
                <a:gd name="connsiteY3" fmla="*/ 348004 h 548270"/>
                <a:gd name="connsiteX4" fmla="*/ 264 w 809723"/>
                <a:gd name="connsiteY4" fmla="*/ 100354 h 548270"/>
                <a:gd name="connsiteX0" fmla="*/ 283 w 785929"/>
                <a:gd name="connsiteY0" fmla="*/ 82782 h 554981"/>
                <a:gd name="connsiteX1" fmla="*/ 457400 w 785929"/>
                <a:gd name="connsiteY1" fmla="*/ 30395 h 554981"/>
                <a:gd name="connsiteX2" fmla="*/ 785929 w 785929"/>
                <a:gd name="connsiteY2" fmla="*/ 511408 h 554981"/>
                <a:gd name="connsiteX3" fmla="*/ 395487 w 785929"/>
                <a:gd name="connsiteY3" fmla="*/ 354245 h 554981"/>
                <a:gd name="connsiteX4" fmla="*/ 283 w 785929"/>
                <a:gd name="connsiteY4" fmla="*/ 82782 h 554981"/>
                <a:gd name="connsiteX0" fmla="*/ 23 w 785669"/>
                <a:gd name="connsiteY0" fmla="*/ 78530 h 537222"/>
                <a:gd name="connsiteX1" fmla="*/ 457140 w 785669"/>
                <a:gd name="connsiteY1" fmla="*/ 26143 h 537222"/>
                <a:gd name="connsiteX2" fmla="*/ 785669 w 785669"/>
                <a:gd name="connsiteY2" fmla="*/ 507156 h 537222"/>
                <a:gd name="connsiteX3" fmla="*/ 476190 w 785669"/>
                <a:gd name="connsiteY3" fmla="*/ 202356 h 537222"/>
                <a:gd name="connsiteX4" fmla="*/ 23 w 785669"/>
                <a:gd name="connsiteY4" fmla="*/ 78530 h 537222"/>
                <a:gd name="connsiteX0" fmla="*/ 23 w 785669"/>
                <a:gd name="connsiteY0" fmla="*/ 78530 h 537222"/>
                <a:gd name="connsiteX1" fmla="*/ 457140 w 785669"/>
                <a:gd name="connsiteY1" fmla="*/ 26143 h 537222"/>
                <a:gd name="connsiteX2" fmla="*/ 785669 w 785669"/>
                <a:gd name="connsiteY2" fmla="*/ 507156 h 537222"/>
                <a:gd name="connsiteX3" fmla="*/ 476190 w 785669"/>
                <a:gd name="connsiteY3" fmla="*/ 202356 h 537222"/>
                <a:gd name="connsiteX4" fmla="*/ 23 w 785669"/>
                <a:gd name="connsiteY4" fmla="*/ 78530 h 537222"/>
                <a:gd name="connsiteX0" fmla="*/ 23 w 785669"/>
                <a:gd name="connsiteY0" fmla="*/ 78530 h 507156"/>
                <a:gd name="connsiteX1" fmla="*/ 457140 w 785669"/>
                <a:gd name="connsiteY1" fmla="*/ 26143 h 507156"/>
                <a:gd name="connsiteX2" fmla="*/ 785669 w 785669"/>
                <a:gd name="connsiteY2" fmla="*/ 507156 h 507156"/>
                <a:gd name="connsiteX3" fmla="*/ 476190 w 785669"/>
                <a:gd name="connsiteY3" fmla="*/ 202356 h 507156"/>
                <a:gd name="connsiteX4" fmla="*/ 23 w 785669"/>
                <a:gd name="connsiteY4" fmla="*/ 78530 h 507156"/>
                <a:gd name="connsiteX0" fmla="*/ 23 w 785669"/>
                <a:gd name="connsiteY0" fmla="*/ 78530 h 507156"/>
                <a:gd name="connsiteX1" fmla="*/ 457140 w 785669"/>
                <a:gd name="connsiteY1" fmla="*/ 26143 h 507156"/>
                <a:gd name="connsiteX2" fmla="*/ 785669 w 785669"/>
                <a:gd name="connsiteY2" fmla="*/ 507156 h 507156"/>
                <a:gd name="connsiteX3" fmla="*/ 476190 w 785669"/>
                <a:gd name="connsiteY3" fmla="*/ 202356 h 507156"/>
                <a:gd name="connsiteX4" fmla="*/ 23 w 785669"/>
                <a:gd name="connsiteY4" fmla="*/ 78530 h 507156"/>
                <a:gd name="connsiteX0" fmla="*/ 107 w 785753"/>
                <a:gd name="connsiteY0" fmla="*/ 40307 h 468933"/>
                <a:gd name="connsiteX1" fmla="*/ 519137 w 785753"/>
                <a:gd name="connsiteY1" fmla="*/ 35545 h 468933"/>
                <a:gd name="connsiteX2" fmla="*/ 785753 w 785753"/>
                <a:gd name="connsiteY2" fmla="*/ 468933 h 468933"/>
                <a:gd name="connsiteX3" fmla="*/ 476274 w 785753"/>
                <a:gd name="connsiteY3" fmla="*/ 164133 h 468933"/>
                <a:gd name="connsiteX4" fmla="*/ 107 w 785753"/>
                <a:gd name="connsiteY4" fmla="*/ 40307 h 468933"/>
                <a:gd name="connsiteX0" fmla="*/ 107 w 785753"/>
                <a:gd name="connsiteY0" fmla="*/ 40307 h 468933"/>
                <a:gd name="connsiteX1" fmla="*/ 519137 w 785753"/>
                <a:gd name="connsiteY1" fmla="*/ 35545 h 468933"/>
                <a:gd name="connsiteX2" fmla="*/ 785753 w 785753"/>
                <a:gd name="connsiteY2" fmla="*/ 468933 h 468933"/>
                <a:gd name="connsiteX3" fmla="*/ 476274 w 785753"/>
                <a:gd name="connsiteY3" fmla="*/ 164133 h 468933"/>
                <a:gd name="connsiteX4" fmla="*/ 107 w 785753"/>
                <a:gd name="connsiteY4" fmla="*/ 40307 h 468933"/>
                <a:gd name="connsiteX0" fmla="*/ 2 w 785648"/>
                <a:gd name="connsiteY0" fmla="*/ 39901 h 468527"/>
                <a:gd name="connsiteX1" fmla="*/ 519032 w 785648"/>
                <a:gd name="connsiteY1" fmla="*/ 35139 h 468527"/>
                <a:gd name="connsiteX2" fmla="*/ 785648 w 785648"/>
                <a:gd name="connsiteY2" fmla="*/ 468527 h 468527"/>
                <a:gd name="connsiteX3" fmla="*/ 514269 w 785648"/>
                <a:gd name="connsiteY3" fmla="*/ 154202 h 468527"/>
                <a:gd name="connsiteX4" fmla="*/ 2 w 785648"/>
                <a:gd name="connsiteY4" fmla="*/ 39901 h 468527"/>
                <a:gd name="connsiteX0" fmla="*/ 2 w 785648"/>
                <a:gd name="connsiteY0" fmla="*/ 41137 h 469763"/>
                <a:gd name="connsiteX1" fmla="*/ 519032 w 785648"/>
                <a:gd name="connsiteY1" fmla="*/ 36375 h 469763"/>
                <a:gd name="connsiteX2" fmla="*/ 785648 w 785648"/>
                <a:gd name="connsiteY2" fmla="*/ 469763 h 469763"/>
                <a:gd name="connsiteX3" fmla="*/ 514269 w 785648"/>
                <a:gd name="connsiteY3" fmla="*/ 184013 h 469763"/>
                <a:gd name="connsiteX4" fmla="*/ 2 w 785648"/>
                <a:gd name="connsiteY4" fmla="*/ 41137 h 469763"/>
                <a:gd name="connsiteX0" fmla="*/ 2 w 733260"/>
                <a:gd name="connsiteY0" fmla="*/ 50272 h 464611"/>
                <a:gd name="connsiteX1" fmla="*/ 466644 w 733260"/>
                <a:gd name="connsiteY1" fmla="*/ 31223 h 464611"/>
                <a:gd name="connsiteX2" fmla="*/ 733260 w 733260"/>
                <a:gd name="connsiteY2" fmla="*/ 464611 h 464611"/>
                <a:gd name="connsiteX3" fmla="*/ 461881 w 733260"/>
                <a:gd name="connsiteY3" fmla="*/ 178861 h 464611"/>
                <a:gd name="connsiteX4" fmla="*/ 2 w 733260"/>
                <a:gd name="connsiteY4" fmla="*/ 50272 h 464611"/>
                <a:gd name="connsiteX0" fmla="*/ 5678 w 738936"/>
                <a:gd name="connsiteY0" fmla="*/ 133026 h 547365"/>
                <a:gd name="connsiteX1" fmla="*/ 226605 w 738936"/>
                <a:gd name="connsiteY1" fmla="*/ 255 h 547365"/>
                <a:gd name="connsiteX2" fmla="*/ 472320 w 738936"/>
                <a:gd name="connsiteY2" fmla="*/ 113977 h 547365"/>
                <a:gd name="connsiteX3" fmla="*/ 738936 w 738936"/>
                <a:gd name="connsiteY3" fmla="*/ 547365 h 547365"/>
                <a:gd name="connsiteX4" fmla="*/ 467557 w 738936"/>
                <a:gd name="connsiteY4" fmla="*/ 261615 h 547365"/>
                <a:gd name="connsiteX5" fmla="*/ 5678 w 738936"/>
                <a:gd name="connsiteY5" fmla="*/ 133026 h 547365"/>
                <a:gd name="connsiteX0" fmla="*/ 5678 w 738936"/>
                <a:gd name="connsiteY0" fmla="*/ 133026 h 547365"/>
                <a:gd name="connsiteX1" fmla="*/ 226605 w 738936"/>
                <a:gd name="connsiteY1" fmla="*/ 255 h 547365"/>
                <a:gd name="connsiteX2" fmla="*/ 472320 w 738936"/>
                <a:gd name="connsiteY2" fmla="*/ 113977 h 547365"/>
                <a:gd name="connsiteX3" fmla="*/ 738936 w 738936"/>
                <a:gd name="connsiteY3" fmla="*/ 547365 h 547365"/>
                <a:gd name="connsiteX4" fmla="*/ 467557 w 738936"/>
                <a:gd name="connsiteY4" fmla="*/ 261615 h 547365"/>
                <a:gd name="connsiteX5" fmla="*/ 5678 w 738936"/>
                <a:gd name="connsiteY5" fmla="*/ 133026 h 547365"/>
                <a:gd name="connsiteX0" fmla="*/ 0 w 733258"/>
                <a:gd name="connsiteY0" fmla="*/ 133026 h 547365"/>
                <a:gd name="connsiteX1" fmla="*/ 220927 w 733258"/>
                <a:gd name="connsiteY1" fmla="*/ 255 h 547365"/>
                <a:gd name="connsiteX2" fmla="*/ 466642 w 733258"/>
                <a:gd name="connsiteY2" fmla="*/ 113977 h 547365"/>
                <a:gd name="connsiteX3" fmla="*/ 733258 w 733258"/>
                <a:gd name="connsiteY3" fmla="*/ 547365 h 547365"/>
                <a:gd name="connsiteX4" fmla="*/ 461879 w 733258"/>
                <a:gd name="connsiteY4" fmla="*/ 261615 h 547365"/>
                <a:gd name="connsiteX5" fmla="*/ 0 w 733258"/>
                <a:gd name="connsiteY5" fmla="*/ 133026 h 547365"/>
                <a:gd name="connsiteX0" fmla="*/ 0 w 733258"/>
                <a:gd name="connsiteY0" fmla="*/ 132771 h 547110"/>
                <a:gd name="connsiteX1" fmla="*/ 220927 w 733258"/>
                <a:gd name="connsiteY1" fmla="*/ 0 h 547110"/>
                <a:gd name="connsiteX2" fmla="*/ 466642 w 733258"/>
                <a:gd name="connsiteY2" fmla="*/ 113722 h 547110"/>
                <a:gd name="connsiteX3" fmla="*/ 733258 w 733258"/>
                <a:gd name="connsiteY3" fmla="*/ 547110 h 547110"/>
                <a:gd name="connsiteX4" fmla="*/ 461879 w 733258"/>
                <a:gd name="connsiteY4" fmla="*/ 261360 h 547110"/>
                <a:gd name="connsiteX5" fmla="*/ 0 w 733258"/>
                <a:gd name="connsiteY5" fmla="*/ 132771 h 547110"/>
                <a:gd name="connsiteX0" fmla="*/ 0 w 733258"/>
                <a:gd name="connsiteY0" fmla="*/ 118484 h 532823"/>
                <a:gd name="connsiteX1" fmla="*/ 216164 w 733258"/>
                <a:gd name="connsiteY1" fmla="*/ 0 h 532823"/>
                <a:gd name="connsiteX2" fmla="*/ 466642 w 733258"/>
                <a:gd name="connsiteY2" fmla="*/ 99435 h 532823"/>
                <a:gd name="connsiteX3" fmla="*/ 733258 w 733258"/>
                <a:gd name="connsiteY3" fmla="*/ 532823 h 532823"/>
                <a:gd name="connsiteX4" fmla="*/ 461879 w 733258"/>
                <a:gd name="connsiteY4" fmla="*/ 247073 h 532823"/>
                <a:gd name="connsiteX5" fmla="*/ 0 w 733258"/>
                <a:gd name="connsiteY5" fmla="*/ 118484 h 532823"/>
                <a:gd name="connsiteX0" fmla="*/ 0 w 733258"/>
                <a:gd name="connsiteY0" fmla="*/ 118484 h 532823"/>
                <a:gd name="connsiteX1" fmla="*/ 216164 w 733258"/>
                <a:gd name="connsiteY1" fmla="*/ 0 h 532823"/>
                <a:gd name="connsiteX2" fmla="*/ 466642 w 733258"/>
                <a:gd name="connsiteY2" fmla="*/ 99435 h 532823"/>
                <a:gd name="connsiteX3" fmla="*/ 733258 w 733258"/>
                <a:gd name="connsiteY3" fmla="*/ 532823 h 532823"/>
                <a:gd name="connsiteX4" fmla="*/ 461879 w 733258"/>
                <a:gd name="connsiteY4" fmla="*/ 247073 h 532823"/>
                <a:gd name="connsiteX5" fmla="*/ 0 w 733258"/>
                <a:gd name="connsiteY5" fmla="*/ 118484 h 532823"/>
                <a:gd name="connsiteX0" fmla="*/ 0 w 733258"/>
                <a:gd name="connsiteY0" fmla="*/ 118484 h 532823"/>
                <a:gd name="connsiteX1" fmla="*/ 216164 w 733258"/>
                <a:gd name="connsiteY1" fmla="*/ 0 h 532823"/>
                <a:gd name="connsiteX2" fmla="*/ 452355 w 733258"/>
                <a:gd name="connsiteY2" fmla="*/ 113723 h 532823"/>
                <a:gd name="connsiteX3" fmla="*/ 733258 w 733258"/>
                <a:gd name="connsiteY3" fmla="*/ 532823 h 532823"/>
                <a:gd name="connsiteX4" fmla="*/ 461879 w 733258"/>
                <a:gd name="connsiteY4" fmla="*/ 247073 h 532823"/>
                <a:gd name="connsiteX5" fmla="*/ 0 w 733258"/>
                <a:gd name="connsiteY5" fmla="*/ 118484 h 532823"/>
                <a:gd name="connsiteX0" fmla="*/ 0 w 733258"/>
                <a:gd name="connsiteY0" fmla="*/ 118484 h 532823"/>
                <a:gd name="connsiteX1" fmla="*/ 216164 w 733258"/>
                <a:gd name="connsiteY1" fmla="*/ 0 h 532823"/>
                <a:gd name="connsiteX2" fmla="*/ 471405 w 733258"/>
                <a:gd name="connsiteY2" fmla="*/ 104198 h 532823"/>
                <a:gd name="connsiteX3" fmla="*/ 733258 w 733258"/>
                <a:gd name="connsiteY3" fmla="*/ 532823 h 532823"/>
                <a:gd name="connsiteX4" fmla="*/ 461879 w 733258"/>
                <a:gd name="connsiteY4" fmla="*/ 247073 h 532823"/>
                <a:gd name="connsiteX5" fmla="*/ 0 w 733258"/>
                <a:gd name="connsiteY5" fmla="*/ 118484 h 532823"/>
                <a:gd name="connsiteX0" fmla="*/ 0 w 733258"/>
                <a:gd name="connsiteY0" fmla="*/ 118484 h 532823"/>
                <a:gd name="connsiteX1" fmla="*/ 216164 w 733258"/>
                <a:gd name="connsiteY1" fmla="*/ 0 h 532823"/>
                <a:gd name="connsiteX2" fmla="*/ 471405 w 733258"/>
                <a:gd name="connsiteY2" fmla="*/ 104198 h 532823"/>
                <a:gd name="connsiteX3" fmla="*/ 733258 w 733258"/>
                <a:gd name="connsiteY3" fmla="*/ 532823 h 532823"/>
                <a:gd name="connsiteX4" fmla="*/ 447592 w 733258"/>
                <a:gd name="connsiteY4" fmla="*/ 251836 h 532823"/>
                <a:gd name="connsiteX5" fmla="*/ 0 w 733258"/>
                <a:gd name="connsiteY5" fmla="*/ 118484 h 53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258" h="532823">
                  <a:moveTo>
                    <a:pt x="0" y="118484"/>
                  </a:moveTo>
                  <a:cubicBezTo>
                    <a:pt x="36041" y="60636"/>
                    <a:pt x="138391" y="3175"/>
                    <a:pt x="216164" y="0"/>
                  </a:cubicBezTo>
                  <a:cubicBezTo>
                    <a:pt x="303462" y="34925"/>
                    <a:pt x="385223" y="15394"/>
                    <a:pt x="471405" y="104198"/>
                  </a:cubicBezTo>
                  <a:cubicBezTo>
                    <a:pt x="557587" y="193002"/>
                    <a:pt x="723733" y="396050"/>
                    <a:pt x="733258" y="532823"/>
                  </a:cubicBezTo>
                  <a:cubicBezTo>
                    <a:pt x="604671" y="426709"/>
                    <a:pt x="569802" y="320893"/>
                    <a:pt x="447592" y="251836"/>
                  </a:cubicBezTo>
                  <a:cubicBezTo>
                    <a:pt x="325382" y="182780"/>
                    <a:pt x="40159" y="162044"/>
                    <a:pt x="0" y="118484"/>
                  </a:cubicBezTo>
                  <a:close/>
                </a:path>
              </a:pathLst>
            </a:custGeom>
            <a:solidFill>
              <a:srgbClr val="672F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1EEC45D-D8D4-4F8A-8A3E-4AAB0D24193A}"/>
                </a:ext>
              </a:extLst>
            </p:cNvPr>
            <p:cNvSpPr/>
            <p:nvPr/>
          </p:nvSpPr>
          <p:spPr>
            <a:xfrm rot="1025650">
              <a:off x="4981696" y="2701127"/>
              <a:ext cx="849744" cy="340297"/>
            </a:xfrm>
            <a:custGeom>
              <a:avLst/>
              <a:gdLst>
                <a:gd name="connsiteX0" fmla="*/ 0 w 1164712"/>
                <a:gd name="connsiteY0" fmla="*/ 80005 h 160010"/>
                <a:gd name="connsiteX1" fmla="*/ 582356 w 1164712"/>
                <a:gd name="connsiteY1" fmla="*/ 0 h 160010"/>
                <a:gd name="connsiteX2" fmla="*/ 1164712 w 1164712"/>
                <a:gd name="connsiteY2" fmla="*/ 80005 h 160010"/>
                <a:gd name="connsiteX3" fmla="*/ 582356 w 1164712"/>
                <a:gd name="connsiteY3" fmla="*/ 160010 h 160010"/>
                <a:gd name="connsiteX4" fmla="*/ 0 w 1164712"/>
                <a:gd name="connsiteY4" fmla="*/ 80005 h 160010"/>
                <a:gd name="connsiteX0" fmla="*/ 1 w 1164713"/>
                <a:gd name="connsiteY0" fmla="*/ 80005 h 273107"/>
                <a:gd name="connsiteX1" fmla="*/ 582357 w 1164713"/>
                <a:gd name="connsiteY1" fmla="*/ 0 h 273107"/>
                <a:gd name="connsiteX2" fmla="*/ 1164713 w 1164713"/>
                <a:gd name="connsiteY2" fmla="*/ 80005 h 273107"/>
                <a:gd name="connsiteX3" fmla="*/ 587242 w 1164713"/>
                <a:gd name="connsiteY3" fmla="*/ 273107 h 273107"/>
                <a:gd name="connsiteX4" fmla="*/ 1 w 1164713"/>
                <a:gd name="connsiteY4" fmla="*/ 80005 h 273107"/>
                <a:gd name="connsiteX0" fmla="*/ 1 w 1046368"/>
                <a:gd name="connsiteY0" fmla="*/ 80959 h 274168"/>
                <a:gd name="connsiteX1" fmla="*/ 582357 w 1046368"/>
                <a:gd name="connsiteY1" fmla="*/ 954 h 274168"/>
                <a:gd name="connsiteX2" fmla="*/ 1046368 w 1046368"/>
                <a:gd name="connsiteY2" fmla="*/ 52579 h 274168"/>
                <a:gd name="connsiteX3" fmla="*/ 587242 w 1046368"/>
                <a:gd name="connsiteY3" fmla="*/ 274061 h 274168"/>
                <a:gd name="connsiteX4" fmla="*/ 1 w 1046368"/>
                <a:gd name="connsiteY4" fmla="*/ 80959 h 274168"/>
                <a:gd name="connsiteX0" fmla="*/ 3 w 832420"/>
                <a:gd name="connsiteY0" fmla="*/ 26714 h 285767"/>
                <a:gd name="connsiteX1" fmla="*/ 368409 w 832420"/>
                <a:gd name="connsiteY1" fmla="*/ 12505 h 285767"/>
                <a:gd name="connsiteX2" fmla="*/ 832420 w 832420"/>
                <a:gd name="connsiteY2" fmla="*/ 64130 h 285767"/>
                <a:gd name="connsiteX3" fmla="*/ 373294 w 832420"/>
                <a:gd name="connsiteY3" fmla="*/ 285612 h 285767"/>
                <a:gd name="connsiteX4" fmla="*/ 3 w 832420"/>
                <a:gd name="connsiteY4" fmla="*/ 26714 h 285767"/>
                <a:gd name="connsiteX0" fmla="*/ 3 w 832420"/>
                <a:gd name="connsiteY0" fmla="*/ 26714 h 286071"/>
                <a:gd name="connsiteX1" fmla="*/ 368409 w 832420"/>
                <a:gd name="connsiteY1" fmla="*/ 12505 h 286071"/>
                <a:gd name="connsiteX2" fmla="*/ 832420 w 832420"/>
                <a:gd name="connsiteY2" fmla="*/ 64130 h 286071"/>
                <a:gd name="connsiteX3" fmla="*/ 373294 w 832420"/>
                <a:gd name="connsiteY3" fmla="*/ 285612 h 286071"/>
                <a:gd name="connsiteX4" fmla="*/ 3 w 832420"/>
                <a:gd name="connsiteY4" fmla="*/ 26714 h 286071"/>
                <a:gd name="connsiteX0" fmla="*/ 3 w 832420"/>
                <a:gd name="connsiteY0" fmla="*/ 26714 h 285681"/>
                <a:gd name="connsiteX1" fmla="*/ 368409 w 832420"/>
                <a:gd name="connsiteY1" fmla="*/ 12505 h 285681"/>
                <a:gd name="connsiteX2" fmla="*/ 832420 w 832420"/>
                <a:gd name="connsiteY2" fmla="*/ 64130 h 285681"/>
                <a:gd name="connsiteX3" fmla="*/ 373294 w 832420"/>
                <a:gd name="connsiteY3" fmla="*/ 285612 h 285681"/>
                <a:gd name="connsiteX4" fmla="*/ 3 w 832420"/>
                <a:gd name="connsiteY4" fmla="*/ 26714 h 285681"/>
                <a:gd name="connsiteX0" fmla="*/ 3 w 832420"/>
                <a:gd name="connsiteY0" fmla="*/ 31845 h 290812"/>
                <a:gd name="connsiteX1" fmla="*/ 368409 w 832420"/>
                <a:gd name="connsiteY1" fmla="*/ 17636 h 290812"/>
                <a:gd name="connsiteX2" fmla="*/ 832420 w 832420"/>
                <a:gd name="connsiteY2" fmla="*/ 69261 h 290812"/>
                <a:gd name="connsiteX3" fmla="*/ 373294 w 832420"/>
                <a:gd name="connsiteY3" fmla="*/ 290743 h 290812"/>
                <a:gd name="connsiteX4" fmla="*/ 3 w 832420"/>
                <a:gd name="connsiteY4" fmla="*/ 31845 h 290812"/>
                <a:gd name="connsiteX0" fmla="*/ 18510 w 850927"/>
                <a:gd name="connsiteY0" fmla="*/ 34065 h 293032"/>
                <a:gd name="connsiteX1" fmla="*/ 386916 w 850927"/>
                <a:gd name="connsiteY1" fmla="*/ 19856 h 293032"/>
                <a:gd name="connsiteX2" fmla="*/ 850927 w 850927"/>
                <a:gd name="connsiteY2" fmla="*/ 71481 h 293032"/>
                <a:gd name="connsiteX3" fmla="*/ 391801 w 850927"/>
                <a:gd name="connsiteY3" fmla="*/ 292963 h 293032"/>
                <a:gd name="connsiteX4" fmla="*/ 18510 w 850927"/>
                <a:gd name="connsiteY4" fmla="*/ 34065 h 293032"/>
                <a:gd name="connsiteX0" fmla="*/ 16317 w 848734"/>
                <a:gd name="connsiteY0" fmla="*/ 68948 h 327915"/>
                <a:gd name="connsiteX1" fmla="*/ 384723 w 848734"/>
                <a:gd name="connsiteY1" fmla="*/ 54739 h 327915"/>
                <a:gd name="connsiteX2" fmla="*/ 848734 w 848734"/>
                <a:gd name="connsiteY2" fmla="*/ 106364 h 327915"/>
                <a:gd name="connsiteX3" fmla="*/ 389608 w 848734"/>
                <a:gd name="connsiteY3" fmla="*/ 327846 h 327915"/>
                <a:gd name="connsiteX4" fmla="*/ 16317 w 848734"/>
                <a:gd name="connsiteY4" fmla="*/ 68948 h 327915"/>
                <a:gd name="connsiteX0" fmla="*/ 29014 w 861431"/>
                <a:gd name="connsiteY0" fmla="*/ 45309 h 304276"/>
                <a:gd name="connsiteX1" fmla="*/ 397420 w 861431"/>
                <a:gd name="connsiteY1" fmla="*/ 31100 h 304276"/>
                <a:gd name="connsiteX2" fmla="*/ 861431 w 861431"/>
                <a:gd name="connsiteY2" fmla="*/ 82725 h 304276"/>
                <a:gd name="connsiteX3" fmla="*/ 402305 w 861431"/>
                <a:gd name="connsiteY3" fmla="*/ 304207 h 304276"/>
                <a:gd name="connsiteX4" fmla="*/ 29014 w 861431"/>
                <a:gd name="connsiteY4" fmla="*/ 45309 h 304276"/>
                <a:gd name="connsiteX0" fmla="*/ 25749 w 858166"/>
                <a:gd name="connsiteY0" fmla="*/ 85438 h 344405"/>
                <a:gd name="connsiteX1" fmla="*/ 394155 w 858166"/>
                <a:gd name="connsiteY1" fmla="*/ 71229 h 344405"/>
                <a:gd name="connsiteX2" fmla="*/ 858166 w 858166"/>
                <a:gd name="connsiteY2" fmla="*/ 122854 h 344405"/>
                <a:gd name="connsiteX3" fmla="*/ 399040 w 858166"/>
                <a:gd name="connsiteY3" fmla="*/ 344336 h 344405"/>
                <a:gd name="connsiteX4" fmla="*/ 25749 w 858166"/>
                <a:gd name="connsiteY4" fmla="*/ 85438 h 344405"/>
                <a:gd name="connsiteX0" fmla="*/ 25749 w 858166"/>
                <a:gd name="connsiteY0" fmla="*/ 85438 h 345673"/>
                <a:gd name="connsiteX1" fmla="*/ 394155 w 858166"/>
                <a:gd name="connsiteY1" fmla="*/ 71229 h 345673"/>
                <a:gd name="connsiteX2" fmla="*/ 858166 w 858166"/>
                <a:gd name="connsiteY2" fmla="*/ 122854 h 345673"/>
                <a:gd name="connsiteX3" fmla="*/ 399040 w 858166"/>
                <a:gd name="connsiteY3" fmla="*/ 344336 h 345673"/>
                <a:gd name="connsiteX4" fmla="*/ 25749 w 858166"/>
                <a:gd name="connsiteY4" fmla="*/ 85438 h 345673"/>
                <a:gd name="connsiteX0" fmla="*/ 4728 w 837145"/>
                <a:gd name="connsiteY0" fmla="*/ 33344 h 293579"/>
                <a:gd name="connsiteX1" fmla="*/ 373134 w 837145"/>
                <a:gd name="connsiteY1" fmla="*/ 19135 h 293579"/>
                <a:gd name="connsiteX2" fmla="*/ 837145 w 837145"/>
                <a:gd name="connsiteY2" fmla="*/ 70760 h 293579"/>
                <a:gd name="connsiteX3" fmla="*/ 378019 w 837145"/>
                <a:gd name="connsiteY3" fmla="*/ 292242 h 293579"/>
                <a:gd name="connsiteX4" fmla="*/ 4728 w 837145"/>
                <a:gd name="connsiteY4" fmla="*/ 33344 h 293579"/>
                <a:gd name="connsiteX0" fmla="*/ 4728 w 837145"/>
                <a:gd name="connsiteY0" fmla="*/ 33344 h 292242"/>
                <a:gd name="connsiteX1" fmla="*/ 373134 w 837145"/>
                <a:gd name="connsiteY1" fmla="*/ 19135 h 292242"/>
                <a:gd name="connsiteX2" fmla="*/ 837145 w 837145"/>
                <a:gd name="connsiteY2" fmla="*/ 70760 h 292242"/>
                <a:gd name="connsiteX3" fmla="*/ 378019 w 837145"/>
                <a:gd name="connsiteY3" fmla="*/ 292242 h 292242"/>
                <a:gd name="connsiteX4" fmla="*/ 4728 w 837145"/>
                <a:gd name="connsiteY4" fmla="*/ 33344 h 292242"/>
                <a:gd name="connsiteX0" fmla="*/ 4682 w 837099"/>
                <a:gd name="connsiteY0" fmla="*/ 35609 h 294507"/>
                <a:gd name="connsiteX1" fmla="*/ 373088 w 837099"/>
                <a:gd name="connsiteY1" fmla="*/ 21400 h 294507"/>
                <a:gd name="connsiteX2" fmla="*/ 837099 w 837099"/>
                <a:gd name="connsiteY2" fmla="*/ 73025 h 294507"/>
                <a:gd name="connsiteX3" fmla="*/ 377973 w 837099"/>
                <a:gd name="connsiteY3" fmla="*/ 294507 h 294507"/>
                <a:gd name="connsiteX4" fmla="*/ 4682 w 837099"/>
                <a:gd name="connsiteY4" fmla="*/ 35609 h 294507"/>
                <a:gd name="connsiteX0" fmla="*/ 4640 w 837057"/>
                <a:gd name="connsiteY0" fmla="*/ 24271 h 283169"/>
                <a:gd name="connsiteX1" fmla="*/ 373046 w 837057"/>
                <a:gd name="connsiteY1" fmla="*/ 10062 h 283169"/>
                <a:gd name="connsiteX2" fmla="*/ 837057 w 837057"/>
                <a:gd name="connsiteY2" fmla="*/ 61687 h 283169"/>
                <a:gd name="connsiteX3" fmla="*/ 377931 w 837057"/>
                <a:gd name="connsiteY3" fmla="*/ 283169 h 283169"/>
                <a:gd name="connsiteX4" fmla="*/ 4640 w 837057"/>
                <a:gd name="connsiteY4" fmla="*/ 24271 h 283169"/>
                <a:gd name="connsiteX0" fmla="*/ 4640 w 837057"/>
                <a:gd name="connsiteY0" fmla="*/ 24271 h 283169"/>
                <a:gd name="connsiteX1" fmla="*/ 373046 w 837057"/>
                <a:gd name="connsiteY1" fmla="*/ 10062 h 283169"/>
                <a:gd name="connsiteX2" fmla="*/ 837057 w 837057"/>
                <a:gd name="connsiteY2" fmla="*/ 61687 h 283169"/>
                <a:gd name="connsiteX3" fmla="*/ 377931 w 837057"/>
                <a:gd name="connsiteY3" fmla="*/ 283169 h 283169"/>
                <a:gd name="connsiteX4" fmla="*/ 4640 w 837057"/>
                <a:gd name="connsiteY4" fmla="*/ 24271 h 283169"/>
                <a:gd name="connsiteX0" fmla="*/ 4692 w 837109"/>
                <a:gd name="connsiteY0" fmla="*/ 23564 h 282462"/>
                <a:gd name="connsiteX1" fmla="*/ 373098 w 837109"/>
                <a:gd name="connsiteY1" fmla="*/ 9355 h 282462"/>
                <a:gd name="connsiteX2" fmla="*/ 837109 w 837109"/>
                <a:gd name="connsiteY2" fmla="*/ 60980 h 282462"/>
                <a:gd name="connsiteX3" fmla="*/ 377983 w 837109"/>
                <a:gd name="connsiteY3" fmla="*/ 282462 h 282462"/>
                <a:gd name="connsiteX4" fmla="*/ 4692 w 837109"/>
                <a:gd name="connsiteY4" fmla="*/ 23564 h 282462"/>
                <a:gd name="connsiteX0" fmla="*/ 3990 w 836407"/>
                <a:gd name="connsiteY0" fmla="*/ 36562 h 295460"/>
                <a:gd name="connsiteX1" fmla="*/ 372396 w 836407"/>
                <a:gd name="connsiteY1" fmla="*/ 22353 h 295460"/>
                <a:gd name="connsiteX2" fmla="*/ 836407 w 836407"/>
                <a:gd name="connsiteY2" fmla="*/ 73978 h 295460"/>
                <a:gd name="connsiteX3" fmla="*/ 377281 w 836407"/>
                <a:gd name="connsiteY3" fmla="*/ 295460 h 295460"/>
                <a:gd name="connsiteX4" fmla="*/ 3990 w 836407"/>
                <a:gd name="connsiteY4" fmla="*/ 36562 h 295460"/>
                <a:gd name="connsiteX0" fmla="*/ 3990 w 836407"/>
                <a:gd name="connsiteY0" fmla="*/ 36562 h 295460"/>
                <a:gd name="connsiteX1" fmla="*/ 372396 w 836407"/>
                <a:gd name="connsiteY1" fmla="*/ 22353 h 295460"/>
                <a:gd name="connsiteX2" fmla="*/ 836407 w 836407"/>
                <a:gd name="connsiteY2" fmla="*/ 73978 h 295460"/>
                <a:gd name="connsiteX3" fmla="*/ 377281 w 836407"/>
                <a:gd name="connsiteY3" fmla="*/ 295460 h 295460"/>
                <a:gd name="connsiteX4" fmla="*/ 3990 w 836407"/>
                <a:gd name="connsiteY4" fmla="*/ 36562 h 295460"/>
                <a:gd name="connsiteX0" fmla="*/ 4406 w 836823"/>
                <a:gd name="connsiteY0" fmla="*/ 26509 h 285407"/>
                <a:gd name="connsiteX1" fmla="*/ 372812 w 836823"/>
                <a:gd name="connsiteY1" fmla="*/ 12300 h 285407"/>
                <a:gd name="connsiteX2" fmla="*/ 836823 w 836823"/>
                <a:gd name="connsiteY2" fmla="*/ 63925 h 285407"/>
                <a:gd name="connsiteX3" fmla="*/ 377697 w 836823"/>
                <a:gd name="connsiteY3" fmla="*/ 285407 h 285407"/>
                <a:gd name="connsiteX4" fmla="*/ 4406 w 836823"/>
                <a:gd name="connsiteY4" fmla="*/ 26509 h 285407"/>
                <a:gd name="connsiteX0" fmla="*/ 4094 w 836511"/>
                <a:gd name="connsiteY0" fmla="*/ 39356 h 298254"/>
                <a:gd name="connsiteX1" fmla="*/ 372500 w 836511"/>
                <a:gd name="connsiteY1" fmla="*/ 25147 h 298254"/>
                <a:gd name="connsiteX2" fmla="*/ 836511 w 836511"/>
                <a:gd name="connsiteY2" fmla="*/ 76772 h 298254"/>
                <a:gd name="connsiteX3" fmla="*/ 377385 w 836511"/>
                <a:gd name="connsiteY3" fmla="*/ 298254 h 298254"/>
                <a:gd name="connsiteX4" fmla="*/ 4094 w 836511"/>
                <a:gd name="connsiteY4" fmla="*/ 39356 h 298254"/>
                <a:gd name="connsiteX0" fmla="*/ 3783 w 836200"/>
                <a:gd name="connsiteY0" fmla="*/ 22497 h 281395"/>
                <a:gd name="connsiteX1" fmla="*/ 372189 w 836200"/>
                <a:gd name="connsiteY1" fmla="*/ 8288 h 281395"/>
                <a:gd name="connsiteX2" fmla="*/ 836200 w 836200"/>
                <a:gd name="connsiteY2" fmla="*/ 59913 h 281395"/>
                <a:gd name="connsiteX3" fmla="*/ 377074 w 836200"/>
                <a:gd name="connsiteY3" fmla="*/ 281395 h 281395"/>
                <a:gd name="connsiteX4" fmla="*/ 3783 w 836200"/>
                <a:gd name="connsiteY4" fmla="*/ 22497 h 281395"/>
                <a:gd name="connsiteX0" fmla="*/ 3731 w 836148"/>
                <a:gd name="connsiteY0" fmla="*/ 37807 h 296705"/>
                <a:gd name="connsiteX1" fmla="*/ 372137 w 836148"/>
                <a:gd name="connsiteY1" fmla="*/ 23598 h 296705"/>
                <a:gd name="connsiteX2" fmla="*/ 836148 w 836148"/>
                <a:gd name="connsiteY2" fmla="*/ 75223 h 296705"/>
                <a:gd name="connsiteX3" fmla="*/ 377022 w 836148"/>
                <a:gd name="connsiteY3" fmla="*/ 296705 h 296705"/>
                <a:gd name="connsiteX4" fmla="*/ 3731 w 836148"/>
                <a:gd name="connsiteY4" fmla="*/ 37807 h 296705"/>
                <a:gd name="connsiteX0" fmla="*/ 3731 w 836148"/>
                <a:gd name="connsiteY0" fmla="*/ 37807 h 296705"/>
                <a:gd name="connsiteX1" fmla="*/ 372137 w 836148"/>
                <a:gd name="connsiteY1" fmla="*/ 23598 h 296705"/>
                <a:gd name="connsiteX2" fmla="*/ 836148 w 836148"/>
                <a:gd name="connsiteY2" fmla="*/ 75223 h 296705"/>
                <a:gd name="connsiteX3" fmla="*/ 377022 w 836148"/>
                <a:gd name="connsiteY3" fmla="*/ 296705 h 296705"/>
                <a:gd name="connsiteX4" fmla="*/ 3731 w 836148"/>
                <a:gd name="connsiteY4" fmla="*/ 37807 h 296705"/>
                <a:gd name="connsiteX0" fmla="*/ 3731 w 836148"/>
                <a:gd name="connsiteY0" fmla="*/ 37807 h 296705"/>
                <a:gd name="connsiteX1" fmla="*/ 372137 w 836148"/>
                <a:gd name="connsiteY1" fmla="*/ 23598 h 296705"/>
                <a:gd name="connsiteX2" fmla="*/ 836148 w 836148"/>
                <a:gd name="connsiteY2" fmla="*/ 75223 h 296705"/>
                <a:gd name="connsiteX3" fmla="*/ 377022 w 836148"/>
                <a:gd name="connsiteY3" fmla="*/ 296705 h 296705"/>
                <a:gd name="connsiteX4" fmla="*/ 3731 w 836148"/>
                <a:gd name="connsiteY4" fmla="*/ 37807 h 296705"/>
                <a:gd name="connsiteX0" fmla="*/ 3715 w 836132"/>
                <a:gd name="connsiteY0" fmla="*/ 42073 h 300971"/>
                <a:gd name="connsiteX1" fmla="*/ 372121 w 836132"/>
                <a:gd name="connsiteY1" fmla="*/ 27864 h 300971"/>
                <a:gd name="connsiteX2" fmla="*/ 836132 w 836132"/>
                <a:gd name="connsiteY2" fmla="*/ 79489 h 300971"/>
                <a:gd name="connsiteX3" fmla="*/ 377006 w 836132"/>
                <a:gd name="connsiteY3" fmla="*/ 300971 h 300971"/>
                <a:gd name="connsiteX4" fmla="*/ 3715 w 836132"/>
                <a:gd name="connsiteY4" fmla="*/ 42073 h 300971"/>
                <a:gd name="connsiteX0" fmla="*/ 3715 w 836132"/>
                <a:gd name="connsiteY0" fmla="*/ 42073 h 300971"/>
                <a:gd name="connsiteX1" fmla="*/ 372121 w 836132"/>
                <a:gd name="connsiteY1" fmla="*/ 27864 h 300971"/>
                <a:gd name="connsiteX2" fmla="*/ 836132 w 836132"/>
                <a:gd name="connsiteY2" fmla="*/ 79489 h 300971"/>
                <a:gd name="connsiteX3" fmla="*/ 377006 w 836132"/>
                <a:gd name="connsiteY3" fmla="*/ 300971 h 300971"/>
                <a:gd name="connsiteX4" fmla="*/ 3715 w 836132"/>
                <a:gd name="connsiteY4" fmla="*/ 42073 h 300971"/>
                <a:gd name="connsiteX0" fmla="*/ 3715 w 836132"/>
                <a:gd name="connsiteY0" fmla="*/ 42073 h 300971"/>
                <a:gd name="connsiteX1" fmla="*/ 372121 w 836132"/>
                <a:gd name="connsiteY1" fmla="*/ 27864 h 300971"/>
                <a:gd name="connsiteX2" fmla="*/ 836132 w 836132"/>
                <a:gd name="connsiteY2" fmla="*/ 79489 h 300971"/>
                <a:gd name="connsiteX3" fmla="*/ 377006 w 836132"/>
                <a:gd name="connsiteY3" fmla="*/ 300971 h 300971"/>
                <a:gd name="connsiteX4" fmla="*/ 3715 w 836132"/>
                <a:gd name="connsiteY4" fmla="*/ 42073 h 300971"/>
                <a:gd name="connsiteX0" fmla="*/ 3715 w 836132"/>
                <a:gd name="connsiteY0" fmla="*/ 42073 h 300971"/>
                <a:gd name="connsiteX1" fmla="*/ 372121 w 836132"/>
                <a:gd name="connsiteY1" fmla="*/ 27864 h 300971"/>
                <a:gd name="connsiteX2" fmla="*/ 836132 w 836132"/>
                <a:gd name="connsiteY2" fmla="*/ 79489 h 300971"/>
                <a:gd name="connsiteX3" fmla="*/ 377006 w 836132"/>
                <a:gd name="connsiteY3" fmla="*/ 300971 h 300971"/>
                <a:gd name="connsiteX4" fmla="*/ 3715 w 836132"/>
                <a:gd name="connsiteY4" fmla="*/ 42073 h 300971"/>
                <a:gd name="connsiteX0" fmla="*/ 3715 w 836132"/>
                <a:gd name="connsiteY0" fmla="*/ 42073 h 300971"/>
                <a:gd name="connsiteX1" fmla="*/ 372121 w 836132"/>
                <a:gd name="connsiteY1" fmla="*/ 27864 h 300971"/>
                <a:gd name="connsiteX2" fmla="*/ 836132 w 836132"/>
                <a:gd name="connsiteY2" fmla="*/ 79489 h 300971"/>
                <a:gd name="connsiteX3" fmla="*/ 377006 w 836132"/>
                <a:gd name="connsiteY3" fmla="*/ 300971 h 300971"/>
                <a:gd name="connsiteX4" fmla="*/ 3715 w 836132"/>
                <a:gd name="connsiteY4" fmla="*/ 42073 h 300971"/>
                <a:gd name="connsiteX0" fmla="*/ 3715 w 836132"/>
                <a:gd name="connsiteY0" fmla="*/ 42073 h 300971"/>
                <a:gd name="connsiteX1" fmla="*/ 372121 w 836132"/>
                <a:gd name="connsiteY1" fmla="*/ 27864 h 300971"/>
                <a:gd name="connsiteX2" fmla="*/ 836132 w 836132"/>
                <a:gd name="connsiteY2" fmla="*/ 79489 h 300971"/>
                <a:gd name="connsiteX3" fmla="*/ 377006 w 836132"/>
                <a:gd name="connsiteY3" fmla="*/ 300971 h 300971"/>
                <a:gd name="connsiteX4" fmla="*/ 3715 w 836132"/>
                <a:gd name="connsiteY4" fmla="*/ 42073 h 300971"/>
                <a:gd name="connsiteX0" fmla="*/ 6001 w 838418"/>
                <a:gd name="connsiteY0" fmla="*/ 40725 h 299623"/>
                <a:gd name="connsiteX1" fmla="*/ 374407 w 838418"/>
                <a:gd name="connsiteY1" fmla="*/ 26516 h 299623"/>
                <a:gd name="connsiteX2" fmla="*/ 838418 w 838418"/>
                <a:gd name="connsiteY2" fmla="*/ 78141 h 299623"/>
                <a:gd name="connsiteX3" fmla="*/ 379292 w 838418"/>
                <a:gd name="connsiteY3" fmla="*/ 299623 h 299623"/>
                <a:gd name="connsiteX4" fmla="*/ 6001 w 838418"/>
                <a:gd name="connsiteY4" fmla="*/ 40725 h 299623"/>
                <a:gd name="connsiteX0" fmla="*/ 962 w 833379"/>
                <a:gd name="connsiteY0" fmla="*/ 47100 h 305998"/>
                <a:gd name="connsiteX1" fmla="*/ 369368 w 833379"/>
                <a:gd name="connsiteY1" fmla="*/ 32891 h 305998"/>
                <a:gd name="connsiteX2" fmla="*/ 833379 w 833379"/>
                <a:gd name="connsiteY2" fmla="*/ 84516 h 305998"/>
                <a:gd name="connsiteX3" fmla="*/ 374253 w 833379"/>
                <a:gd name="connsiteY3" fmla="*/ 305998 h 305998"/>
                <a:gd name="connsiteX4" fmla="*/ 962 w 833379"/>
                <a:gd name="connsiteY4" fmla="*/ 47100 h 305998"/>
                <a:gd name="connsiteX0" fmla="*/ 962 w 833379"/>
                <a:gd name="connsiteY0" fmla="*/ 47100 h 305998"/>
                <a:gd name="connsiteX1" fmla="*/ 369368 w 833379"/>
                <a:gd name="connsiteY1" fmla="*/ 32891 h 305998"/>
                <a:gd name="connsiteX2" fmla="*/ 833379 w 833379"/>
                <a:gd name="connsiteY2" fmla="*/ 84516 h 305998"/>
                <a:gd name="connsiteX3" fmla="*/ 374253 w 833379"/>
                <a:gd name="connsiteY3" fmla="*/ 305998 h 305998"/>
                <a:gd name="connsiteX4" fmla="*/ 962 w 833379"/>
                <a:gd name="connsiteY4" fmla="*/ 47100 h 305998"/>
                <a:gd name="connsiteX0" fmla="*/ 962 w 833379"/>
                <a:gd name="connsiteY0" fmla="*/ 47100 h 305998"/>
                <a:gd name="connsiteX1" fmla="*/ 369368 w 833379"/>
                <a:gd name="connsiteY1" fmla="*/ 32891 h 305998"/>
                <a:gd name="connsiteX2" fmla="*/ 833379 w 833379"/>
                <a:gd name="connsiteY2" fmla="*/ 84516 h 305998"/>
                <a:gd name="connsiteX3" fmla="*/ 374253 w 833379"/>
                <a:gd name="connsiteY3" fmla="*/ 305998 h 305998"/>
                <a:gd name="connsiteX4" fmla="*/ 962 w 833379"/>
                <a:gd name="connsiteY4" fmla="*/ 47100 h 305998"/>
                <a:gd name="connsiteX0" fmla="*/ 0 w 832417"/>
                <a:gd name="connsiteY0" fmla="*/ 41329 h 300227"/>
                <a:gd name="connsiteX1" fmla="*/ 368406 w 832417"/>
                <a:gd name="connsiteY1" fmla="*/ 27120 h 300227"/>
                <a:gd name="connsiteX2" fmla="*/ 832417 w 832417"/>
                <a:gd name="connsiteY2" fmla="*/ 78745 h 300227"/>
                <a:gd name="connsiteX3" fmla="*/ 373291 w 832417"/>
                <a:gd name="connsiteY3" fmla="*/ 300227 h 300227"/>
                <a:gd name="connsiteX4" fmla="*/ 0 w 832417"/>
                <a:gd name="connsiteY4" fmla="*/ 41329 h 300227"/>
                <a:gd name="connsiteX0" fmla="*/ 0 w 832417"/>
                <a:gd name="connsiteY0" fmla="*/ 37062 h 295960"/>
                <a:gd name="connsiteX1" fmla="*/ 368230 w 832417"/>
                <a:gd name="connsiteY1" fmla="*/ 30381 h 295960"/>
                <a:gd name="connsiteX2" fmla="*/ 832417 w 832417"/>
                <a:gd name="connsiteY2" fmla="*/ 74478 h 295960"/>
                <a:gd name="connsiteX3" fmla="*/ 373291 w 832417"/>
                <a:gd name="connsiteY3" fmla="*/ 295960 h 295960"/>
                <a:gd name="connsiteX4" fmla="*/ 0 w 832417"/>
                <a:gd name="connsiteY4" fmla="*/ 37062 h 295960"/>
                <a:gd name="connsiteX0" fmla="*/ 0 w 832417"/>
                <a:gd name="connsiteY0" fmla="*/ 42261 h 301159"/>
                <a:gd name="connsiteX1" fmla="*/ 368230 w 832417"/>
                <a:gd name="connsiteY1" fmla="*/ 35580 h 301159"/>
                <a:gd name="connsiteX2" fmla="*/ 832417 w 832417"/>
                <a:gd name="connsiteY2" fmla="*/ 79677 h 301159"/>
                <a:gd name="connsiteX3" fmla="*/ 373291 w 832417"/>
                <a:gd name="connsiteY3" fmla="*/ 301159 h 301159"/>
                <a:gd name="connsiteX4" fmla="*/ 0 w 832417"/>
                <a:gd name="connsiteY4" fmla="*/ 42261 h 301159"/>
                <a:gd name="connsiteX0" fmla="*/ 0 w 832417"/>
                <a:gd name="connsiteY0" fmla="*/ 42261 h 301159"/>
                <a:gd name="connsiteX1" fmla="*/ 368230 w 832417"/>
                <a:gd name="connsiteY1" fmla="*/ 35580 h 301159"/>
                <a:gd name="connsiteX2" fmla="*/ 832417 w 832417"/>
                <a:gd name="connsiteY2" fmla="*/ 79677 h 301159"/>
                <a:gd name="connsiteX3" fmla="*/ 373291 w 832417"/>
                <a:gd name="connsiteY3" fmla="*/ 301159 h 301159"/>
                <a:gd name="connsiteX4" fmla="*/ 0 w 832417"/>
                <a:gd name="connsiteY4" fmla="*/ 42261 h 301159"/>
                <a:gd name="connsiteX0" fmla="*/ 0 w 830846"/>
                <a:gd name="connsiteY0" fmla="*/ 42261 h 301165"/>
                <a:gd name="connsiteX1" fmla="*/ 368230 w 830846"/>
                <a:gd name="connsiteY1" fmla="*/ 35580 h 301165"/>
                <a:gd name="connsiteX2" fmla="*/ 830846 w 830846"/>
                <a:gd name="connsiteY2" fmla="*/ 50265 h 301165"/>
                <a:gd name="connsiteX3" fmla="*/ 373291 w 830846"/>
                <a:gd name="connsiteY3" fmla="*/ 301159 h 301165"/>
                <a:gd name="connsiteX4" fmla="*/ 0 w 830846"/>
                <a:gd name="connsiteY4" fmla="*/ 42261 h 301165"/>
                <a:gd name="connsiteX0" fmla="*/ 0 w 849744"/>
                <a:gd name="connsiteY0" fmla="*/ 19504 h 340297"/>
                <a:gd name="connsiteX1" fmla="*/ 387128 w 849744"/>
                <a:gd name="connsiteY1" fmla="*/ 74276 h 340297"/>
                <a:gd name="connsiteX2" fmla="*/ 849744 w 849744"/>
                <a:gd name="connsiteY2" fmla="*/ 88961 h 340297"/>
                <a:gd name="connsiteX3" fmla="*/ 392189 w 849744"/>
                <a:gd name="connsiteY3" fmla="*/ 339855 h 340297"/>
                <a:gd name="connsiteX4" fmla="*/ 0 w 849744"/>
                <a:gd name="connsiteY4" fmla="*/ 19504 h 34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744" h="340297">
                  <a:moveTo>
                    <a:pt x="0" y="19504"/>
                  </a:moveTo>
                  <a:cubicBezTo>
                    <a:pt x="118235" y="-27749"/>
                    <a:pt x="335409" y="18855"/>
                    <a:pt x="387128" y="74276"/>
                  </a:cubicBezTo>
                  <a:cubicBezTo>
                    <a:pt x="544955" y="37274"/>
                    <a:pt x="547568" y="50505"/>
                    <a:pt x="849744" y="88961"/>
                  </a:cubicBezTo>
                  <a:cubicBezTo>
                    <a:pt x="812103" y="132266"/>
                    <a:pt x="533813" y="351431"/>
                    <a:pt x="392189" y="339855"/>
                  </a:cubicBezTo>
                  <a:cubicBezTo>
                    <a:pt x="250565" y="328279"/>
                    <a:pt x="41956" y="77285"/>
                    <a:pt x="0" y="19504"/>
                  </a:cubicBezTo>
                  <a:close/>
                </a:path>
              </a:pathLst>
            </a:cu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9276632-9A8C-4877-AFCD-16D59FFE9C4B}"/>
                </a:ext>
              </a:extLst>
            </p:cNvPr>
            <p:cNvSpPr/>
            <p:nvPr/>
          </p:nvSpPr>
          <p:spPr>
            <a:xfrm rot="1025650">
              <a:off x="4906280" y="2554012"/>
              <a:ext cx="1161253" cy="285671"/>
            </a:xfrm>
            <a:custGeom>
              <a:avLst/>
              <a:gdLst>
                <a:gd name="connsiteX0" fmla="*/ 0 w 1164712"/>
                <a:gd name="connsiteY0" fmla="*/ 80005 h 160010"/>
                <a:gd name="connsiteX1" fmla="*/ 582356 w 1164712"/>
                <a:gd name="connsiteY1" fmla="*/ 0 h 160010"/>
                <a:gd name="connsiteX2" fmla="*/ 1164712 w 1164712"/>
                <a:gd name="connsiteY2" fmla="*/ 80005 h 160010"/>
                <a:gd name="connsiteX3" fmla="*/ 582356 w 1164712"/>
                <a:gd name="connsiteY3" fmla="*/ 160010 h 160010"/>
                <a:gd name="connsiteX4" fmla="*/ 0 w 1164712"/>
                <a:gd name="connsiteY4" fmla="*/ 80005 h 160010"/>
                <a:gd name="connsiteX0" fmla="*/ 0 w 1057738"/>
                <a:gd name="connsiteY0" fmla="*/ 48593 h 161986"/>
                <a:gd name="connsiteX1" fmla="*/ 475382 w 1057738"/>
                <a:gd name="connsiteY1" fmla="*/ 1485 h 161986"/>
                <a:gd name="connsiteX2" fmla="*/ 1057738 w 1057738"/>
                <a:gd name="connsiteY2" fmla="*/ 81490 h 161986"/>
                <a:gd name="connsiteX3" fmla="*/ 475382 w 1057738"/>
                <a:gd name="connsiteY3" fmla="*/ 161495 h 161986"/>
                <a:gd name="connsiteX4" fmla="*/ 0 w 1057738"/>
                <a:gd name="connsiteY4" fmla="*/ 48593 h 161986"/>
                <a:gd name="connsiteX0" fmla="*/ 0 w 1164527"/>
                <a:gd name="connsiteY0" fmla="*/ 51114 h 168992"/>
                <a:gd name="connsiteX1" fmla="*/ 475382 w 1164527"/>
                <a:gd name="connsiteY1" fmla="*/ 4006 h 168992"/>
                <a:gd name="connsiteX2" fmla="*/ 1164527 w 1164527"/>
                <a:gd name="connsiteY2" fmla="*/ 123418 h 168992"/>
                <a:gd name="connsiteX3" fmla="*/ 475382 w 1164527"/>
                <a:gd name="connsiteY3" fmla="*/ 164016 h 168992"/>
                <a:gd name="connsiteX4" fmla="*/ 0 w 1164527"/>
                <a:gd name="connsiteY4" fmla="*/ 51114 h 168992"/>
                <a:gd name="connsiteX0" fmla="*/ 227 w 1164754"/>
                <a:gd name="connsiteY0" fmla="*/ 49765 h 173930"/>
                <a:gd name="connsiteX1" fmla="*/ 475609 w 1164754"/>
                <a:gd name="connsiteY1" fmla="*/ 2657 h 173930"/>
                <a:gd name="connsiteX2" fmla="*/ 1164754 w 1164754"/>
                <a:gd name="connsiteY2" fmla="*/ 122069 h 173930"/>
                <a:gd name="connsiteX3" fmla="*/ 532681 w 1164754"/>
                <a:gd name="connsiteY3" fmla="*/ 170028 h 173930"/>
                <a:gd name="connsiteX4" fmla="*/ 227 w 1164754"/>
                <a:gd name="connsiteY4" fmla="*/ 49765 h 173930"/>
                <a:gd name="connsiteX0" fmla="*/ 227 w 1169364"/>
                <a:gd name="connsiteY0" fmla="*/ 49765 h 183459"/>
                <a:gd name="connsiteX1" fmla="*/ 475609 w 1169364"/>
                <a:gd name="connsiteY1" fmla="*/ 2657 h 183459"/>
                <a:gd name="connsiteX2" fmla="*/ 1164754 w 1169364"/>
                <a:gd name="connsiteY2" fmla="*/ 122069 h 183459"/>
                <a:gd name="connsiteX3" fmla="*/ 724179 w 1169364"/>
                <a:gd name="connsiteY3" fmla="*/ 175176 h 183459"/>
                <a:gd name="connsiteX4" fmla="*/ 532681 w 1169364"/>
                <a:gd name="connsiteY4" fmla="*/ 170028 h 183459"/>
                <a:gd name="connsiteX5" fmla="*/ 227 w 1169364"/>
                <a:gd name="connsiteY5" fmla="*/ 49765 h 183459"/>
                <a:gd name="connsiteX0" fmla="*/ 1130 w 1170267"/>
                <a:gd name="connsiteY0" fmla="*/ 49614 h 178130"/>
                <a:gd name="connsiteX1" fmla="*/ 476512 w 1170267"/>
                <a:gd name="connsiteY1" fmla="*/ 2506 h 178130"/>
                <a:gd name="connsiteX2" fmla="*/ 1165657 w 1170267"/>
                <a:gd name="connsiteY2" fmla="*/ 121918 h 178130"/>
                <a:gd name="connsiteX3" fmla="*/ 725082 w 1170267"/>
                <a:gd name="connsiteY3" fmla="*/ 175025 h 178130"/>
                <a:gd name="connsiteX4" fmla="*/ 533584 w 1170267"/>
                <a:gd name="connsiteY4" fmla="*/ 169877 h 178130"/>
                <a:gd name="connsiteX5" fmla="*/ 349729 w 1170267"/>
                <a:gd name="connsiteY5" fmla="*/ 153435 h 178130"/>
                <a:gd name="connsiteX6" fmla="*/ 1130 w 1170267"/>
                <a:gd name="connsiteY6" fmla="*/ 49614 h 178130"/>
                <a:gd name="connsiteX0" fmla="*/ 1485 w 1170622"/>
                <a:gd name="connsiteY0" fmla="*/ 10335 h 138851"/>
                <a:gd name="connsiteX1" fmla="*/ 496819 w 1170622"/>
                <a:gd name="connsiteY1" fmla="*/ 11900 h 138851"/>
                <a:gd name="connsiteX2" fmla="*/ 1166012 w 1170622"/>
                <a:gd name="connsiteY2" fmla="*/ 82639 h 138851"/>
                <a:gd name="connsiteX3" fmla="*/ 725437 w 1170622"/>
                <a:gd name="connsiteY3" fmla="*/ 135746 h 138851"/>
                <a:gd name="connsiteX4" fmla="*/ 533939 w 1170622"/>
                <a:gd name="connsiteY4" fmla="*/ 130598 h 138851"/>
                <a:gd name="connsiteX5" fmla="*/ 350084 w 1170622"/>
                <a:gd name="connsiteY5" fmla="*/ 114156 h 138851"/>
                <a:gd name="connsiteX6" fmla="*/ 1485 w 1170622"/>
                <a:gd name="connsiteY6" fmla="*/ 10335 h 138851"/>
                <a:gd name="connsiteX0" fmla="*/ 1485 w 1166333"/>
                <a:gd name="connsiteY0" fmla="*/ 47738 h 176254"/>
                <a:gd name="connsiteX1" fmla="*/ 496819 w 1166333"/>
                <a:gd name="connsiteY1" fmla="*/ 49303 h 176254"/>
                <a:gd name="connsiteX2" fmla="*/ 642829 w 1166333"/>
                <a:gd name="connsiteY2" fmla="*/ 1740 h 176254"/>
                <a:gd name="connsiteX3" fmla="*/ 1166012 w 1166333"/>
                <a:gd name="connsiteY3" fmla="*/ 120042 h 176254"/>
                <a:gd name="connsiteX4" fmla="*/ 725437 w 1166333"/>
                <a:gd name="connsiteY4" fmla="*/ 173149 h 176254"/>
                <a:gd name="connsiteX5" fmla="*/ 533939 w 1166333"/>
                <a:gd name="connsiteY5" fmla="*/ 168001 h 176254"/>
                <a:gd name="connsiteX6" fmla="*/ 350084 w 1166333"/>
                <a:gd name="connsiteY6" fmla="*/ 151559 h 176254"/>
                <a:gd name="connsiteX7" fmla="*/ 1485 w 1166333"/>
                <a:gd name="connsiteY7" fmla="*/ 47738 h 176254"/>
                <a:gd name="connsiteX0" fmla="*/ 31 w 1164879"/>
                <a:gd name="connsiteY0" fmla="*/ 91559 h 220075"/>
                <a:gd name="connsiteX1" fmla="*/ 368269 w 1164879"/>
                <a:gd name="connsiteY1" fmla="*/ 0 h 220075"/>
                <a:gd name="connsiteX2" fmla="*/ 495365 w 1164879"/>
                <a:gd name="connsiteY2" fmla="*/ 93124 h 220075"/>
                <a:gd name="connsiteX3" fmla="*/ 641375 w 1164879"/>
                <a:gd name="connsiteY3" fmla="*/ 45561 h 220075"/>
                <a:gd name="connsiteX4" fmla="*/ 1164558 w 1164879"/>
                <a:gd name="connsiteY4" fmla="*/ 163863 h 220075"/>
                <a:gd name="connsiteX5" fmla="*/ 723983 w 1164879"/>
                <a:gd name="connsiteY5" fmla="*/ 216970 h 220075"/>
                <a:gd name="connsiteX6" fmla="*/ 532485 w 1164879"/>
                <a:gd name="connsiteY6" fmla="*/ 211822 h 220075"/>
                <a:gd name="connsiteX7" fmla="*/ 348630 w 1164879"/>
                <a:gd name="connsiteY7" fmla="*/ 195380 h 220075"/>
                <a:gd name="connsiteX8" fmla="*/ 31 w 1164879"/>
                <a:gd name="connsiteY8" fmla="*/ 91559 h 220075"/>
                <a:gd name="connsiteX0" fmla="*/ 31 w 1178237"/>
                <a:gd name="connsiteY0" fmla="*/ 91559 h 220075"/>
                <a:gd name="connsiteX1" fmla="*/ 368269 w 1178237"/>
                <a:gd name="connsiteY1" fmla="*/ 0 h 220075"/>
                <a:gd name="connsiteX2" fmla="*/ 495365 w 1178237"/>
                <a:gd name="connsiteY2" fmla="*/ 93124 h 220075"/>
                <a:gd name="connsiteX3" fmla="*/ 641375 w 1178237"/>
                <a:gd name="connsiteY3" fmla="*/ 45561 h 220075"/>
                <a:gd name="connsiteX4" fmla="*/ 1027743 w 1178237"/>
                <a:gd name="connsiteY4" fmla="*/ 175873 h 220075"/>
                <a:gd name="connsiteX5" fmla="*/ 1164558 w 1178237"/>
                <a:gd name="connsiteY5" fmla="*/ 163863 h 220075"/>
                <a:gd name="connsiteX6" fmla="*/ 723983 w 1178237"/>
                <a:gd name="connsiteY6" fmla="*/ 216970 h 220075"/>
                <a:gd name="connsiteX7" fmla="*/ 532485 w 1178237"/>
                <a:gd name="connsiteY7" fmla="*/ 211822 h 220075"/>
                <a:gd name="connsiteX8" fmla="*/ 348630 w 1178237"/>
                <a:gd name="connsiteY8" fmla="*/ 195380 h 220075"/>
                <a:gd name="connsiteX9" fmla="*/ 31 w 1178237"/>
                <a:gd name="connsiteY9" fmla="*/ 91559 h 220075"/>
                <a:gd name="connsiteX0" fmla="*/ 9007 w 1187213"/>
                <a:gd name="connsiteY0" fmla="*/ 92170 h 220686"/>
                <a:gd name="connsiteX1" fmla="*/ 125998 w 1187213"/>
                <a:gd name="connsiteY1" fmla="*/ 115248 h 220686"/>
                <a:gd name="connsiteX2" fmla="*/ 377245 w 1187213"/>
                <a:gd name="connsiteY2" fmla="*/ 611 h 220686"/>
                <a:gd name="connsiteX3" fmla="*/ 504341 w 1187213"/>
                <a:gd name="connsiteY3" fmla="*/ 93735 h 220686"/>
                <a:gd name="connsiteX4" fmla="*/ 650351 w 1187213"/>
                <a:gd name="connsiteY4" fmla="*/ 46172 h 220686"/>
                <a:gd name="connsiteX5" fmla="*/ 1036719 w 1187213"/>
                <a:gd name="connsiteY5" fmla="*/ 176484 h 220686"/>
                <a:gd name="connsiteX6" fmla="*/ 1173534 w 1187213"/>
                <a:gd name="connsiteY6" fmla="*/ 164474 h 220686"/>
                <a:gd name="connsiteX7" fmla="*/ 732959 w 1187213"/>
                <a:gd name="connsiteY7" fmla="*/ 217581 h 220686"/>
                <a:gd name="connsiteX8" fmla="*/ 541461 w 1187213"/>
                <a:gd name="connsiteY8" fmla="*/ 212433 h 220686"/>
                <a:gd name="connsiteX9" fmla="*/ 357606 w 1187213"/>
                <a:gd name="connsiteY9" fmla="*/ 195991 h 220686"/>
                <a:gd name="connsiteX10" fmla="*/ 9007 w 1187213"/>
                <a:gd name="connsiteY10" fmla="*/ 92170 h 220686"/>
                <a:gd name="connsiteX0" fmla="*/ 9007 w 1187213"/>
                <a:gd name="connsiteY0" fmla="*/ 92170 h 220686"/>
                <a:gd name="connsiteX1" fmla="*/ 125998 w 1187213"/>
                <a:gd name="connsiteY1" fmla="*/ 115248 h 220686"/>
                <a:gd name="connsiteX2" fmla="*/ 377245 w 1187213"/>
                <a:gd name="connsiteY2" fmla="*/ 611 h 220686"/>
                <a:gd name="connsiteX3" fmla="*/ 504341 w 1187213"/>
                <a:gd name="connsiteY3" fmla="*/ 93735 h 220686"/>
                <a:gd name="connsiteX4" fmla="*/ 650351 w 1187213"/>
                <a:gd name="connsiteY4" fmla="*/ 46172 h 220686"/>
                <a:gd name="connsiteX5" fmla="*/ 1036719 w 1187213"/>
                <a:gd name="connsiteY5" fmla="*/ 176484 h 220686"/>
                <a:gd name="connsiteX6" fmla="*/ 1173534 w 1187213"/>
                <a:gd name="connsiteY6" fmla="*/ 164474 h 220686"/>
                <a:gd name="connsiteX7" fmla="*/ 732959 w 1187213"/>
                <a:gd name="connsiteY7" fmla="*/ 217581 h 220686"/>
                <a:gd name="connsiteX8" fmla="*/ 541461 w 1187213"/>
                <a:gd name="connsiteY8" fmla="*/ 212433 h 220686"/>
                <a:gd name="connsiteX9" fmla="*/ 357606 w 1187213"/>
                <a:gd name="connsiteY9" fmla="*/ 195991 h 220686"/>
                <a:gd name="connsiteX10" fmla="*/ 9007 w 1187213"/>
                <a:gd name="connsiteY10" fmla="*/ 92170 h 220686"/>
                <a:gd name="connsiteX0" fmla="*/ 9007 w 1187213"/>
                <a:gd name="connsiteY0" fmla="*/ 93171 h 221687"/>
                <a:gd name="connsiteX1" fmla="*/ 125998 w 1187213"/>
                <a:gd name="connsiteY1" fmla="*/ 116249 h 221687"/>
                <a:gd name="connsiteX2" fmla="*/ 377245 w 1187213"/>
                <a:gd name="connsiteY2" fmla="*/ 1612 h 221687"/>
                <a:gd name="connsiteX3" fmla="*/ 504341 w 1187213"/>
                <a:gd name="connsiteY3" fmla="*/ 94736 h 221687"/>
                <a:gd name="connsiteX4" fmla="*/ 650351 w 1187213"/>
                <a:gd name="connsiteY4" fmla="*/ 47173 h 221687"/>
                <a:gd name="connsiteX5" fmla="*/ 1036719 w 1187213"/>
                <a:gd name="connsiteY5" fmla="*/ 177485 h 221687"/>
                <a:gd name="connsiteX6" fmla="*/ 1173534 w 1187213"/>
                <a:gd name="connsiteY6" fmla="*/ 165475 h 221687"/>
                <a:gd name="connsiteX7" fmla="*/ 732959 w 1187213"/>
                <a:gd name="connsiteY7" fmla="*/ 218582 h 221687"/>
                <a:gd name="connsiteX8" fmla="*/ 541461 w 1187213"/>
                <a:gd name="connsiteY8" fmla="*/ 213434 h 221687"/>
                <a:gd name="connsiteX9" fmla="*/ 357606 w 1187213"/>
                <a:gd name="connsiteY9" fmla="*/ 196992 h 221687"/>
                <a:gd name="connsiteX10" fmla="*/ 9007 w 1187213"/>
                <a:gd name="connsiteY10" fmla="*/ 93171 h 221687"/>
                <a:gd name="connsiteX0" fmla="*/ 9007 w 1187213"/>
                <a:gd name="connsiteY0" fmla="*/ 93171 h 221687"/>
                <a:gd name="connsiteX1" fmla="*/ 125998 w 1187213"/>
                <a:gd name="connsiteY1" fmla="*/ 116249 h 221687"/>
                <a:gd name="connsiteX2" fmla="*/ 377245 w 1187213"/>
                <a:gd name="connsiteY2" fmla="*/ 1612 h 221687"/>
                <a:gd name="connsiteX3" fmla="*/ 504341 w 1187213"/>
                <a:gd name="connsiteY3" fmla="*/ 94736 h 221687"/>
                <a:gd name="connsiteX4" fmla="*/ 650351 w 1187213"/>
                <a:gd name="connsiteY4" fmla="*/ 47173 h 221687"/>
                <a:gd name="connsiteX5" fmla="*/ 1036719 w 1187213"/>
                <a:gd name="connsiteY5" fmla="*/ 177485 h 221687"/>
                <a:gd name="connsiteX6" fmla="*/ 1173534 w 1187213"/>
                <a:gd name="connsiteY6" fmla="*/ 165475 h 221687"/>
                <a:gd name="connsiteX7" fmla="*/ 732959 w 1187213"/>
                <a:gd name="connsiteY7" fmla="*/ 218582 h 221687"/>
                <a:gd name="connsiteX8" fmla="*/ 541461 w 1187213"/>
                <a:gd name="connsiteY8" fmla="*/ 213434 h 221687"/>
                <a:gd name="connsiteX9" fmla="*/ 357606 w 1187213"/>
                <a:gd name="connsiteY9" fmla="*/ 196992 h 221687"/>
                <a:gd name="connsiteX10" fmla="*/ 9007 w 1187213"/>
                <a:gd name="connsiteY10" fmla="*/ 93171 h 221687"/>
                <a:gd name="connsiteX0" fmla="*/ 9007 w 1187213"/>
                <a:gd name="connsiteY0" fmla="*/ 93764 h 222280"/>
                <a:gd name="connsiteX1" fmla="*/ 125998 w 1187213"/>
                <a:gd name="connsiteY1" fmla="*/ 116842 h 222280"/>
                <a:gd name="connsiteX2" fmla="*/ 377245 w 1187213"/>
                <a:gd name="connsiteY2" fmla="*/ 2205 h 222280"/>
                <a:gd name="connsiteX3" fmla="*/ 505046 w 1187213"/>
                <a:gd name="connsiteY3" fmla="*/ 65217 h 222280"/>
                <a:gd name="connsiteX4" fmla="*/ 650351 w 1187213"/>
                <a:gd name="connsiteY4" fmla="*/ 47766 h 222280"/>
                <a:gd name="connsiteX5" fmla="*/ 1036719 w 1187213"/>
                <a:gd name="connsiteY5" fmla="*/ 178078 h 222280"/>
                <a:gd name="connsiteX6" fmla="*/ 1173534 w 1187213"/>
                <a:gd name="connsiteY6" fmla="*/ 166068 h 222280"/>
                <a:gd name="connsiteX7" fmla="*/ 732959 w 1187213"/>
                <a:gd name="connsiteY7" fmla="*/ 219175 h 222280"/>
                <a:gd name="connsiteX8" fmla="*/ 541461 w 1187213"/>
                <a:gd name="connsiteY8" fmla="*/ 214027 h 222280"/>
                <a:gd name="connsiteX9" fmla="*/ 357606 w 1187213"/>
                <a:gd name="connsiteY9" fmla="*/ 197585 h 222280"/>
                <a:gd name="connsiteX10" fmla="*/ 9007 w 1187213"/>
                <a:gd name="connsiteY10" fmla="*/ 93764 h 222280"/>
                <a:gd name="connsiteX0" fmla="*/ 9007 w 1187213"/>
                <a:gd name="connsiteY0" fmla="*/ 93764 h 222280"/>
                <a:gd name="connsiteX1" fmla="*/ 125998 w 1187213"/>
                <a:gd name="connsiteY1" fmla="*/ 116842 h 222280"/>
                <a:gd name="connsiteX2" fmla="*/ 377245 w 1187213"/>
                <a:gd name="connsiteY2" fmla="*/ 2205 h 222280"/>
                <a:gd name="connsiteX3" fmla="*/ 505046 w 1187213"/>
                <a:gd name="connsiteY3" fmla="*/ 65217 h 222280"/>
                <a:gd name="connsiteX4" fmla="*/ 650351 w 1187213"/>
                <a:gd name="connsiteY4" fmla="*/ 47766 h 222280"/>
                <a:gd name="connsiteX5" fmla="*/ 1036719 w 1187213"/>
                <a:gd name="connsiteY5" fmla="*/ 178078 h 222280"/>
                <a:gd name="connsiteX6" fmla="*/ 1173534 w 1187213"/>
                <a:gd name="connsiteY6" fmla="*/ 166068 h 222280"/>
                <a:gd name="connsiteX7" fmla="*/ 732959 w 1187213"/>
                <a:gd name="connsiteY7" fmla="*/ 219175 h 222280"/>
                <a:gd name="connsiteX8" fmla="*/ 541461 w 1187213"/>
                <a:gd name="connsiteY8" fmla="*/ 214027 h 222280"/>
                <a:gd name="connsiteX9" fmla="*/ 357606 w 1187213"/>
                <a:gd name="connsiteY9" fmla="*/ 197585 h 222280"/>
                <a:gd name="connsiteX10" fmla="*/ 9007 w 1187213"/>
                <a:gd name="connsiteY10" fmla="*/ 93764 h 222280"/>
                <a:gd name="connsiteX0" fmla="*/ 9007 w 1187213"/>
                <a:gd name="connsiteY0" fmla="*/ 93764 h 262422"/>
                <a:gd name="connsiteX1" fmla="*/ 125998 w 1187213"/>
                <a:gd name="connsiteY1" fmla="*/ 116842 h 262422"/>
                <a:gd name="connsiteX2" fmla="*/ 377245 w 1187213"/>
                <a:gd name="connsiteY2" fmla="*/ 2205 h 262422"/>
                <a:gd name="connsiteX3" fmla="*/ 505046 w 1187213"/>
                <a:gd name="connsiteY3" fmla="*/ 65217 h 262422"/>
                <a:gd name="connsiteX4" fmla="*/ 650351 w 1187213"/>
                <a:gd name="connsiteY4" fmla="*/ 47766 h 262422"/>
                <a:gd name="connsiteX5" fmla="*/ 1036719 w 1187213"/>
                <a:gd name="connsiteY5" fmla="*/ 178078 h 262422"/>
                <a:gd name="connsiteX6" fmla="*/ 1173534 w 1187213"/>
                <a:gd name="connsiteY6" fmla="*/ 166068 h 262422"/>
                <a:gd name="connsiteX7" fmla="*/ 732959 w 1187213"/>
                <a:gd name="connsiteY7" fmla="*/ 219175 h 262422"/>
                <a:gd name="connsiteX8" fmla="*/ 541461 w 1187213"/>
                <a:gd name="connsiteY8" fmla="*/ 214027 h 262422"/>
                <a:gd name="connsiteX9" fmla="*/ 357606 w 1187213"/>
                <a:gd name="connsiteY9" fmla="*/ 197585 h 262422"/>
                <a:gd name="connsiteX10" fmla="*/ 9007 w 1187213"/>
                <a:gd name="connsiteY10" fmla="*/ 93764 h 262422"/>
                <a:gd name="connsiteX0" fmla="*/ 9007 w 1161094"/>
                <a:gd name="connsiteY0" fmla="*/ 93764 h 263437"/>
                <a:gd name="connsiteX1" fmla="*/ 125998 w 1161094"/>
                <a:gd name="connsiteY1" fmla="*/ 116842 h 263437"/>
                <a:gd name="connsiteX2" fmla="*/ 377245 w 1161094"/>
                <a:gd name="connsiteY2" fmla="*/ 2205 h 263437"/>
                <a:gd name="connsiteX3" fmla="*/ 505046 w 1161094"/>
                <a:gd name="connsiteY3" fmla="*/ 65217 h 263437"/>
                <a:gd name="connsiteX4" fmla="*/ 650351 w 1161094"/>
                <a:gd name="connsiteY4" fmla="*/ 47766 h 263437"/>
                <a:gd name="connsiteX5" fmla="*/ 1036719 w 1161094"/>
                <a:gd name="connsiteY5" fmla="*/ 178078 h 263437"/>
                <a:gd name="connsiteX6" fmla="*/ 1144121 w 1161094"/>
                <a:gd name="connsiteY6" fmla="*/ 167639 h 263437"/>
                <a:gd name="connsiteX7" fmla="*/ 732959 w 1161094"/>
                <a:gd name="connsiteY7" fmla="*/ 219175 h 263437"/>
                <a:gd name="connsiteX8" fmla="*/ 541461 w 1161094"/>
                <a:gd name="connsiteY8" fmla="*/ 214027 h 263437"/>
                <a:gd name="connsiteX9" fmla="*/ 357606 w 1161094"/>
                <a:gd name="connsiteY9" fmla="*/ 197585 h 263437"/>
                <a:gd name="connsiteX10" fmla="*/ 9007 w 1161094"/>
                <a:gd name="connsiteY10" fmla="*/ 93764 h 263437"/>
                <a:gd name="connsiteX0" fmla="*/ 9007 w 1161094"/>
                <a:gd name="connsiteY0" fmla="*/ 93764 h 270719"/>
                <a:gd name="connsiteX1" fmla="*/ 125998 w 1161094"/>
                <a:gd name="connsiteY1" fmla="*/ 116842 h 270719"/>
                <a:gd name="connsiteX2" fmla="*/ 377245 w 1161094"/>
                <a:gd name="connsiteY2" fmla="*/ 2205 h 270719"/>
                <a:gd name="connsiteX3" fmla="*/ 505046 w 1161094"/>
                <a:gd name="connsiteY3" fmla="*/ 65217 h 270719"/>
                <a:gd name="connsiteX4" fmla="*/ 650351 w 1161094"/>
                <a:gd name="connsiteY4" fmla="*/ 47766 h 270719"/>
                <a:gd name="connsiteX5" fmla="*/ 1036719 w 1161094"/>
                <a:gd name="connsiteY5" fmla="*/ 178078 h 270719"/>
                <a:gd name="connsiteX6" fmla="*/ 1144121 w 1161094"/>
                <a:gd name="connsiteY6" fmla="*/ 167639 h 270719"/>
                <a:gd name="connsiteX7" fmla="*/ 732959 w 1161094"/>
                <a:gd name="connsiteY7" fmla="*/ 219175 h 270719"/>
                <a:gd name="connsiteX8" fmla="*/ 541461 w 1161094"/>
                <a:gd name="connsiteY8" fmla="*/ 214027 h 270719"/>
                <a:gd name="connsiteX9" fmla="*/ 357606 w 1161094"/>
                <a:gd name="connsiteY9" fmla="*/ 197585 h 270719"/>
                <a:gd name="connsiteX10" fmla="*/ 9007 w 1161094"/>
                <a:gd name="connsiteY10" fmla="*/ 93764 h 270719"/>
                <a:gd name="connsiteX0" fmla="*/ 9007 w 1161094"/>
                <a:gd name="connsiteY0" fmla="*/ 93764 h 279327"/>
                <a:gd name="connsiteX1" fmla="*/ 125998 w 1161094"/>
                <a:gd name="connsiteY1" fmla="*/ 116842 h 279327"/>
                <a:gd name="connsiteX2" fmla="*/ 377245 w 1161094"/>
                <a:gd name="connsiteY2" fmla="*/ 2205 h 279327"/>
                <a:gd name="connsiteX3" fmla="*/ 505046 w 1161094"/>
                <a:gd name="connsiteY3" fmla="*/ 65217 h 279327"/>
                <a:gd name="connsiteX4" fmla="*/ 650351 w 1161094"/>
                <a:gd name="connsiteY4" fmla="*/ 47766 h 279327"/>
                <a:gd name="connsiteX5" fmla="*/ 1036719 w 1161094"/>
                <a:gd name="connsiteY5" fmla="*/ 178078 h 279327"/>
                <a:gd name="connsiteX6" fmla="*/ 1144121 w 1161094"/>
                <a:gd name="connsiteY6" fmla="*/ 167639 h 279327"/>
                <a:gd name="connsiteX7" fmla="*/ 732959 w 1161094"/>
                <a:gd name="connsiteY7" fmla="*/ 219175 h 279327"/>
                <a:gd name="connsiteX8" fmla="*/ 541461 w 1161094"/>
                <a:gd name="connsiteY8" fmla="*/ 214027 h 279327"/>
                <a:gd name="connsiteX9" fmla="*/ 357606 w 1161094"/>
                <a:gd name="connsiteY9" fmla="*/ 197585 h 279327"/>
                <a:gd name="connsiteX10" fmla="*/ 9007 w 1161094"/>
                <a:gd name="connsiteY10" fmla="*/ 93764 h 279327"/>
                <a:gd name="connsiteX0" fmla="*/ 9007 w 1161094"/>
                <a:gd name="connsiteY0" fmla="*/ 93764 h 279327"/>
                <a:gd name="connsiteX1" fmla="*/ 125998 w 1161094"/>
                <a:gd name="connsiteY1" fmla="*/ 116842 h 279327"/>
                <a:gd name="connsiteX2" fmla="*/ 377245 w 1161094"/>
                <a:gd name="connsiteY2" fmla="*/ 2205 h 279327"/>
                <a:gd name="connsiteX3" fmla="*/ 505046 w 1161094"/>
                <a:gd name="connsiteY3" fmla="*/ 65217 h 279327"/>
                <a:gd name="connsiteX4" fmla="*/ 650351 w 1161094"/>
                <a:gd name="connsiteY4" fmla="*/ 47766 h 279327"/>
                <a:gd name="connsiteX5" fmla="*/ 1036719 w 1161094"/>
                <a:gd name="connsiteY5" fmla="*/ 178078 h 279327"/>
                <a:gd name="connsiteX6" fmla="*/ 1144121 w 1161094"/>
                <a:gd name="connsiteY6" fmla="*/ 167639 h 279327"/>
                <a:gd name="connsiteX7" fmla="*/ 732959 w 1161094"/>
                <a:gd name="connsiteY7" fmla="*/ 219175 h 279327"/>
                <a:gd name="connsiteX8" fmla="*/ 541461 w 1161094"/>
                <a:gd name="connsiteY8" fmla="*/ 214027 h 279327"/>
                <a:gd name="connsiteX9" fmla="*/ 357606 w 1161094"/>
                <a:gd name="connsiteY9" fmla="*/ 197585 h 279327"/>
                <a:gd name="connsiteX10" fmla="*/ 9007 w 1161094"/>
                <a:gd name="connsiteY10" fmla="*/ 93764 h 279327"/>
                <a:gd name="connsiteX0" fmla="*/ 9007 w 1161094"/>
                <a:gd name="connsiteY0" fmla="*/ 93764 h 279327"/>
                <a:gd name="connsiteX1" fmla="*/ 125998 w 1161094"/>
                <a:gd name="connsiteY1" fmla="*/ 116842 h 279327"/>
                <a:gd name="connsiteX2" fmla="*/ 377245 w 1161094"/>
                <a:gd name="connsiteY2" fmla="*/ 2205 h 279327"/>
                <a:gd name="connsiteX3" fmla="*/ 505046 w 1161094"/>
                <a:gd name="connsiteY3" fmla="*/ 65217 h 279327"/>
                <a:gd name="connsiteX4" fmla="*/ 650351 w 1161094"/>
                <a:gd name="connsiteY4" fmla="*/ 47766 h 279327"/>
                <a:gd name="connsiteX5" fmla="*/ 1036719 w 1161094"/>
                <a:gd name="connsiteY5" fmla="*/ 178078 h 279327"/>
                <a:gd name="connsiteX6" fmla="*/ 1144121 w 1161094"/>
                <a:gd name="connsiteY6" fmla="*/ 167639 h 279327"/>
                <a:gd name="connsiteX7" fmla="*/ 732959 w 1161094"/>
                <a:gd name="connsiteY7" fmla="*/ 219175 h 279327"/>
                <a:gd name="connsiteX8" fmla="*/ 532181 w 1161094"/>
                <a:gd name="connsiteY8" fmla="*/ 224355 h 279327"/>
                <a:gd name="connsiteX9" fmla="*/ 357606 w 1161094"/>
                <a:gd name="connsiteY9" fmla="*/ 197585 h 279327"/>
                <a:gd name="connsiteX10" fmla="*/ 9007 w 1161094"/>
                <a:gd name="connsiteY10" fmla="*/ 93764 h 279327"/>
                <a:gd name="connsiteX0" fmla="*/ 9007 w 1161094"/>
                <a:gd name="connsiteY0" fmla="*/ 93764 h 279327"/>
                <a:gd name="connsiteX1" fmla="*/ 125998 w 1161094"/>
                <a:gd name="connsiteY1" fmla="*/ 116842 h 279327"/>
                <a:gd name="connsiteX2" fmla="*/ 377245 w 1161094"/>
                <a:gd name="connsiteY2" fmla="*/ 2205 h 279327"/>
                <a:gd name="connsiteX3" fmla="*/ 505046 w 1161094"/>
                <a:gd name="connsiteY3" fmla="*/ 65217 h 279327"/>
                <a:gd name="connsiteX4" fmla="*/ 650351 w 1161094"/>
                <a:gd name="connsiteY4" fmla="*/ 47766 h 279327"/>
                <a:gd name="connsiteX5" fmla="*/ 1036719 w 1161094"/>
                <a:gd name="connsiteY5" fmla="*/ 178078 h 279327"/>
                <a:gd name="connsiteX6" fmla="*/ 1144121 w 1161094"/>
                <a:gd name="connsiteY6" fmla="*/ 167639 h 279327"/>
                <a:gd name="connsiteX7" fmla="*/ 732959 w 1161094"/>
                <a:gd name="connsiteY7" fmla="*/ 219175 h 279327"/>
                <a:gd name="connsiteX8" fmla="*/ 626344 w 1161094"/>
                <a:gd name="connsiteY8" fmla="*/ 204627 h 279327"/>
                <a:gd name="connsiteX9" fmla="*/ 532181 w 1161094"/>
                <a:gd name="connsiteY9" fmla="*/ 224355 h 279327"/>
                <a:gd name="connsiteX10" fmla="*/ 357606 w 1161094"/>
                <a:gd name="connsiteY10" fmla="*/ 197585 h 279327"/>
                <a:gd name="connsiteX11" fmla="*/ 9007 w 1161094"/>
                <a:gd name="connsiteY11" fmla="*/ 93764 h 279327"/>
                <a:gd name="connsiteX0" fmla="*/ 9007 w 1161094"/>
                <a:gd name="connsiteY0" fmla="*/ 93764 h 279327"/>
                <a:gd name="connsiteX1" fmla="*/ 125998 w 1161094"/>
                <a:gd name="connsiteY1" fmla="*/ 116842 h 279327"/>
                <a:gd name="connsiteX2" fmla="*/ 377245 w 1161094"/>
                <a:gd name="connsiteY2" fmla="*/ 2205 h 279327"/>
                <a:gd name="connsiteX3" fmla="*/ 505046 w 1161094"/>
                <a:gd name="connsiteY3" fmla="*/ 65217 h 279327"/>
                <a:gd name="connsiteX4" fmla="*/ 650351 w 1161094"/>
                <a:gd name="connsiteY4" fmla="*/ 47766 h 279327"/>
                <a:gd name="connsiteX5" fmla="*/ 1036719 w 1161094"/>
                <a:gd name="connsiteY5" fmla="*/ 178078 h 279327"/>
                <a:gd name="connsiteX6" fmla="*/ 1144121 w 1161094"/>
                <a:gd name="connsiteY6" fmla="*/ 167639 h 279327"/>
                <a:gd name="connsiteX7" fmla="*/ 732959 w 1161094"/>
                <a:gd name="connsiteY7" fmla="*/ 219175 h 279327"/>
                <a:gd name="connsiteX8" fmla="*/ 626344 w 1161094"/>
                <a:gd name="connsiteY8" fmla="*/ 204627 h 279327"/>
                <a:gd name="connsiteX9" fmla="*/ 532181 w 1161094"/>
                <a:gd name="connsiteY9" fmla="*/ 224355 h 279327"/>
                <a:gd name="connsiteX10" fmla="*/ 357606 w 1161094"/>
                <a:gd name="connsiteY10" fmla="*/ 197585 h 279327"/>
                <a:gd name="connsiteX11" fmla="*/ 9007 w 1161094"/>
                <a:gd name="connsiteY11" fmla="*/ 93764 h 279327"/>
                <a:gd name="connsiteX0" fmla="*/ 9007 w 1161094"/>
                <a:gd name="connsiteY0" fmla="*/ 93764 h 279327"/>
                <a:gd name="connsiteX1" fmla="*/ 125998 w 1161094"/>
                <a:gd name="connsiteY1" fmla="*/ 116842 h 279327"/>
                <a:gd name="connsiteX2" fmla="*/ 377245 w 1161094"/>
                <a:gd name="connsiteY2" fmla="*/ 2205 h 279327"/>
                <a:gd name="connsiteX3" fmla="*/ 505046 w 1161094"/>
                <a:gd name="connsiteY3" fmla="*/ 65217 h 279327"/>
                <a:gd name="connsiteX4" fmla="*/ 650351 w 1161094"/>
                <a:gd name="connsiteY4" fmla="*/ 47766 h 279327"/>
                <a:gd name="connsiteX5" fmla="*/ 1036719 w 1161094"/>
                <a:gd name="connsiteY5" fmla="*/ 178078 h 279327"/>
                <a:gd name="connsiteX6" fmla="*/ 1144121 w 1161094"/>
                <a:gd name="connsiteY6" fmla="*/ 167639 h 279327"/>
                <a:gd name="connsiteX7" fmla="*/ 732959 w 1161094"/>
                <a:gd name="connsiteY7" fmla="*/ 219175 h 279327"/>
                <a:gd name="connsiteX8" fmla="*/ 626344 w 1161094"/>
                <a:gd name="connsiteY8" fmla="*/ 204627 h 279327"/>
                <a:gd name="connsiteX9" fmla="*/ 532181 w 1161094"/>
                <a:gd name="connsiteY9" fmla="*/ 224355 h 279327"/>
                <a:gd name="connsiteX10" fmla="*/ 357606 w 1161094"/>
                <a:gd name="connsiteY10" fmla="*/ 197585 h 279327"/>
                <a:gd name="connsiteX11" fmla="*/ 9007 w 1161094"/>
                <a:gd name="connsiteY11" fmla="*/ 93764 h 279327"/>
                <a:gd name="connsiteX0" fmla="*/ 9007 w 1161094"/>
                <a:gd name="connsiteY0" fmla="*/ 93764 h 279327"/>
                <a:gd name="connsiteX1" fmla="*/ 125998 w 1161094"/>
                <a:gd name="connsiteY1" fmla="*/ 116842 h 279327"/>
                <a:gd name="connsiteX2" fmla="*/ 377245 w 1161094"/>
                <a:gd name="connsiteY2" fmla="*/ 2205 h 279327"/>
                <a:gd name="connsiteX3" fmla="*/ 505046 w 1161094"/>
                <a:gd name="connsiteY3" fmla="*/ 65217 h 279327"/>
                <a:gd name="connsiteX4" fmla="*/ 650351 w 1161094"/>
                <a:gd name="connsiteY4" fmla="*/ 47766 h 279327"/>
                <a:gd name="connsiteX5" fmla="*/ 1036719 w 1161094"/>
                <a:gd name="connsiteY5" fmla="*/ 178078 h 279327"/>
                <a:gd name="connsiteX6" fmla="*/ 1144121 w 1161094"/>
                <a:gd name="connsiteY6" fmla="*/ 167639 h 279327"/>
                <a:gd name="connsiteX7" fmla="*/ 732959 w 1161094"/>
                <a:gd name="connsiteY7" fmla="*/ 219175 h 279327"/>
                <a:gd name="connsiteX8" fmla="*/ 626344 w 1161094"/>
                <a:gd name="connsiteY8" fmla="*/ 204627 h 279327"/>
                <a:gd name="connsiteX9" fmla="*/ 532181 w 1161094"/>
                <a:gd name="connsiteY9" fmla="*/ 224355 h 279327"/>
                <a:gd name="connsiteX10" fmla="*/ 357606 w 1161094"/>
                <a:gd name="connsiteY10" fmla="*/ 197585 h 279327"/>
                <a:gd name="connsiteX11" fmla="*/ 9007 w 1161094"/>
                <a:gd name="connsiteY11" fmla="*/ 93764 h 279327"/>
                <a:gd name="connsiteX0" fmla="*/ 9007 w 1161094"/>
                <a:gd name="connsiteY0" fmla="*/ 93764 h 279327"/>
                <a:gd name="connsiteX1" fmla="*/ 125998 w 1161094"/>
                <a:gd name="connsiteY1" fmla="*/ 116842 h 279327"/>
                <a:gd name="connsiteX2" fmla="*/ 377245 w 1161094"/>
                <a:gd name="connsiteY2" fmla="*/ 2205 h 279327"/>
                <a:gd name="connsiteX3" fmla="*/ 505046 w 1161094"/>
                <a:gd name="connsiteY3" fmla="*/ 65217 h 279327"/>
                <a:gd name="connsiteX4" fmla="*/ 650351 w 1161094"/>
                <a:gd name="connsiteY4" fmla="*/ 47766 h 279327"/>
                <a:gd name="connsiteX5" fmla="*/ 1036719 w 1161094"/>
                <a:gd name="connsiteY5" fmla="*/ 178078 h 279327"/>
                <a:gd name="connsiteX6" fmla="*/ 1144121 w 1161094"/>
                <a:gd name="connsiteY6" fmla="*/ 167639 h 279327"/>
                <a:gd name="connsiteX7" fmla="*/ 732959 w 1161094"/>
                <a:gd name="connsiteY7" fmla="*/ 219175 h 279327"/>
                <a:gd name="connsiteX8" fmla="*/ 626344 w 1161094"/>
                <a:gd name="connsiteY8" fmla="*/ 204627 h 279327"/>
                <a:gd name="connsiteX9" fmla="*/ 532181 w 1161094"/>
                <a:gd name="connsiteY9" fmla="*/ 224355 h 279327"/>
                <a:gd name="connsiteX10" fmla="*/ 357606 w 1161094"/>
                <a:gd name="connsiteY10" fmla="*/ 197585 h 279327"/>
                <a:gd name="connsiteX11" fmla="*/ 9007 w 1161094"/>
                <a:gd name="connsiteY11" fmla="*/ 93764 h 279327"/>
                <a:gd name="connsiteX0" fmla="*/ 9007 w 1161094"/>
                <a:gd name="connsiteY0" fmla="*/ 93764 h 279327"/>
                <a:gd name="connsiteX1" fmla="*/ 125998 w 1161094"/>
                <a:gd name="connsiteY1" fmla="*/ 116842 h 279327"/>
                <a:gd name="connsiteX2" fmla="*/ 377245 w 1161094"/>
                <a:gd name="connsiteY2" fmla="*/ 2205 h 279327"/>
                <a:gd name="connsiteX3" fmla="*/ 505046 w 1161094"/>
                <a:gd name="connsiteY3" fmla="*/ 65217 h 279327"/>
                <a:gd name="connsiteX4" fmla="*/ 650351 w 1161094"/>
                <a:gd name="connsiteY4" fmla="*/ 47766 h 279327"/>
                <a:gd name="connsiteX5" fmla="*/ 1036719 w 1161094"/>
                <a:gd name="connsiteY5" fmla="*/ 178078 h 279327"/>
                <a:gd name="connsiteX6" fmla="*/ 1144121 w 1161094"/>
                <a:gd name="connsiteY6" fmla="*/ 167639 h 279327"/>
                <a:gd name="connsiteX7" fmla="*/ 732959 w 1161094"/>
                <a:gd name="connsiteY7" fmla="*/ 219175 h 279327"/>
                <a:gd name="connsiteX8" fmla="*/ 626344 w 1161094"/>
                <a:gd name="connsiteY8" fmla="*/ 204627 h 279327"/>
                <a:gd name="connsiteX9" fmla="*/ 532181 w 1161094"/>
                <a:gd name="connsiteY9" fmla="*/ 224355 h 279327"/>
                <a:gd name="connsiteX10" fmla="*/ 357606 w 1161094"/>
                <a:gd name="connsiteY10" fmla="*/ 197585 h 279327"/>
                <a:gd name="connsiteX11" fmla="*/ 9007 w 1161094"/>
                <a:gd name="connsiteY11" fmla="*/ 93764 h 279327"/>
                <a:gd name="connsiteX0" fmla="*/ 9007 w 1161094"/>
                <a:gd name="connsiteY0" fmla="*/ 93764 h 279327"/>
                <a:gd name="connsiteX1" fmla="*/ 125998 w 1161094"/>
                <a:gd name="connsiteY1" fmla="*/ 116842 h 279327"/>
                <a:gd name="connsiteX2" fmla="*/ 377245 w 1161094"/>
                <a:gd name="connsiteY2" fmla="*/ 2205 h 279327"/>
                <a:gd name="connsiteX3" fmla="*/ 505046 w 1161094"/>
                <a:gd name="connsiteY3" fmla="*/ 65217 h 279327"/>
                <a:gd name="connsiteX4" fmla="*/ 650351 w 1161094"/>
                <a:gd name="connsiteY4" fmla="*/ 47766 h 279327"/>
                <a:gd name="connsiteX5" fmla="*/ 1036719 w 1161094"/>
                <a:gd name="connsiteY5" fmla="*/ 178078 h 279327"/>
                <a:gd name="connsiteX6" fmla="*/ 1144121 w 1161094"/>
                <a:gd name="connsiteY6" fmla="*/ 167639 h 279327"/>
                <a:gd name="connsiteX7" fmla="*/ 732959 w 1161094"/>
                <a:gd name="connsiteY7" fmla="*/ 219175 h 279327"/>
                <a:gd name="connsiteX8" fmla="*/ 626344 w 1161094"/>
                <a:gd name="connsiteY8" fmla="*/ 204627 h 279327"/>
                <a:gd name="connsiteX9" fmla="*/ 532181 w 1161094"/>
                <a:gd name="connsiteY9" fmla="*/ 224355 h 279327"/>
                <a:gd name="connsiteX10" fmla="*/ 357606 w 1161094"/>
                <a:gd name="connsiteY10" fmla="*/ 197585 h 279327"/>
                <a:gd name="connsiteX11" fmla="*/ 9007 w 1161094"/>
                <a:gd name="connsiteY11" fmla="*/ 93764 h 279327"/>
                <a:gd name="connsiteX0" fmla="*/ 9007 w 1161094"/>
                <a:gd name="connsiteY0" fmla="*/ 93764 h 279327"/>
                <a:gd name="connsiteX1" fmla="*/ 125998 w 1161094"/>
                <a:gd name="connsiteY1" fmla="*/ 116842 h 279327"/>
                <a:gd name="connsiteX2" fmla="*/ 377245 w 1161094"/>
                <a:gd name="connsiteY2" fmla="*/ 2205 h 279327"/>
                <a:gd name="connsiteX3" fmla="*/ 505046 w 1161094"/>
                <a:gd name="connsiteY3" fmla="*/ 65217 h 279327"/>
                <a:gd name="connsiteX4" fmla="*/ 650351 w 1161094"/>
                <a:gd name="connsiteY4" fmla="*/ 47766 h 279327"/>
                <a:gd name="connsiteX5" fmla="*/ 1036719 w 1161094"/>
                <a:gd name="connsiteY5" fmla="*/ 178078 h 279327"/>
                <a:gd name="connsiteX6" fmla="*/ 1144121 w 1161094"/>
                <a:gd name="connsiteY6" fmla="*/ 167639 h 279327"/>
                <a:gd name="connsiteX7" fmla="*/ 732959 w 1161094"/>
                <a:gd name="connsiteY7" fmla="*/ 219175 h 279327"/>
                <a:gd name="connsiteX8" fmla="*/ 626344 w 1161094"/>
                <a:gd name="connsiteY8" fmla="*/ 204627 h 279327"/>
                <a:gd name="connsiteX9" fmla="*/ 532181 w 1161094"/>
                <a:gd name="connsiteY9" fmla="*/ 224355 h 279327"/>
                <a:gd name="connsiteX10" fmla="*/ 357606 w 1161094"/>
                <a:gd name="connsiteY10" fmla="*/ 197585 h 279327"/>
                <a:gd name="connsiteX11" fmla="*/ 9007 w 1161094"/>
                <a:gd name="connsiteY11" fmla="*/ 93764 h 279327"/>
                <a:gd name="connsiteX0" fmla="*/ 9007 w 1161094"/>
                <a:gd name="connsiteY0" fmla="*/ 93764 h 279327"/>
                <a:gd name="connsiteX1" fmla="*/ 125998 w 1161094"/>
                <a:gd name="connsiteY1" fmla="*/ 116842 h 279327"/>
                <a:gd name="connsiteX2" fmla="*/ 377245 w 1161094"/>
                <a:gd name="connsiteY2" fmla="*/ 2205 h 279327"/>
                <a:gd name="connsiteX3" fmla="*/ 505046 w 1161094"/>
                <a:gd name="connsiteY3" fmla="*/ 65217 h 279327"/>
                <a:gd name="connsiteX4" fmla="*/ 650351 w 1161094"/>
                <a:gd name="connsiteY4" fmla="*/ 47766 h 279327"/>
                <a:gd name="connsiteX5" fmla="*/ 1036719 w 1161094"/>
                <a:gd name="connsiteY5" fmla="*/ 178078 h 279327"/>
                <a:gd name="connsiteX6" fmla="*/ 1144121 w 1161094"/>
                <a:gd name="connsiteY6" fmla="*/ 167639 h 279327"/>
                <a:gd name="connsiteX7" fmla="*/ 732959 w 1161094"/>
                <a:gd name="connsiteY7" fmla="*/ 219175 h 279327"/>
                <a:gd name="connsiteX8" fmla="*/ 626344 w 1161094"/>
                <a:gd name="connsiteY8" fmla="*/ 204627 h 279327"/>
                <a:gd name="connsiteX9" fmla="*/ 532181 w 1161094"/>
                <a:gd name="connsiteY9" fmla="*/ 224355 h 279327"/>
                <a:gd name="connsiteX10" fmla="*/ 357606 w 1161094"/>
                <a:gd name="connsiteY10" fmla="*/ 197585 h 279327"/>
                <a:gd name="connsiteX11" fmla="*/ 9007 w 1161094"/>
                <a:gd name="connsiteY11" fmla="*/ 93764 h 279327"/>
                <a:gd name="connsiteX0" fmla="*/ 9007 w 1161094"/>
                <a:gd name="connsiteY0" fmla="*/ 93764 h 279327"/>
                <a:gd name="connsiteX1" fmla="*/ 125998 w 1161094"/>
                <a:gd name="connsiteY1" fmla="*/ 116842 h 279327"/>
                <a:gd name="connsiteX2" fmla="*/ 377245 w 1161094"/>
                <a:gd name="connsiteY2" fmla="*/ 2205 h 279327"/>
                <a:gd name="connsiteX3" fmla="*/ 505046 w 1161094"/>
                <a:gd name="connsiteY3" fmla="*/ 65217 h 279327"/>
                <a:gd name="connsiteX4" fmla="*/ 650351 w 1161094"/>
                <a:gd name="connsiteY4" fmla="*/ 47766 h 279327"/>
                <a:gd name="connsiteX5" fmla="*/ 1036719 w 1161094"/>
                <a:gd name="connsiteY5" fmla="*/ 178078 h 279327"/>
                <a:gd name="connsiteX6" fmla="*/ 1144121 w 1161094"/>
                <a:gd name="connsiteY6" fmla="*/ 167639 h 279327"/>
                <a:gd name="connsiteX7" fmla="*/ 732959 w 1161094"/>
                <a:gd name="connsiteY7" fmla="*/ 219175 h 279327"/>
                <a:gd name="connsiteX8" fmla="*/ 626344 w 1161094"/>
                <a:gd name="connsiteY8" fmla="*/ 204627 h 279327"/>
                <a:gd name="connsiteX9" fmla="*/ 532181 w 1161094"/>
                <a:gd name="connsiteY9" fmla="*/ 224355 h 279327"/>
                <a:gd name="connsiteX10" fmla="*/ 357606 w 1161094"/>
                <a:gd name="connsiteY10" fmla="*/ 197585 h 279327"/>
                <a:gd name="connsiteX11" fmla="*/ 9007 w 1161094"/>
                <a:gd name="connsiteY11" fmla="*/ 93764 h 279327"/>
                <a:gd name="connsiteX0" fmla="*/ 9007 w 1161094"/>
                <a:gd name="connsiteY0" fmla="*/ 93764 h 279327"/>
                <a:gd name="connsiteX1" fmla="*/ 125998 w 1161094"/>
                <a:gd name="connsiteY1" fmla="*/ 116842 h 279327"/>
                <a:gd name="connsiteX2" fmla="*/ 377245 w 1161094"/>
                <a:gd name="connsiteY2" fmla="*/ 2205 h 279327"/>
                <a:gd name="connsiteX3" fmla="*/ 505046 w 1161094"/>
                <a:gd name="connsiteY3" fmla="*/ 65217 h 279327"/>
                <a:gd name="connsiteX4" fmla="*/ 650351 w 1161094"/>
                <a:gd name="connsiteY4" fmla="*/ 47766 h 279327"/>
                <a:gd name="connsiteX5" fmla="*/ 1036719 w 1161094"/>
                <a:gd name="connsiteY5" fmla="*/ 178078 h 279327"/>
                <a:gd name="connsiteX6" fmla="*/ 1144121 w 1161094"/>
                <a:gd name="connsiteY6" fmla="*/ 167639 h 279327"/>
                <a:gd name="connsiteX7" fmla="*/ 732959 w 1161094"/>
                <a:gd name="connsiteY7" fmla="*/ 219175 h 279327"/>
                <a:gd name="connsiteX8" fmla="*/ 626344 w 1161094"/>
                <a:gd name="connsiteY8" fmla="*/ 204627 h 279327"/>
                <a:gd name="connsiteX9" fmla="*/ 523425 w 1161094"/>
                <a:gd name="connsiteY9" fmla="*/ 244487 h 279327"/>
                <a:gd name="connsiteX10" fmla="*/ 357606 w 1161094"/>
                <a:gd name="connsiteY10" fmla="*/ 197585 h 279327"/>
                <a:gd name="connsiteX11" fmla="*/ 9007 w 1161094"/>
                <a:gd name="connsiteY11" fmla="*/ 93764 h 279327"/>
                <a:gd name="connsiteX0" fmla="*/ 9007 w 1161094"/>
                <a:gd name="connsiteY0" fmla="*/ 93764 h 279327"/>
                <a:gd name="connsiteX1" fmla="*/ 125998 w 1161094"/>
                <a:gd name="connsiteY1" fmla="*/ 116842 h 279327"/>
                <a:gd name="connsiteX2" fmla="*/ 377245 w 1161094"/>
                <a:gd name="connsiteY2" fmla="*/ 2205 h 279327"/>
                <a:gd name="connsiteX3" fmla="*/ 505046 w 1161094"/>
                <a:gd name="connsiteY3" fmla="*/ 65217 h 279327"/>
                <a:gd name="connsiteX4" fmla="*/ 650351 w 1161094"/>
                <a:gd name="connsiteY4" fmla="*/ 47766 h 279327"/>
                <a:gd name="connsiteX5" fmla="*/ 1036719 w 1161094"/>
                <a:gd name="connsiteY5" fmla="*/ 178078 h 279327"/>
                <a:gd name="connsiteX6" fmla="*/ 1144121 w 1161094"/>
                <a:gd name="connsiteY6" fmla="*/ 167639 h 279327"/>
                <a:gd name="connsiteX7" fmla="*/ 732959 w 1161094"/>
                <a:gd name="connsiteY7" fmla="*/ 219175 h 279327"/>
                <a:gd name="connsiteX8" fmla="*/ 523425 w 1161094"/>
                <a:gd name="connsiteY8" fmla="*/ 244487 h 279327"/>
                <a:gd name="connsiteX9" fmla="*/ 357606 w 1161094"/>
                <a:gd name="connsiteY9" fmla="*/ 197585 h 279327"/>
                <a:gd name="connsiteX10" fmla="*/ 9007 w 1161094"/>
                <a:gd name="connsiteY10" fmla="*/ 93764 h 279327"/>
                <a:gd name="connsiteX0" fmla="*/ 9007 w 1161094"/>
                <a:gd name="connsiteY0" fmla="*/ 93764 h 285074"/>
                <a:gd name="connsiteX1" fmla="*/ 125998 w 1161094"/>
                <a:gd name="connsiteY1" fmla="*/ 116842 h 285074"/>
                <a:gd name="connsiteX2" fmla="*/ 377245 w 1161094"/>
                <a:gd name="connsiteY2" fmla="*/ 2205 h 285074"/>
                <a:gd name="connsiteX3" fmla="*/ 505046 w 1161094"/>
                <a:gd name="connsiteY3" fmla="*/ 65217 h 285074"/>
                <a:gd name="connsiteX4" fmla="*/ 650351 w 1161094"/>
                <a:gd name="connsiteY4" fmla="*/ 47766 h 285074"/>
                <a:gd name="connsiteX5" fmla="*/ 1036719 w 1161094"/>
                <a:gd name="connsiteY5" fmla="*/ 178078 h 285074"/>
                <a:gd name="connsiteX6" fmla="*/ 1144121 w 1161094"/>
                <a:gd name="connsiteY6" fmla="*/ 167639 h 285074"/>
                <a:gd name="connsiteX7" fmla="*/ 727354 w 1161094"/>
                <a:gd name="connsiteY7" fmla="*/ 233354 h 285074"/>
                <a:gd name="connsiteX8" fmla="*/ 523425 w 1161094"/>
                <a:gd name="connsiteY8" fmla="*/ 244487 h 285074"/>
                <a:gd name="connsiteX9" fmla="*/ 357606 w 1161094"/>
                <a:gd name="connsiteY9" fmla="*/ 197585 h 285074"/>
                <a:gd name="connsiteX10" fmla="*/ 9007 w 1161094"/>
                <a:gd name="connsiteY10" fmla="*/ 93764 h 285074"/>
                <a:gd name="connsiteX0" fmla="*/ 9166 w 1161253"/>
                <a:gd name="connsiteY0" fmla="*/ 93764 h 285074"/>
                <a:gd name="connsiteX1" fmla="*/ 126157 w 1161253"/>
                <a:gd name="connsiteY1" fmla="*/ 116842 h 285074"/>
                <a:gd name="connsiteX2" fmla="*/ 377404 w 1161253"/>
                <a:gd name="connsiteY2" fmla="*/ 2205 h 285074"/>
                <a:gd name="connsiteX3" fmla="*/ 505205 w 1161253"/>
                <a:gd name="connsiteY3" fmla="*/ 65217 h 285074"/>
                <a:gd name="connsiteX4" fmla="*/ 650510 w 1161253"/>
                <a:gd name="connsiteY4" fmla="*/ 47766 h 285074"/>
                <a:gd name="connsiteX5" fmla="*/ 1036878 w 1161253"/>
                <a:gd name="connsiteY5" fmla="*/ 178078 h 285074"/>
                <a:gd name="connsiteX6" fmla="*/ 1144280 w 1161253"/>
                <a:gd name="connsiteY6" fmla="*/ 167639 h 285074"/>
                <a:gd name="connsiteX7" fmla="*/ 727513 w 1161253"/>
                <a:gd name="connsiteY7" fmla="*/ 233354 h 285074"/>
                <a:gd name="connsiteX8" fmla="*/ 523584 w 1161253"/>
                <a:gd name="connsiteY8" fmla="*/ 244487 h 285074"/>
                <a:gd name="connsiteX9" fmla="*/ 360565 w 1161253"/>
                <a:gd name="connsiteY9" fmla="*/ 206689 h 285074"/>
                <a:gd name="connsiteX10" fmla="*/ 9166 w 1161253"/>
                <a:gd name="connsiteY10" fmla="*/ 93764 h 285074"/>
                <a:gd name="connsiteX0" fmla="*/ 9166 w 1161253"/>
                <a:gd name="connsiteY0" fmla="*/ 93764 h 285671"/>
                <a:gd name="connsiteX1" fmla="*/ 126157 w 1161253"/>
                <a:gd name="connsiteY1" fmla="*/ 116842 h 285671"/>
                <a:gd name="connsiteX2" fmla="*/ 377404 w 1161253"/>
                <a:gd name="connsiteY2" fmla="*/ 2205 h 285671"/>
                <a:gd name="connsiteX3" fmla="*/ 505205 w 1161253"/>
                <a:gd name="connsiteY3" fmla="*/ 65217 h 285671"/>
                <a:gd name="connsiteX4" fmla="*/ 650510 w 1161253"/>
                <a:gd name="connsiteY4" fmla="*/ 47766 h 285671"/>
                <a:gd name="connsiteX5" fmla="*/ 1036878 w 1161253"/>
                <a:gd name="connsiteY5" fmla="*/ 178078 h 285671"/>
                <a:gd name="connsiteX6" fmla="*/ 1144280 w 1161253"/>
                <a:gd name="connsiteY6" fmla="*/ 167639 h 285671"/>
                <a:gd name="connsiteX7" fmla="*/ 722960 w 1161253"/>
                <a:gd name="connsiteY7" fmla="*/ 234754 h 285671"/>
                <a:gd name="connsiteX8" fmla="*/ 523584 w 1161253"/>
                <a:gd name="connsiteY8" fmla="*/ 244487 h 285671"/>
                <a:gd name="connsiteX9" fmla="*/ 360565 w 1161253"/>
                <a:gd name="connsiteY9" fmla="*/ 206689 h 285671"/>
                <a:gd name="connsiteX10" fmla="*/ 9166 w 1161253"/>
                <a:gd name="connsiteY10" fmla="*/ 93764 h 28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1253" h="285671">
                  <a:moveTo>
                    <a:pt x="9166" y="93764"/>
                  </a:moveTo>
                  <a:cubicBezTo>
                    <a:pt x="-29902" y="78790"/>
                    <a:pt x="64784" y="132102"/>
                    <a:pt x="126157" y="116842"/>
                  </a:cubicBezTo>
                  <a:cubicBezTo>
                    <a:pt x="187530" y="101582"/>
                    <a:pt x="286572" y="-8920"/>
                    <a:pt x="377404" y="2205"/>
                  </a:cubicBezTo>
                  <a:cubicBezTo>
                    <a:pt x="457562" y="-13283"/>
                    <a:pt x="459687" y="57624"/>
                    <a:pt x="505205" y="65217"/>
                  </a:cubicBezTo>
                  <a:cubicBezTo>
                    <a:pt x="550723" y="72811"/>
                    <a:pt x="561691" y="43137"/>
                    <a:pt x="650510" y="47766"/>
                  </a:cubicBezTo>
                  <a:cubicBezTo>
                    <a:pt x="739329" y="52395"/>
                    <a:pt x="932872" y="168512"/>
                    <a:pt x="1036878" y="178078"/>
                  </a:cubicBezTo>
                  <a:cubicBezTo>
                    <a:pt x="1124075" y="197795"/>
                    <a:pt x="1194996" y="151627"/>
                    <a:pt x="1144280" y="167639"/>
                  </a:cubicBezTo>
                  <a:cubicBezTo>
                    <a:pt x="829351" y="369540"/>
                    <a:pt x="814821" y="255820"/>
                    <a:pt x="722960" y="234754"/>
                  </a:cubicBezTo>
                  <a:cubicBezTo>
                    <a:pt x="619511" y="247562"/>
                    <a:pt x="586143" y="248085"/>
                    <a:pt x="523584" y="244487"/>
                  </a:cubicBezTo>
                  <a:cubicBezTo>
                    <a:pt x="471270" y="210748"/>
                    <a:pt x="445107" y="213077"/>
                    <a:pt x="360565" y="206689"/>
                  </a:cubicBezTo>
                  <a:cubicBezTo>
                    <a:pt x="189347" y="299204"/>
                    <a:pt x="48234" y="108738"/>
                    <a:pt x="9166" y="9376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9325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áfico 6">
            <a:extLst>
              <a:ext uri="{FF2B5EF4-FFF2-40B4-BE49-F238E27FC236}">
                <a16:creationId xmlns:a16="http://schemas.microsoft.com/office/drawing/2014/main" id="{EFE91816-E9C0-4C9B-9FC1-A010D90F0D81}"/>
              </a:ext>
            </a:extLst>
          </p:cNvPr>
          <p:cNvGrpSpPr/>
          <p:nvPr/>
        </p:nvGrpSpPr>
        <p:grpSpPr>
          <a:xfrm>
            <a:off x="-1676400" y="952500"/>
            <a:ext cx="4876800" cy="4876800"/>
            <a:chOff x="-1676400" y="952500"/>
            <a:chExt cx="4876800" cy="4876800"/>
          </a:xfrm>
          <a:gradFill>
            <a:gsLst>
              <a:gs pos="0">
                <a:srgbClr val="55169A"/>
              </a:gs>
              <a:gs pos="100000">
                <a:srgbClr val="822BE1"/>
              </a:gs>
            </a:gsLst>
            <a:lin ang="2700000" scaled="1"/>
          </a:gradFill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33C0E39A-E3A4-4385-9355-D0DF9E9737E2}"/>
                </a:ext>
              </a:extLst>
            </p:cNvPr>
            <p:cNvSpPr/>
            <p:nvPr/>
          </p:nvSpPr>
          <p:spPr>
            <a:xfrm>
              <a:off x="666750" y="4527546"/>
              <a:ext cx="190500" cy="192024"/>
            </a:xfrm>
            <a:custGeom>
              <a:avLst/>
              <a:gdLst>
                <a:gd name="connsiteX0" fmla="*/ 95250 w 190500"/>
                <a:gd name="connsiteY0" fmla="*/ 0 h 192024"/>
                <a:gd name="connsiteX1" fmla="*/ 0 w 190500"/>
                <a:gd name="connsiteY1" fmla="*/ 95250 h 192024"/>
                <a:gd name="connsiteX2" fmla="*/ 0 w 190500"/>
                <a:gd name="connsiteY2" fmla="*/ 95631 h 192024"/>
                <a:gd name="connsiteX3" fmla="*/ 0 w 190500"/>
                <a:gd name="connsiteY3" fmla="*/ 96012 h 192024"/>
                <a:gd name="connsiteX4" fmla="*/ 0 w 190500"/>
                <a:gd name="connsiteY4" fmla="*/ 96774 h 192024"/>
                <a:gd name="connsiteX5" fmla="*/ 95250 w 190500"/>
                <a:gd name="connsiteY5" fmla="*/ 192024 h 192024"/>
                <a:gd name="connsiteX6" fmla="*/ 190500 w 190500"/>
                <a:gd name="connsiteY6" fmla="*/ 96774 h 192024"/>
                <a:gd name="connsiteX7" fmla="*/ 190500 w 190500"/>
                <a:gd name="connsiteY7" fmla="*/ 96393 h 192024"/>
                <a:gd name="connsiteX8" fmla="*/ 190500 w 190500"/>
                <a:gd name="connsiteY8" fmla="*/ 96012 h 192024"/>
                <a:gd name="connsiteX9" fmla="*/ 190500 w 190500"/>
                <a:gd name="connsiteY9" fmla="*/ 95631 h 192024"/>
                <a:gd name="connsiteX10" fmla="*/ 190500 w 190500"/>
                <a:gd name="connsiteY10" fmla="*/ 95250 h 192024"/>
                <a:gd name="connsiteX11" fmla="*/ 95250 w 190500"/>
                <a:gd name="connsiteY11" fmla="*/ 0 h 19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500" h="192024">
                  <a:moveTo>
                    <a:pt x="95250" y="0"/>
                  </a:moveTo>
                  <a:cubicBezTo>
                    <a:pt x="42643" y="0"/>
                    <a:pt x="0" y="42643"/>
                    <a:pt x="0" y="95250"/>
                  </a:cubicBezTo>
                  <a:cubicBezTo>
                    <a:pt x="0" y="95374"/>
                    <a:pt x="0" y="95507"/>
                    <a:pt x="0" y="95631"/>
                  </a:cubicBezTo>
                  <a:cubicBezTo>
                    <a:pt x="0" y="95755"/>
                    <a:pt x="0" y="95888"/>
                    <a:pt x="0" y="96012"/>
                  </a:cubicBezTo>
                  <a:lnTo>
                    <a:pt x="0" y="96774"/>
                  </a:lnTo>
                  <a:cubicBezTo>
                    <a:pt x="0" y="149380"/>
                    <a:pt x="42643" y="192024"/>
                    <a:pt x="95250" y="192024"/>
                  </a:cubicBezTo>
                  <a:cubicBezTo>
                    <a:pt x="147857" y="192024"/>
                    <a:pt x="190500" y="149380"/>
                    <a:pt x="190500" y="96774"/>
                  </a:cubicBezTo>
                  <a:cubicBezTo>
                    <a:pt x="190500" y="96641"/>
                    <a:pt x="190500" y="96526"/>
                    <a:pt x="190500" y="96393"/>
                  </a:cubicBezTo>
                  <a:cubicBezTo>
                    <a:pt x="190500" y="96260"/>
                    <a:pt x="190500" y="96145"/>
                    <a:pt x="190500" y="96012"/>
                  </a:cubicBezTo>
                  <a:cubicBezTo>
                    <a:pt x="190500" y="95878"/>
                    <a:pt x="190500" y="95755"/>
                    <a:pt x="190500" y="95631"/>
                  </a:cubicBezTo>
                  <a:cubicBezTo>
                    <a:pt x="190500" y="95507"/>
                    <a:pt x="190500" y="95374"/>
                    <a:pt x="190500" y="95250"/>
                  </a:cubicBezTo>
                  <a:cubicBezTo>
                    <a:pt x="190500" y="42643"/>
                    <a:pt x="147857" y="0"/>
                    <a:pt x="952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41B39571-7044-4FCE-B4A9-B85C3317B665}"/>
                </a:ext>
              </a:extLst>
            </p:cNvPr>
            <p:cNvSpPr/>
            <p:nvPr/>
          </p:nvSpPr>
          <p:spPr>
            <a:xfrm>
              <a:off x="-1676400" y="952500"/>
              <a:ext cx="4876800" cy="4876800"/>
            </a:xfrm>
            <a:custGeom>
              <a:avLst/>
              <a:gdLst>
                <a:gd name="connsiteX0" fmla="*/ 3943350 w 4876800"/>
                <a:gd name="connsiteY0" fmla="*/ 0 h 4876800"/>
                <a:gd name="connsiteX1" fmla="*/ 933450 w 4876800"/>
                <a:gd name="connsiteY1" fmla="*/ 0 h 4876800"/>
                <a:gd name="connsiteX2" fmla="*/ 0 w 4876800"/>
                <a:gd name="connsiteY2" fmla="*/ 933450 h 4876800"/>
                <a:gd name="connsiteX3" fmla="*/ 0 w 4876800"/>
                <a:gd name="connsiteY3" fmla="*/ 3943350 h 4876800"/>
                <a:gd name="connsiteX4" fmla="*/ 933450 w 4876800"/>
                <a:gd name="connsiteY4" fmla="*/ 4876800 h 4876800"/>
                <a:gd name="connsiteX5" fmla="*/ 2438400 w 4876800"/>
                <a:gd name="connsiteY5" fmla="*/ 4876800 h 4876800"/>
                <a:gd name="connsiteX6" fmla="*/ 2533650 w 4876800"/>
                <a:gd name="connsiteY6" fmla="*/ 4781550 h 4876800"/>
                <a:gd name="connsiteX7" fmla="*/ 2533650 w 4876800"/>
                <a:gd name="connsiteY7" fmla="*/ 4043363 h 4876800"/>
                <a:gd name="connsiteX8" fmla="*/ 2438400 w 4876800"/>
                <a:gd name="connsiteY8" fmla="*/ 3948113 h 4876800"/>
                <a:gd name="connsiteX9" fmla="*/ 2343150 w 4876800"/>
                <a:gd name="connsiteY9" fmla="*/ 4043363 h 4876800"/>
                <a:gd name="connsiteX10" fmla="*/ 2343150 w 4876800"/>
                <a:gd name="connsiteY10" fmla="*/ 4686300 h 4876800"/>
                <a:gd name="connsiteX11" fmla="*/ 933450 w 4876800"/>
                <a:gd name="connsiteY11" fmla="*/ 4686300 h 4876800"/>
                <a:gd name="connsiteX12" fmla="*/ 190500 w 4876800"/>
                <a:gd name="connsiteY12" fmla="*/ 3943350 h 4876800"/>
                <a:gd name="connsiteX13" fmla="*/ 190500 w 4876800"/>
                <a:gd name="connsiteY13" fmla="*/ 933450 h 4876800"/>
                <a:gd name="connsiteX14" fmla="*/ 933450 w 4876800"/>
                <a:gd name="connsiteY14" fmla="*/ 190500 h 4876800"/>
                <a:gd name="connsiteX15" fmla="*/ 3943350 w 4876800"/>
                <a:gd name="connsiteY15" fmla="*/ 190500 h 4876800"/>
                <a:gd name="connsiteX16" fmla="*/ 4686300 w 4876800"/>
                <a:gd name="connsiteY16" fmla="*/ 933450 h 4876800"/>
                <a:gd name="connsiteX17" fmla="*/ 4686300 w 4876800"/>
                <a:gd name="connsiteY17" fmla="*/ 3943350 h 4876800"/>
                <a:gd name="connsiteX18" fmla="*/ 3943350 w 4876800"/>
                <a:gd name="connsiteY18" fmla="*/ 4686300 h 4876800"/>
                <a:gd name="connsiteX19" fmla="*/ 3333750 w 4876800"/>
                <a:gd name="connsiteY19" fmla="*/ 4686300 h 4876800"/>
                <a:gd name="connsiteX20" fmla="*/ 3333750 w 4876800"/>
                <a:gd name="connsiteY20" fmla="*/ 3005147 h 4876800"/>
                <a:gd name="connsiteX21" fmla="*/ 3886019 w 4876800"/>
                <a:gd name="connsiteY21" fmla="*/ 3005147 h 4876800"/>
                <a:gd name="connsiteX22" fmla="*/ 3980793 w 4876800"/>
                <a:gd name="connsiteY22" fmla="*/ 2919432 h 4876800"/>
                <a:gd name="connsiteX23" fmla="*/ 4049287 w 4876800"/>
                <a:gd name="connsiteY23" fmla="*/ 2238823 h 4876800"/>
                <a:gd name="connsiteX24" fmla="*/ 4025160 w 4876800"/>
                <a:gd name="connsiteY24" fmla="*/ 2165395 h 4876800"/>
                <a:gd name="connsiteX25" fmla="*/ 3954513 w 4876800"/>
                <a:gd name="connsiteY25" fmla="*/ 2134038 h 4876800"/>
                <a:gd name="connsiteX26" fmla="*/ 3333750 w 4876800"/>
                <a:gd name="connsiteY26" fmla="*/ 2134038 h 4876800"/>
                <a:gd name="connsiteX27" fmla="*/ 3333750 w 4876800"/>
                <a:gd name="connsiteY27" fmla="*/ 1776651 h 4876800"/>
                <a:gd name="connsiteX28" fmla="*/ 3409769 w 4876800"/>
                <a:gd name="connsiteY28" fmla="*/ 1687916 h 4876800"/>
                <a:gd name="connsiteX29" fmla="*/ 3950237 w 4876800"/>
                <a:gd name="connsiteY29" fmla="*/ 1687916 h 4876800"/>
                <a:gd name="connsiteX30" fmla="*/ 4045487 w 4876800"/>
                <a:gd name="connsiteY30" fmla="*/ 1592666 h 4876800"/>
                <a:gd name="connsiteX31" fmla="*/ 4045487 w 4876800"/>
                <a:gd name="connsiteY31" fmla="*/ 929154 h 4876800"/>
                <a:gd name="connsiteX32" fmla="*/ 3950237 w 4876800"/>
                <a:gd name="connsiteY32" fmla="*/ 833904 h 4876800"/>
                <a:gd name="connsiteX33" fmla="*/ 3240462 w 4876800"/>
                <a:gd name="connsiteY33" fmla="*/ 833904 h 4876800"/>
                <a:gd name="connsiteX34" fmla="*/ 2516905 w 4876800"/>
                <a:gd name="connsiteY34" fmla="*/ 1158745 h 4876800"/>
                <a:gd name="connsiteX35" fmla="*/ 2343141 w 4876800"/>
                <a:gd name="connsiteY35" fmla="*/ 1738189 h 4876800"/>
                <a:gd name="connsiteX36" fmla="*/ 2343141 w 4876800"/>
                <a:gd name="connsiteY36" fmla="*/ 2138306 h 4876800"/>
                <a:gd name="connsiteX37" fmla="*/ 1876415 w 4876800"/>
                <a:gd name="connsiteY37" fmla="*/ 2138306 h 4876800"/>
                <a:gd name="connsiteX38" fmla="*/ 1781165 w 4876800"/>
                <a:gd name="connsiteY38" fmla="*/ 2233556 h 4876800"/>
                <a:gd name="connsiteX39" fmla="*/ 1781165 w 4876800"/>
                <a:gd name="connsiteY39" fmla="*/ 2909888 h 4876800"/>
                <a:gd name="connsiteX40" fmla="*/ 1876415 w 4876800"/>
                <a:gd name="connsiteY40" fmla="*/ 3005138 h 4876800"/>
                <a:gd name="connsiteX41" fmla="*/ 2343141 w 4876800"/>
                <a:gd name="connsiteY41" fmla="*/ 3005138 h 4876800"/>
                <a:gd name="connsiteX42" fmla="*/ 2343141 w 4876800"/>
                <a:gd name="connsiteY42" fmla="*/ 3276600 h 4876800"/>
                <a:gd name="connsiteX43" fmla="*/ 2438391 w 4876800"/>
                <a:gd name="connsiteY43" fmla="*/ 3371850 h 4876800"/>
                <a:gd name="connsiteX44" fmla="*/ 2533641 w 4876800"/>
                <a:gd name="connsiteY44" fmla="*/ 3276600 h 4876800"/>
                <a:gd name="connsiteX45" fmla="*/ 2533641 w 4876800"/>
                <a:gd name="connsiteY45" fmla="*/ 2909888 h 4876800"/>
                <a:gd name="connsiteX46" fmla="*/ 2438391 w 4876800"/>
                <a:gd name="connsiteY46" fmla="*/ 2814638 h 4876800"/>
                <a:gd name="connsiteX47" fmla="*/ 1971665 w 4876800"/>
                <a:gd name="connsiteY47" fmla="*/ 2814638 h 4876800"/>
                <a:gd name="connsiteX48" fmla="*/ 1971665 w 4876800"/>
                <a:gd name="connsiteY48" fmla="*/ 2328796 h 4876800"/>
                <a:gd name="connsiteX49" fmla="*/ 2438391 w 4876800"/>
                <a:gd name="connsiteY49" fmla="*/ 2328796 h 4876800"/>
                <a:gd name="connsiteX50" fmla="*/ 2533641 w 4876800"/>
                <a:gd name="connsiteY50" fmla="*/ 2233546 h 4876800"/>
                <a:gd name="connsiteX51" fmla="*/ 2533641 w 4876800"/>
                <a:gd name="connsiteY51" fmla="*/ 1738179 h 4876800"/>
                <a:gd name="connsiteX52" fmla="*/ 3240462 w 4876800"/>
                <a:gd name="connsiteY52" fmla="*/ 1024395 h 4876800"/>
                <a:gd name="connsiteX53" fmla="*/ 3854987 w 4876800"/>
                <a:gd name="connsiteY53" fmla="*/ 1024395 h 4876800"/>
                <a:gd name="connsiteX54" fmla="*/ 3854987 w 4876800"/>
                <a:gd name="connsiteY54" fmla="*/ 1497406 h 4876800"/>
                <a:gd name="connsiteX55" fmla="*/ 3409769 w 4876800"/>
                <a:gd name="connsiteY55" fmla="*/ 1497406 h 4876800"/>
                <a:gd name="connsiteX56" fmla="*/ 3143250 w 4876800"/>
                <a:gd name="connsiteY56" fmla="*/ 1776641 h 4876800"/>
                <a:gd name="connsiteX57" fmla="*/ 3143250 w 4876800"/>
                <a:gd name="connsiteY57" fmla="*/ 2229279 h 4876800"/>
                <a:gd name="connsiteX58" fmla="*/ 3238500 w 4876800"/>
                <a:gd name="connsiteY58" fmla="*/ 2324529 h 4876800"/>
                <a:gd name="connsiteX59" fmla="*/ 3849195 w 4876800"/>
                <a:gd name="connsiteY59" fmla="*/ 2324529 h 4876800"/>
                <a:gd name="connsiteX60" fmla="*/ 3799875 w 4876800"/>
                <a:gd name="connsiteY60" fmla="*/ 2814638 h 4876800"/>
                <a:gd name="connsiteX61" fmla="*/ 3238500 w 4876800"/>
                <a:gd name="connsiteY61" fmla="*/ 2814638 h 4876800"/>
                <a:gd name="connsiteX62" fmla="*/ 3143250 w 4876800"/>
                <a:gd name="connsiteY62" fmla="*/ 2909888 h 4876800"/>
                <a:gd name="connsiteX63" fmla="*/ 3143250 w 4876800"/>
                <a:gd name="connsiteY63" fmla="*/ 4781550 h 4876800"/>
                <a:gd name="connsiteX64" fmla="*/ 3238500 w 4876800"/>
                <a:gd name="connsiteY64" fmla="*/ 4876800 h 4876800"/>
                <a:gd name="connsiteX65" fmla="*/ 3943350 w 4876800"/>
                <a:gd name="connsiteY65" fmla="*/ 4876800 h 4876800"/>
                <a:gd name="connsiteX66" fmla="*/ 4876800 w 4876800"/>
                <a:gd name="connsiteY66" fmla="*/ 3943350 h 4876800"/>
                <a:gd name="connsiteX67" fmla="*/ 4876800 w 4876800"/>
                <a:gd name="connsiteY67" fmla="*/ 933450 h 4876800"/>
                <a:gd name="connsiteX68" fmla="*/ 3943350 w 4876800"/>
                <a:gd name="connsiteY68" fmla="*/ 0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876800" h="4876800">
                  <a:moveTo>
                    <a:pt x="3943350" y="0"/>
                  </a:moveTo>
                  <a:lnTo>
                    <a:pt x="933450" y="0"/>
                  </a:lnTo>
                  <a:cubicBezTo>
                    <a:pt x="418738" y="0"/>
                    <a:pt x="0" y="418738"/>
                    <a:pt x="0" y="933450"/>
                  </a:cubicBezTo>
                  <a:lnTo>
                    <a:pt x="0" y="3943350"/>
                  </a:lnTo>
                  <a:cubicBezTo>
                    <a:pt x="0" y="4458062"/>
                    <a:pt x="418738" y="4876800"/>
                    <a:pt x="933450" y="4876800"/>
                  </a:cubicBezTo>
                  <a:lnTo>
                    <a:pt x="2438400" y="4876800"/>
                  </a:lnTo>
                  <a:cubicBezTo>
                    <a:pt x="2491007" y="4876800"/>
                    <a:pt x="2533650" y="4834157"/>
                    <a:pt x="2533650" y="4781550"/>
                  </a:cubicBezTo>
                  <a:lnTo>
                    <a:pt x="2533650" y="4043363"/>
                  </a:lnTo>
                  <a:cubicBezTo>
                    <a:pt x="2533650" y="3990756"/>
                    <a:pt x="2491007" y="3948113"/>
                    <a:pt x="2438400" y="3948113"/>
                  </a:cubicBezTo>
                  <a:cubicBezTo>
                    <a:pt x="2385794" y="3948113"/>
                    <a:pt x="2343150" y="3990756"/>
                    <a:pt x="2343150" y="4043363"/>
                  </a:cubicBezTo>
                  <a:lnTo>
                    <a:pt x="2343150" y="4686300"/>
                  </a:lnTo>
                  <a:lnTo>
                    <a:pt x="933450" y="4686300"/>
                  </a:lnTo>
                  <a:cubicBezTo>
                    <a:pt x="523789" y="4686300"/>
                    <a:pt x="190500" y="4353011"/>
                    <a:pt x="190500" y="3943350"/>
                  </a:cubicBezTo>
                  <a:lnTo>
                    <a:pt x="190500" y="933450"/>
                  </a:lnTo>
                  <a:cubicBezTo>
                    <a:pt x="190500" y="523789"/>
                    <a:pt x="523789" y="190500"/>
                    <a:pt x="933450" y="190500"/>
                  </a:cubicBezTo>
                  <a:lnTo>
                    <a:pt x="3943350" y="190500"/>
                  </a:lnTo>
                  <a:cubicBezTo>
                    <a:pt x="4353011" y="190500"/>
                    <a:pt x="4686300" y="523789"/>
                    <a:pt x="4686300" y="933450"/>
                  </a:cubicBezTo>
                  <a:lnTo>
                    <a:pt x="4686300" y="3943350"/>
                  </a:lnTo>
                  <a:cubicBezTo>
                    <a:pt x="4686300" y="4353011"/>
                    <a:pt x="4353011" y="4686300"/>
                    <a:pt x="3943350" y="4686300"/>
                  </a:cubicBezTo>
                  <a:lnTo>
                    <a:pt x="3333750" y="4686300"/>
                  </a:lnTo>
                  <a:lnTo>
                    <a:pt x="3333750" y="3005147"/>
                  </a:lnTo>
                  <a:lnTo>
                    <a:pt x="3886019" y="3005147"/>
                  </a:lnTo>
                  <a:cubicBezTo>
                    <a:pt x="3934940" y="3005147"/>
                    <a:pt x="3975897" y="2968095"/>
                    <a:pt x="3980793" y="2919432"/>
                  </a:cubicBezTo>
                  <a:lnTo>
                    <a:pt x="4049287" y="2238823"/>
                  </a:lnTo>
                  <a:cubicBezTo>
                    <a:pt x="4051983" y="2212029"/>
                    <a:pt x="4043220" y="2185359"/>
                    <a:pt x="4025160" y="2165395"/>
                  </a:cubicBezTo>
                  <a:cubicBezTo>
                    <a:pt x="4007101" y="2145430"/>
                    <a:pt x="3981431" y="2134038"/>
                    <a:pt x="3954513" y="2134038"/>
                  </a:cubicBezTo>
                  <a:lnTo>
                    <a:pt x="3333750" y="2134038"/>
                  </a:lnTo>
                  <a:lnTo>
                    <a:pt x="3333750" y="1776651"/>
                  </a:lnTo>
                  <a:cubicBezTo>
                    <a:pt x="3333750" y="1711966"/>
                    <a:pt x="3354353" y="1687916"/>
                    <a:pt x="3409769" y="1687916"/>
                  </a:cubicBezTo>
                  <a:lnTo>
                    <a:pt x="3950237" y="1687916"/>
                  </a:lnTo>
                  <a:cubicBezTo>
                    <a:pt x="4002843" y="1687916"/>
                    <a:pt x="4045487" y="1645272"/>
                    <a:pt x="4045487" y="1592666"/>
                  </a:cubicBezTo>
                  <a:lnTo>
                    <a:pt x="4045487" y="929154"/>
                  </a:lnTo>
                  <a:cubicBezTo>
                    <a:pt x="4045487" y="876548"/>
                    <a:pt x="4002843" y="833904"/>
                    <a:pt x="3950237" y="833904"/>
                  </a:cubicBezTo>
                  <a:lnTo>
                    <a:pt x="3240462" y="833904"/>
                  </a:lnTo>
                  <a:cubicBezTo>
                    <a:pt x="2838288" y="833904"/>
                    <a:pt x="2625004" y="1010555"/>
                    <a:pt x="2516905" y="1158745"/>
                  </a:cubicBezTo>
                  <a:cubicBezTo>
                    <a:pt x="2365715" y="1365990"/>
                    <a:pt x="2343141" y="1610744"/>
                    <a:pt x="2343141" y="1738189"/>
                  </a:cubicBezTo>
                  <a:lnTo>
                    <a:pt x="2343141" y="2138306"/>
                  </a:lnTo>
                  <a:lnTo>
                    <a:pt x="1876415" y="2138306"/>
                  </a:lnTo>
                  <a:cubicBezTo>
                    <a:pt x="1823809" y="2138306"/>
                    <a:pt x="1781165" y="2180949"/>
                    <a:pt x="1781165" y="2233556"/>
                  </a:cubicBezTo>
                  <a:lnTo>
                    <a:pt x="1781165" y="2909888"/>
                  </a:lnTo>
                  <a:cubicBezTo>
                    <a:pt x="1781165" y="2962494"/>
                    <a:pt x="1823809" y="3005138"/>
                    <a:pt x="1876415" y="3005138"/>
                  </a:cubicBezTo>
                  <a:lnTo>
                    <a:pt x="2343141" y="3005138"/>
                  </a:lnTo>
                  <a:lnTo>
                    <a:pt x="2343141" y="3276600"/>
                  </a:lnTo>
                  <a:cubicBezTo>
                    <a:pt x="2343141" y="3329207"/>
                    <a:pt x="2385784" y="3371850"/>
                    <a:pt x="2438391" y="3371850"/>
                  </a:cubicBezTo>
                  <a:cubicBezTo>
                    <a:pt x="2490997" y="3371850"/>
                    <a:pt x="2533641" y="3329207"/>
                    <a:pt x="2533641" y="3276600"/>
                  </a:cubicBezTo>
                  <a:lnTo>
                    <a:pt x="2533641" y="2909888"/>
                  </a:lnTo>
                  <a:cubicBezTo>
                    <a:pt x="2533641" y="2857281"/>
                    <a:pt x="2490997" y="2814638"/>
                    <a:pt x="2438391" y="2814638"/>
                  </a:cubicBezTo>
                  <a:lnTo>
                    <a:pt x="1971665" y="2814638"/>
                  </a:lnTo>
                  <a:lnTo>
                    <a:pt x="1971665" y="2328796"/>
                  </a:lnTo>
                  <a:lnTo>
                    <a:pt x="2438391" y="2328796"/>
                  </a:lnTo>
                  <a:cubicBezTo>
                    <a:pt x="2490997" y="2328796"/>
                    <a:pt x="2533641" y="2286153"/>
                    <a:pt x="2533641" y="2233546"/>
                  </a:cubicBezTo>
                  <a:lnTo>
                    <a:pt x="2533641" y="1738179"/>
                  </a:lnTo>
                  <a:cubicBezTo>
                    <a:pt x="2533641" y="1523562"/>
                    <a:pt x="2602516" y="1024395"/>
                    <a:pt x="3240462" y="1024395"/>
                  </a:cubicBezTo>
                  <a:lnTo>
                    <a:pt x="3854987" y="1024395"/>
                  </a:lnTo>
                  <a:lnTo>
                    <a:pt x="3854987" y="1497406"/>
                  </a:lnTo>
                  <a:lnTo>
                    <a:pt x="3409769" y="1497406"/>
                  </a:lnTo>
                  <a:cubicBezTo>
                    <a:pt x="3286820" y="1497406"/>
                    <a:pt x="3143250" y="1570539"/>
                    <a:pt x="3143250" y="1776641"/>
                  </a:cubicBezTo>
                  <a:lnTo>
                    <a:pt x="3143250" y="2229279"/>
                  </a:lnTo>
                  <a:cubicBezTo>
                    <a:pt x="3143250" y="2281885"/>
                    <a:pt x="3185893" y="2324529"/>
                    <a:pt x="3238500" y="2324529"/>
                  </a:cubicBezTo>
                  <a:lnTo>
                    <a:pt x="3849195" y="2324529"/>
                  </a:lnTo>
                  <a:lnTo>
                    <a:pt x="3799875" y="2814638"/>
                  </a:lnTo>
                  <a:lnTo>
                    <a:pt x="3238500" y="2814638"/>
                  </a:lnTo>
                  <a:cubicBezTo>
                    <a:pt x="3185893" y="2814638"/>
                    <a:pt x="3143250" y="2857281"/>
                    <a:pt x="3143250" y="2909888"/>
                  </a:cubicBezTo>
                  <a:lnTo>
                    <a:pt x="3143250" y="4781550"/>
                  </a:lnTo>
                  <a:cubicBezTo>
                    <a:pt x="3143250" y="4834157"/>
                    <a:pt x="3185893" y="4876800"/>
                    <a:pt x="3238500" y="4876800"/>
                  </a:cubicBezTo>
                  <a:lnTo>
                    <a:pt x="3943350" y="4876800"/>
                  </a:lnTo>
                  <a:cubicBezTo>
                    <a:pt x="4458062" y="4876800"/>
                    <a:pt x="4876800" y="4458062"/>
                    <a:pt x="4876800" y="3943350"/>
                  </a:cubicBezTo>
                  <a:lnTo>
                    <a:pt x="4876800" y="933450"/>
                  </a:lnTo>
                  <a:cubicBezTo>
                    <a:pt x="4876800" y="418738"/>
                    <a:pt x="4458062" y="0"/>
                    <a:pt x="39433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1B39059A-3721-4C77-974E-49EBE9641F9F}"/>
                </a:ext>
              </a:extLst>
            </p:cNvPr>
            <p:cNvSpPr/>
            <p:nvPr/>
          </p:nvSpPr>
          <p:spPr>
            <a:xfrm>
              <a:off x="-1219200" y="1928812"/>
              <a:ext cx="190500" cy="985837"/>
            </a:xfrm>
            <a:custGeom>
              <a:avLst/>
              <a:gdLst>
                <a:gd name="connsiteX0" fmla="*/ 95250 w 190500"/>
                <a:gd name="connsiteY0" fmla="*/ 0 h 985837"/>
                <a:gd name="connsiteX1" fmla="*/ 0 w 190500"/>
                <a:gd name="connsiteY1" fmla="*/ 95250 h 985837"/>
                <a:gd name="connsiteX2" fmla="*/ 0 w 190500"/>
                <a:gd name="connsiteY2" fmla="*/ 890588 h 985837"/>
                <a:gd name="connsiteX3" fmla="*/ 95250 w 190500"/>
                <a:gd name="connsiteY3" fmla="*/ 985838 h 985837"/>
                <a:gd name="connsiteX4" fmla="*/ 190500 w 190500"/>
                <a:gd name="connsiteY4" fmla="*/ 890588 h 985837"/>
                <a:gd name="connsiteX5" fmla="*/ 190500 w 190500"/>
                <a:gd name="connsiteY5" fmla="*/ 95250 h 985837"/>
                <a:gd name="connsiteX6" fmla="*/ 95250 w 190500"/>
                <a:gd name="connsiteY6" fmla="*/ 0 h 98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985837">
                  <a:moveTo>
                    <a:pt x="95250" y="0"/>
                  </a:moveTo>
                  <a:cubicBezTo>
                    <a:pt x="42643" y="0"/>
                    <a:pt x="0" y="42643"/>
                    <a:pt x="0" y="95250"/>
                  </a:cubicBezTo>
                  <a:lnTo>
                    <a:pt x="0" y="890588"/>
                  </a:lnTo>
                  <a:cubicBezTo>
                    <a:pt x="0" y="943194"/>
                    <a:pt x="42643" y="985838"/>
                    <a:pt x="95250" y="985838"/>
                  </a:cubicBezTo>
                  <a:cubicBezTo>
                    <a:pt x="147857" y="985838"/>
                    <a:pt x="190500" y="943194"/>
                    <a:pt x="190500" y="890588"/>
                  </a:cubicBezTo>
                  <a:lnTo>
                    <a:pt x="190500" y="95250"/>
                  </a:lnTo>
                  <a:cubicBezTo>
                    <a:pt x="190500" y="42643"/>
                    <a:pt x="147857" y="0"/>
                    <a:pt x="952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C7AB5536-0858-4C53-9C02-BC3527CA6608}"/>
                </a:ext>
              </a:extLst>
            </p:cNvPr>
            <p:cNvSpPr/>
            <p:nvPr/>
          </p:nvSpPr>
          <p:spPr>
            <a:xfrm>
              <a:off x="-1219200" y="3137363"/>
              <a:ext cx="190500" cy="191623"/>
            </a:xfrm>
            <a:custGeom>
              <a:avLst/>
              <a:gdLst>
                <a:gd name="connsiteX0" fmla="*/ 95250 w 190500"/>
                <a:gd name="connsiteY0" fmla="*/ 0 h 191623"/>
                <a:gd name="connsiteX1" fmla="*/ 0 w 190500"/>
                <a:gd name="connsiteY1" fmla="*/ 95250 h 191623"/>
                <a:gd name="connsiteX2" fmla="*/ 0 w 190500"/>
                <a:gd name="connsiteY2" fmla="*/ 96374 h 191623"/>
                <a:gd name="connsiteX3" fmla="*/ 95250 w 190500"/>
                <a:gd name="connsiteY3" fmla="*/ 191624 h 191623"/>
                <a:gd name="connsiteX4" fmla="*/ 190500 w 190500"/>
                <a:gd name="connsiteY4" fmla="*/ 96374 h 191623"/>
                <a:gd name="connsiteX5" fmla="*/ 190500 w 190500"/>
                <a:gd name="connsiteY5" fmla="*/ 95250 h 191623"/>
                <a:gd name="connsiteX6" fmla="*/ 95250 w 190500"/>
                <a:gd name="connsiteY6" fmla="*/ 0 h 19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91623">
                  <a:moveTo>
                    <a:pt x="95250" y="0"/>
                  </a:moveTo>
                  <a:cubicBezTo>
                    <a:pt x="42643" y="0"/>
                    <a:pt x="0" y="42643"/>
                    <a:pt x="0" y="95250"/>
                  </a:cubicBezTo>
                  <a:lnTo>
                    <a:pt x="0" y="96374"/>
                  </a:lnTo>
                  <a:cubicBezTo>
                    <a:pt x="0" y="148980"/>
                    <a:pt x="42643" y="191624"/>
                    <a:pt x="95250" y="191624"/>
                  </a:cubicBezTo>
                  <a:cubicBezTo>
                    <a:pt x="147857" y="191624"/>
                    <a:pt x="190500" y="148980"/>
                    <a:pt x="190500" y="96374"/>
                  </a:cubicBezTo>
                  <a:lnTo>
                    <a:pt x="190500" y="95250"/>
                  </a:lnTo>
                  <a:cubicBezTo>
                    <a:pt x="190500" y="42643"/>
                    <a:pt x="147857" y="0"/>
                    <a:pt x="952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5" name="Gráfico 4">
            <a:extLst>
              <a:ext uri="{FF2B5EF4-FFF2-40B4-BE49-F238E27FC236}">
                <a16:creationId xmlns:a16="http://schemas.microsoft.com/office/drawing/2014/main" id="{F5789BBD-6E09-486A-9759-10E528FED331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  <a:gradFill>
            <a:gsLst>
              <a:gs pos="0">
                <a:srgbClr val="55169A"/>
              </a:gs>
              <a:gs pos="100000">
                <a:srgbClr val="822BE1"/>
              </a:gs>
            </a:gsLst>
            <a:lin ang="2700000" scaled="1"/>
          </a:gradFill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1A59B894-0CC3-4CDD-A24A-400197369A74}"/>
                </a:ext>
              </a:extLst>
            </p:cNvPr>
            <p:cNvSpPr/>
            <p:nvPr/>
          </p:nvSpPr>
          <p:spPr>
            <a:xfrm>
              <a:off x="3657600" y="990600"/>
              <a:ext cx="4876800" cy="4876800"/>
            </a:xfrm>
            <a:custGeom>
              <a:avLst/>
              <a:gdLst>
                <a:gd name="connsiteX0" fmla="*/ 3448050 w 4876800"/>
                <a:gd name="connsiteY0" fmla="*/ 0 h 4876800"/>
                <a:gd name="connsiteX1" fmla="*/ 1428750 w 4876800"/>
                <a:gd name="connsiteY1" fmla="*/ 0 h 4876800"/>
                <a:gd name="connsiteX2" fmla="*/ 0 w 4876800"/>
                <a:gd name="connsiteY2" fmla="*/ 1428750 h 4876800"/>
                <a:gd name="connsiteX3" fmla="*/ 0 w 4876800"/>
                <a:gd name="connsiteY3" fmla="*/ 3448050 h 4876800"/>
                <a:gd name="connsiteX4" fmla="*/ 1428750 w 4876800"/>
                <a:gd name="connsiteY4" fmla="*/ 4876800 h 4876800"/>
                <a:gd name="connsiteX5" fmla="*/ 3448050 w 4876800"/>
                <a:gd name="connsiteY5" fmla="*/ 4876800 h 4876800"/>
                <a:gd name="connsiteX6" fmla="*/ 4876800 w 4876800"/>
                <a:gd name="connsiteY6" fmla="*/ 3448050 h 4876800"/>
                <a:gd name="connsiteX7" fmla="*/ 4876800 w 4876800"/>
                <a:gd name="connsiteY7" fmla="*/ 1428750 h 4876800"/>
                <a:gd name="connsiteX8" fmla="*/ 3448050 w 4876800"/>
                <a:gd name="connsiteY8" fmla="*/ 0 h 4876800"/>
                <a:gd name="connsiteX9" fmla="*/ 4686300 w 4876800"/>
                <a:gd name="connsiteY9" fmla="*/ 3448050 h 4876800"/>
                <a:gd name="connsiteX10" fmla="*/ 3448050 w 4876800"/>
                <a:gd name="connsiteY10" fmla="*/ 4686300 h 4876800"/>
                <a:gd name="connsiteX11" fmla="*/ 1428750 w 4876800"/>
                <a:gd name="connsiteY11" fmla="*/ 4686300 h 4876800"/>
                <a:gd name="connsiteX12" fmla="*/ 190500 w 4876800"/>
                <a:gd name="connsiteY12" fmla="*/ 3448050 h 4876800"/>
                <a:gd name="connsiteX13" fmla="*/ 190500 w 4876800"/>
                <a:gd name="connsiteY13" fmla="*/ 1428750 h 4876800"/>
                <a:gd name="connsiteX14" fmla="*/ 1428750 w 4876800"/>
                <a:gd name="connsiteY14" fmla="*/ 190500 h 4876800"/>
                <a:gd name="connsiteX15" fmla="*/ 3448050 w 4876800"/>
                <a:gd name="connsiteY15" fmla="*/ 190500 h 4876800"/>
                <a:gd name="connsiteX16" fmla="*/ 4686300 w 4876800"/>
                <a:gd name="connsiteY16" fmla="*/ 1428750 h 4876800"/>
                <a:gd name="connsiteX17" fmla="*/ 4686300 w 4876800"/>
                <a:gd name="connsiteY17" fmla="*/ 3448050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876800" h="4876800">
                  <a:moveTo>
                    <a:pt x="3448050" y="0"/>
                  </a:moveTo>
                  <a:lnTo>
                    <a:pt x="1428750" y="0"/>
                  </a:lnTo>
                  <a:cubicBezTo>
                    <a:pt x="640937" y="0"/>
                    <a:pt x="0" y="640937"/>
                    <a:pt x="0" y="1428750"/>
                  </a:cubicBezTo>
                  <a:lnTo>
                    <a:pt x="0" y="3448050"/>
                  </a:lnTo>
                  <a:cubicBezTo>
                    <a:pt x="0" y="4235863"/>
                    <a:pt x="640937" y="4876800"/>
                    <a:pt x="1428750" y="4876800"/>
                  </a:cubicBezTo>
                  <a:lnTo>
                    <a:pt x="3448050" y="4876800"/>
                  </a:lnTo>
                  <a:cubicBezTo>
                    <a:pt x="4235863" y="4876800"/>
                    <a:pt x="4876800" y="4235863"/>
                    <a:pt x="4876800" y="3448050"/>
                  </a:cubicBezTo>
                  <a:lnTo>
                    <a:pt x="4876800" y="1428750"/>
                  </a:lnTo>
                  <a:cubicBezTo>
                    <a:pt x="4876800" y="640937"/>
                    <a:pt x="4235863" y="0"/>
                    <a:pt x="3448050" y="0"/>
                  </a:cubicBezTo>
                  <a:close/>
                  <a:moveTo>
                    <a:pt x="4686300" y="3448050"/>
                  </a:moveTo>
                  <a:cubicBezTo>
                    <a:pt x="4686300" y="4130821"/>
                    <a:pt x="4130821" y="4686300"/>
                    <a:pt x="3448050" y="4686300"/>
                  </a:cubicBezTo>
                  <a:lnTo>
                    <a:pt x="1428750" y="4686300"/>
                  </a:lnTo>
                  <a:cubicBezTo>
                    <a:pt x="745979" y="4686300"/>
                    <a:pt x="190500" y="4130821"/>
                    <a:pt x="190500" y="3448050"/>
                  </a:cubicBezTo>
                  <a:lnTo>
                    <a:pt x="190500" y="1428750"/>
                  </a:lnTo>
                  <a:cubicBezTo>
                    <a:pt x="190500" y="745979"/>
                    <a:pt x="745979" y="190500"/>
                    <a:pt x="1428750" y="190500"/>
                  </a:cubicBezTo>
                  <a:lnTo>
                    <a:pt x="3448050" y="190500"/>
                  </a:lnTo>
                  <a:cubicBezTo>
                    <a:pt x="4130821" y="190500"/>
                    <a:pt x="4686300" y="745979"/>
                    <a:pt x="4686300" y="1428750"/>
                  </a:cubicBezTo>
                  <a:lnTo>
                    <a:pt x="4686300" y="3448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A10DF06B-94C5-465A-9676-875A5FEE6F57}"/>
                </a:ext>
              </a:extLst>
            </p:cNvPr>
            <p:cNvSpPr/>
            <p:nvPr/>
          </p:nvSpPr>
          <p:spPr>
            <a:xfrm>
              <a:off x="4076700" y="1409700"/>
              <a:ext cx="4038600" cy="4038600"/>
            </a:xfrm>
            <a:custGeom>
              <a:avLst/>
              <a:gdLst>
                <a:gd name="connsiteX0" fmla="*/ 3028950 w 4038600"/>
                <a:gd name="connsiteY0" fmla="*/ 0 h 4038600"/>
                <a:gd name="connsiteX1" fmla="*/ 1009650 w 4038600"/>
                <a:gd name="connsiteY1" fmla="*/ 0 h 4038600"/>
                <a:gd name="connsiteX2" fmla="*/ 0 w 4038600"/>
                <a:gd name="connsiteY2" fmla="*/ 1009650 h 4038600"/>
                <a:gd name="connsiteX3" fmla="*/ 0 w 4038600"/>
                <a:gd name="connsiteY3" fmla="*/ 3028950 h 4038600"/>
                <a:gd name="connsiteX4" fmla="*/ 1009650 w 4038600"/>
                <a:gd name="connsiteY4" fmla="*/ 4038600 h 4038600"/>
                <a:gd name="connsiteX5" fmla="*/ 1590675 w 4038600"/>
                <a:gd name="connsiteY5" fmla="*/ 4038600 h 4038600"/>
                <a:gd name="connsiteX6" fmla="*/ 1685925 w 4038600"/>
                <a:gd name="connsiteY6" fmla="*/ 3943350 h 4038600"/>
                <a:gd name="connsiteX7" fmla="*/ 1590675 w 4038600"/>
                <a:gd name="connsiteY7" fmla="*/ 3848100 h 4038600"/>
                <a:gd name="connsiteX8" fmla="*/ 1009650 w 4038600"/>
                <a:gd name="connsiteY8" fmla="*/ 3848100 h 4038600"/>
                <a:gd name="connsiteX9" fmla="*/ 190500 w 4038600"/>
                <a:gd name="connsiteY9" fmla="*/ 3028950 h 4038600"/>
                <a:gd name="connsiteX10" fmla="*/ 190500 w 4038600"/>
                <a:gd name="connsiteY10" fmla="*/ 1009650 h 4038600"/>
                <a:gd name="connsiteX11" fmla="*/ 1009650 w 4038600"/>
                <a:gd name="connsiteY11" fmla="*/ 190500 h 4038600"/>
                <a:gd name="connsiteX12" fmla="*/ 3028950 w 4038600"/>
                <a:gd name="connsiteY12" fmla="*/ 190500 h 4038600"/>
                <a:gd name="connsiteX13" fmla="*/ 3848100 w 4038600"/>
                <a:gd name="connsiteY13" fmla="*/ 1009650 h 4038600"/>
                <a:gd name="connsiteX14" fmla="*/ 3848100 w 4038600"/>
                <a:gd name="connsiteY14" fmla="*/ 3028950 h 4038600"/>
                <a:gd name="connsiteX15" fmla="*/ 3028950 w 4038600"/>
                <a:gd name="connsiteY15" fmla="*/ 3848100 h 4038600"/>
                <a:gd name="connsiteX16" fmla="*/ 2454278 w 4038600"/>
                <a:gd name="connsiteY16" fmla="*/ 3848100 h 4038600"/>
                <a:gd name="connsiteX17" fmla="*/ 2359028 w 4038600"/>
                <a:gd name="connsiteY17" fmla="*/ 3943350 h 4038600"/>
                <a:gd name="connsiteX18" fmla="*/ 2454278 w 4038600"/>
                <a:gd name="connsiteY18" fmla="*/ 4038600 h 4038600"/>
                <a:gd name="connsiteX19" fmla="*/ 3028950 w 4038600"/>
                <a:gd name="connsiteY19" fmla="*/ 4038600 h 4038600"/>
                <a:gd name="connsiteX20" fmla="*/ 4038600 w 4038600"/>
                <a:gd name="connsiteY20" fmla="*/ 3028950 h 4038600"/>
                <a:gd name="connsiteX21" fmla="*/ 4038600 w 4038600"/>
                <a:gd name="connsiteY21" fmla="*/ 1009650 h 4038600"/>
                <a:gd name="connsiteX22" fmla="*/ 3028950 w 4038600"/>
                <a:gd name="connsiteY22" fmla="*/ 0 h 403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8600" h="4038600">
                  <a:moveTo>
                    <a:pt x="3028950" y="0"/>
                  </a:moveTo>
                  <a:lnTo>
                    <a:pt x="1009650" y="0"/>
                  </a:lnTo>
                  <a:cubicBezTo>
                    <a:pt x="452923" y="0"/>
                    <a:pt x="0" y="452923"/>
                    <a:pt x="0" y="1009650"/>
                  </a:cubicBezTo>
                  <a:lnTo>
                    <a:pt x="0" y="3028950"/>
                  </a:lnTo>
                  <a:cubicBezTo>
                    <a:pt x="0" y="3585677"/>
                    <a:pt x="452923" y="4038600"/>
                    <a:pt x="1009650" y="4038600"/>
                  </a:cubicBezTo>
                  <a:lnTo>
                    <a:pt x="1590675" y="4038600"/>
                  </a:lnTo>
                  <a:cubicBezTo>
                    <a:pt x="1643282" y="4038600"/>
                    <a:pt x="1685925" y="3995957"/>
                    <a:pt x="1685925" y="3943350"/>
                  </a:cubicBezTo>
                  <a:cubicBezTo>
                    <a:pt x="1685925" y="3890743"/>
                    <a:pt x="1643282" y="3848100"/>
                    <a:pt x="1590675" y="3848100"/>
                  </a:cubicBezTo>
                  <a:lnTo>
                    <a:pt x="1009650" y="3848100"/>
                  </a:lnTo>
                  <a:cubicBezTo>
                    <a:pt x="557975" y="3848100"/>
                    <a:pt x="190500" y="3480626"/>
                    <a:pt x="190500" y="3028950"/>
                  </a:cubicBezTo>
                  <a:lnTo>
                    <a:pt x="190500" y="1009650"/>
                  </a:lnTo>
                  <a:cubicBezTo>
                    <a:pt x="190500" y="557975"/>
                    <a:pt x="557975" y="190500"/>
                    <a:pt x="1009650" y="190500"/>
                  </a:cubicBezTo>
                  <a:lnTo>
                    <a:pt x="3028950" y="190500"/>
                  </a:lnTo>
                  <a:cubicBezTo>
                    <a:pt x="3480626" y="190500"/>
                    <a:pt x="3848100" y="557975"/>
                    <a:pt x="3848100" y="1009650"/>
                  </a:cubicBezTo>
                  <a:lnTo>
                    <a:pt x="3848100" y="3028950"/>
                  </a:lnTo>
                  <a:cubicBezTo>
                    <a:pt x="3848100" y="3480626"/>
                    <a:pt x="3480626" y="3848100"/>
                    <a:pt x="3028950" y="3848100"/>
                  </a:cubicBezTo>
                  <a:lnTo>
                    <a:pt x="2454278" y="3848100"/>
                  </a:lnTo>
                  <a:cubicBezTo>
                    <a:pt x="2401672" y="3848100"/>
                    <a:pt x="2359028" y="3890743"/>
                    <a:pt x="2359028" y="3943350"/>
                  </a:cubicBezTo>
                  <a:cubicBezTo>
                    <a:pt x="2359028" y="3995957"/>
                    <a:pt x="2401672" y="4038600"/>
                    <a:pt x="2454278" y="4038600"/>
                  </a:cubicBezTo>
                  <a:lnTo>
                    <a:pt x="3028950" y="4038600"/>
                  </a:lnTo>
                  <a:cubicBezTo>
                    <a:pt x="3585677" y="4038600"/>
                    <a:pt x="4038600" y="3585677"/>
                    <a:pt x="4038600" y="3028950"/>
                  </a:cubicBezTo>
                  <a:lnTo>
                    <a:pt x="4038600" y="1009650"/>
                  </a:lnTo>
                  <a:cubicBezTo>
                    <a:pt x="4038600" y="452923"/>
                    <a:pt x="3585677" y="0"/>
                    <a:pt x="30289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BE2B4FD3-6740-4083-BC2A-0C639453124E}"/>
                </a:ext>
              </a:extLst>
            </p:cNvPr>
            <p:cNvSpPr/>
            <p:nvPr/>
          </p:nvSpPr>
          <p:spPr>
            <a:xfrm>
              <a:off x="6000750" y="5257800"/>
              <a:ext cx="190500" cy="190500"/>
            </a:xfrm>
            <a:custGeom>
              <a:avLst/>
              <a:gdLst>
                <a:gd name="connsiteX0" fmla="*/ 162592 w 190500"/>
                <a:gd name="connsiteY0" fmla="*/ 27908 h 190500"/>
                <a:gd name="connsiteX1" fmla="*/ 95250 w 190500"/>
                <a:gd name="connsiteY1" fmla="*/ 0 h 190500"/>
                <a:gd name="connsiteX2" fmla="*/ 27908 w 190500"/>
                <a:gd name="connsiteY2" fmla="*/ 27908 h 190500"/>
                <a:gd name="connsiteX3" fmla="*/ 0 w 190500"/>
                <a:gd name="connsiteY3" fmla="*/ 95250 h 190500"/>
                <a:gd name="connsiteX4" fmla="*/ 27908 w 190500"/>
                <a:gd name="connsiteY4" fmla="*/ 162592 h 190500"/>
                <a:gd name="connsiteX5" fmla="*/ 95250 w 190500"/>
                <a:gd name="connsiteY5" fmla="*/ 190500 h 190500"/>
                <a:gd name="connsiteX6" fmla="*/ 162592 w 190500"/>
                <a:gd name="connsiteY6" fmla="*/ 162592 h 190500"/>
                <a:gd name="connsiteX7" fmla="*/ 190500 w 190500"/>
                <a:gd name="connsiteY7" fmla="*/ 95250 h 190500"/>
                <a:gd name="connsiteX8" fmla="*/ 162592 w 190500"/>
                <a:gd name="connsiteY8" fmla="*/ 2790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190500">
                  <a:moveTo>
                    <a:pt x="162592" y="27908"/>
                  </a:moveTo>
                  <a:cubicBezTo>
                    <a:pt x="144875" y="10192"/>
                    <a:pt x="120301" y="0"/>
                    <a:pt x="95250" y="0"/>
                  </a:cubicBezTo>
                  <a:cubicBezTo>
                    <a:pt x="70199" y="0"/>
                    <a:pt x="45625" y="10192"/>
                    <a:pt x="27908" y="27908"/>
                  </a:cubicBezTo>
                  <a:cubicBezTo>
                    <a:pt x="10192" y="45625"/>
                    <a:pt x="0" y="70199"/>
                    <a:pt x="0" y="95250"/>
                  </a:cubicBezTo>
                  <a:cubicBezTo>
                    <a:pt x="0" y="120301"/>
                    <a:pt x="10192" y="144875"/>
                    <a:pt x="27908" y="162592"/>
                  </a:cubicBezTo>
                  <a:cubicBezTo>
                    <a:pt x="45625" y="180308"/>
                    <a:pt x="70199" y="190500"/>
                    <a:pt x="95250" y="190500"/>
                  </a:cubicBezTo>
                  <a:cubicBezTo>
                    <a:pt x="120301" y="190500"/>
                    <a:pt x="144875" y="180308"/>
                    <a:pt x="162592" y="162592"/>
                  </a:cubicBezTo>
                  <a:cubicBezTo>
                    <a:pt x="180308" y="144875"/>
                    <a:pt x="190500" y="120301"/>
                    <a:pt x="190500" y="95250"/>
                  </a:cubicBezTo>
                  <a:cubicBezTo>
                    <a:pt x="190500" y="70199"/>
                    <a:pt x="180308" y="45625"/>
                    <a:pt x="162592" y="279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56FB5571-57F9-40B7-81BF-A233E30FD5A1}"/>
                </a:ext>
              </a:extLst>
            </p:cNvPr>
            <p:cNvSpPr/>
            <p:nvPr/>
          </p:nvSpPr>
          <p:spPr>
            <a:xfrm>
              <a:off x="5163643" y="2443612"/>
              <a:ext cx="194475" cy="194231"/>
            </a:xfrm>
            <a:custGeom>
              <a:avLst/>
              <a:gdLst>
                <a:gd name="connsiteX0" fmla="*/ 168738 w 194475"/>
                <a:gd name="connsiteY0" fmla="*/ 30125 h 194231"/>
                <a:gd name="connsiteX1" fmla="*/ 34102 w 194475"/>
                <a:gd name="connsiteY1" fmla="*/ 25734 h 194231"/>
                <a:gd name="connsiteX2" fmla="*/ 29882 w 194475"/>
                <a:gd name="connsiteY2" fmla="*/ 29706 h 194231"/>
                <a:gd name="connsiteX3" fmla="*/ 25977 w 194475"/>
                <a:gd name="connsiteY3" fmla="*/ 164351 h 194231"/>
                <a:gd name="connsiteX4" fmla="*/ 95271 w 194475"/>
                <a:gd name="connsiteY4" fmla="*/ 194231 h 194231"/>
                <a:gd name="connsiteX5" fmla="*/ 160622 w 194475"/>
                <a:gd name="connsiteY5" fmla="*/ 168257 h 194231"/>
                <a:gd name="connsiteX6" fmla="*/ 164347 w 194475"/>
                <a:gd name="connsiteY6" fmla="*/ 164761 h 194231"/>
                <a:gd name="connsiteX7" fmla="*/ 168738 w 194475"/>
                <a:gd name="connsiteY7" fmla="*/ 30125 h 19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475" h="194231">
                  <a:moveTo>
                    <a:pt x="168738" y="30125"/>
                  </a:moveTo>
                  <a:cubicBezTo>
                    <a:pt x="132762" y="-8261"/>
                    <a:pt x="72497" y="-10223"/>
                    <a:pt x="34102" y="25734"/>
                  </a:cubicBezTo>
                  <a:lnTo>
                    <a:pt x="29882" y="29706"/>
                  </a:lnTo>
                  <a:cubicBezTo>
                    <a:pt x="-8380" y="65806"/>
                    <a:pt x="-10132" y="126089"/>
                    <a:pt x="25977" y="164351"/>
                  </a:cubicBezTo>
                  <a:cubicBezTo>
                    <a:pt x="44713" y="184211"/>
                    <a:pt x="69963" y="194231"/>
                    <a:pt x="95271" y="194231"/>
                  </a:cubicBezTo>
                  <a:cubicBezTo>
                    <a:pt x="118722" y="194231"/>
                    <a:pt x="142220" y="185621"/>
                    <a:pt x="160622" y="168257"/>
                  </a:cubicBezTo>
                  <a:lnTo>
                    <a:pt x="164347" y="164761"/>
                  </a:lnTo>
                  <a:cubicBezTo>
                    <a:pt x="202732" y="128794"/>
                    <a:pt x="204704" y="68511"/>
                    <a:pt x="168738" y="301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0C60D5B9-5EBC-41CD-9843-92000C679410}"/>
                </a:ext>
              </a:extLst>
            </p:cNvPr>
            <p:cNvSpPr/>
            <p:nvPr/>
          </p:nvSpPr>
          <p:spPr>
            <a:xfrm>
              <a:off x="4781550" y="2114550"/>
              <a:ext cx="2628900" cy="2628900"/>
            </a:xfrm>
            <a:custGeom>
              <a:avLst/>
              <a:gdLst>
                <a:gd name="connsiteX0" fmla="*/ 1314450 w 2628900"/>
                <a:gd name="connsiteY0" fmla="*/ 0 h 2628900"/>
                <a:gd name="connsiteX1" fmla="*/ 712308 w 2628900"/>
                <a:gd name="connsiteY1" fmla="*/ 145742 h 2628900"/>
                <a:gd name="connsiteX2" fmla="*/ 671360 w 2628900"/>
                <a:gd name="connsiteY2" fmla="*/ 274072 h 2628900"/>
                <a:gd name="connsiteX3" fmla="*/ 799690 w 2628900"/>
                <a:gd name="connsiteY3" fmla="*/ 315020 h 2628900"/>
                <a:gd name="connsiteX4" fmla="*/ 1314450 w 2628900"/>
                <a:gd name="connsiteY4" fmla="*/ 190500 h 2628900"/>
                <a:gd name="connsiteX5" fmla="*/ 2438400 w 2628900"/>
                <a:gd name="connsiteY5" fmla="*/ 1314450 h 2628900"/>
                <a:gd name="connsiteX6" fmla="*/ 1314450 w 2628900"/>
                <a:gd name="connsiteY6" fmla="*/ 2438400 h 2628900"/>
                <a:gd name="connsiteX7" fmla="*/ 190500 w 2628900"/>
                <a:gd name="connsiteY7" fmla="*/ 1314450 h 2628900"/>
                <a:gd name="connsiteX8" fmla="*/ 336356 w 2628900"/>
                <a:gd name="connsiteY8" fmla="*/ 760305 h 2628900"/>
                <a:gd name="connsiteX9" fmla="*/ 300561 w 2628900"/>
                <a:gd name="connsiteY9" fmla="*/ 630441 h 2628900"/>
                <a:gd name="connsiteX10" fmla="*/ 170698 w 2628900"/>
                <a:gd name="connsiteY10" fmla="*/ 666236 h 2628900"/>
                <a:gd name="connsiteX11" fmla="*/ 0 w 2628900"/>
                <a:gd name="connsiteY11" fmla="*/ 1314450 h 2628900"/>
                <a:gd name="connsiteX12" fmla="*/ 1314450 w 2628900"/>
                <a:gd name="connsiteY12" fmla="*/ 2628900 h 2628900"/>
                <a:gd name="connsiteX13" fmla="*/ 2628900 w 2628900"/>
                <a:gd name="connsiteY13" fmla="*/ 1314450 h 2628900"/>
                <a:gd name="connsiteX14" fmla="*/ 1314450 w 2628900"/>
                <a:gd name="connsiteY14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28900" h="2628900">
                  <a:moveTo>
                    <a:pt x="1314450" y="0"/>
                  </a:moveTo>
                  <a:cubicBezTo>
                    <a:pt x="1105243" y="0"/>
                    <a:pt x="897026" y="50397"/>
                    <a:pt x="712308" y="145742"/>
                  </a:cubicBezTo>
                  <a:cubicBezTo>
                    <a:pt x="665569" y="169869"/>
                    <a:pt x="647233" y="227324"/>
                    <a:pt x="671360" y="274072"/>
                  </a:cubicBezTo>
                  <a:cubicBezTo>
                    <a:pt x="695497" y="320812"/>
                    <a:pt x="752951" y="339138"/>
                    <a:pt x="799690" y="315020"/>
                  </a:cubicBezTo>
                  <a:cubicBezTo>
                    <a:pt x="959758" y="232391"/>
                    <a:pt x="1132951" y="190500"/>
                    <a:pt x="1314450" y="190500"/>
                  </a:cubicBezTo>
                  <a:cubicBezTo>
                    <a:pt x="1934194" y="190500"/>
                    <a:pt x="2438400" y="694706"/>
                    <a:pt x="2438400" y="1314450"/>
                  </a:cubicBezTo>
                  <a:cubicBezTo>
                    <a:pt x="2438400" y="1934194"/>
                    <a:pt x="1934194" y="2438400"/>
                    <a:pt x="1314450" y="2438400"/>
                  </a:cubicBezTo>
                  <a:cubicBezTo>
                    <a:pt x="694706" y="2438400"/>
                    <a:pt x="190500" y="1934194"/>
                    <a:pt x="190500" y="1314450"/>
                  </a:cubicBezTo>
                  <a:cubicBezTo>
                    <a:pt x="190500" y="1119959"/>
                    <a:pt x="240935" y="928335"/>
                    <a:pt x="336356" y="760305"/>
                  </a:cubicBezTo>
                  <a:cubicBezTo>
                    <a:pt x="362331" y="714566"/>
                    <a:pt x="346310" y="656425"/>
                    <a:pt x="300561" y="630441"/>
                  </a:cubicBezTo>
                  <a:cubicBezTo>
                    <a:pt x="254813" y="604476"/>
                    <a:pt x="196682" y="620487"/>
                    <a:pt x="170698" y="666236"/>
                  </a:cubicBezTo>
                  <a:cubicBezTo>
                    <a:pt x="59026" y="862889"/>
                    <a:pt x="0" y="1087041"/>
                    <a:pt x="0" y="1314450"/>
                  </a:cubicBezTo>
                  <a:cubicBezTo>
                    <a:pt x="0" y="2039236"/>
                    <a:pt x="589664" y="2628900"/>
                    <a:pt x="1314450" y="2628900"/>
                  </a:cubicBezTo>
                  <a:cubicBezTo>
                    <a:pt x="2039236" y="2628900"/>
                    <a:pt x="2628900" y="2039236"/>
                    <a:pt x="2628900" y="1314450"/>
                  </a:cubicBezTo>
                  <a:cubicBezTo>
                    <a:pt x="2628900" y="589664"/>
                    <a:pt x="2039236" y="0"/>
                    <a:pt x="13144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88C26C14-4991-4194-A428-A30014097041}"/>
                </a:ext>
              </a:extLst>
            </p:cNvPr>
            <p:cNvSpPr/>
            <p:nvPr/>
          </p:nvSpPr>
          <p:spPr>
            <a:xfrm>
              <a:off x="5238750" y="2571750"/>
              <a:ext cx="1714500" cy="1714500"/>
            </a:xfrm>
            <a:custGeom>
              <a:avLst/>
              <a:gdLst>
                <a:gd name="connsiteX0" fmla="*/ 857250 w 1714500"/>
                <a:gd name="connsiteY0" fmla="*/ 0 h 1714500"/>
                <a:gd name="connsiteX1" fmla="*/ 0 w 1714500"/>
                <a:gd name="connsiteY1" fmla="*/ 857250 h 1714500"/>
                <a:gd name="connsiteX2" fmla="*/ 857250 w 1714500"/>
                <a:gd name="connsiteY2" fmla="*/ 1714500 h 1714500"/>
                <a:gd name="connsiteX3" fmla="*/ 1714500 w 1714500"/>
                <a:gd name="connsiteY3" fmla="*/ 857250 h 1714500"/>
                <a:gd name="connsiteX4" fmla="*/ 857250 w 1714500"/>
                <a:gd name="connsiteY4" fmla="*/ 0 h 1714500"/>
                <a:gd name="connsiteX5" fmla="*/ 857250 w 1714500"/>
                <a:gd name="connsiteY5" fmla="*/ 1524000 h 1714500"/>
                <a:gd name="connsiteX6" fmla="*/ 190500 w 1714500"/>
                <a:gd name="connsiteY6" fmla="*/ 857250 h 1714500"/>
                <a:gd name="connsiteX7" fmla="*/ 857250 w 1714500"/>
                <a:gd name="connsiteY7" fmla="*/ 190500 h 1714500"/>
                <a:gd name="connsiteX8" fmla="*/ 1524000 w 1714500"/>
                <a:gd name="connsiteY8" fmla="*/ 857250 h 1714500"/>
                <a:gd name="connsiteX9" fmla="*/ 857250 w 1714500"/>
                <a:gd name="connsiteY9" fmla="*/ 152400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0" h="1714500">
                  <a:moveTo>
                    <a:pt x="857250" y="0"/>
                  </a:moveTo>
                  <a:cubicBezTo>
                    <a:pt x="384562" y="0"/>
                    <a:pt x="0" y="384562"/>
                    <a:pt x="0" y="857250"/>
                  </a:cubicBezTo>
                  <a:cubicBezTo>
                    <a:pt x="0" y="1329938"/>
                    <a:pt x="384562" y="1714500"/>
                    <a:pt x="857250" y="1714500"/>
                  </a:cubicBezTo>
                  <a:cubicBezTo>
                    <a:pt x="1329938" y="1714500"/>
                    <a:pt x="1714500" y="1329938"/>
                    <a:pt x="1714500" y="857250"/>
                  </a:cubicBezTo>
                  <a:cubicBezTo>
                    <a:pt x="1714500" y="384562"/>
                    <a:pt x="1329938" y="0"/>
                    <a:pt x="857250" y="0"/>
                  </a:cubicBezTo>
                  <a:close/>
                  <a:moveTo>
                    <a:pt x="857250" y="1524000"/>
                  </a:moveTo>
                  <a:cubicBezTo>
                    <a:pt x="489604" y="1524000"/>
                    <a:pt x="190500" y="1224896"/>
                    <a:pt x="190500" y="857250"/>
                  </a:cubicBezTo>
                  <a:cubicBezTo>
                    <a:pt x="190500" y="489604"/>
                    <a:pt x="489604" y="190500"/>
                    <a:pt x="857250" y="190500"/>
                  </a:cubicBezTo>
                  <a:cubicBezTo>
                    <a:pt x="1224896" y="190500"/>
                    <a:pt x="1524000" y="489604"/>
                    <a:pt x="1524000" y="857250"/>
                  </a:cubicBezTo>
                  <a:cubicBezTo>
                    <a:pt x="1524000" y="1224896"/>
                    <a:pt x="1224896" y="1524000"/>
                    <a:pt x="857250" y="15240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7BC633F0-23B9-4D10-9364-B9C22C635531}"/>
                </a:ext>
              </a:extLst>
            </p:cNvPr>
            <p:cNvSpPr/>
            <p:nvPr/>
          </p:nvSpPr>
          <p:spPr>
            <a:xfrm>
              <a:off x="6984206" y="1816893"/>
              <a:ext cx="723900" cy="723900"/>
            </a:xfrm>
            <a:custGeom>
              <a:avLst/>
              <a:gdLst>
                <a:gd name="connsiteX0" fmla="*/ 361950 w 723900"/>
                <a:gd name="connsiteY0" fmla="*/ 0 h 723900"/>
                <a:gd name="connsiteX1" fmla="*/ 0 w 723900"/>
                <a:gd name="connsiteY1" fmla="*/ 361950 h 723900"/>
                <a:gd name="connsiteX2" fmla="*/ 361950 w 723900"/>
                <a:gd name="connsiteY2" fmla="*/ 723900 h 723900"/>
                <a:gd name="connsiteX3" fmla="*/ 723900 w 723900"/>
                <a:gd name="connsiteY3" fmla="*/ 361950 h 723900"/>
                <a:gd name="connsiteX4" fmla="*/ 361950 w 723900"/>
                <a:gd name="connsiteY4" fmla="*/ 0 h 723900"/>
                <a:gd name="connsiteX5" fmla="*/ 361950 w 723900"/>
                <a:gd name="connsiteY5" fmla="*/ 533400 h 723900"/>
                <a:gd name="connsiteX6" fmla="*/ 190500 w 723900"/>
                <a:gd name="connsiteY6" fmla="*/ 361950 h 723900"/>
                <a:gd name="connsiteX7" fmla="*/ 361950 w 723900"/>
                <a:gd name="connsiteY7" fmla="*/ 190500 h 723900"/>
                <a:gd name="connsiteX8" fmla="*/ 533400 w 723900"/>
                <a:gd name="connsiteY8" fmla="*/ 361950 h 723900"/>
                <a:gd name="connsiteX9" fmla="*/ 361950 w 723900"/>
                <a:gd name="connsiteY9" fmla="*/ 5334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0"/>
                  </a:moveTo>
                  <a:cubicBezTo>
                    <a:pt x="162373" y="0"/>
                    <a:pt x="0" y="162373"/>
                    <a:pt x="0" y="361950"/>
                  </a:cubicBezTo>
                  <a:cubicBezTo>
                    <a:pt x="0" y="561527"/>
                    <a:pt x="162373" y="723900"/>
                    <a:pt x="361950" y="723900"/>
                  </a:cubicBezTo>
                  <a:cubicBezTo>
                    <a:pt x="561527" y="723900"/>
                    <a:pt x="723900" y="561527"/>
                    <a:pt x="723900" y="361950"/>
                  </a:cubicBezTo>
                  <a:cubicBezTo>
                    <a:pt x="723900" y="162373"/>
                    <a:pt x="561527" y="0"/>
                    <a:pt x="361950" y="0"/>
                  </a:cubicBezTo>
                  <a:close/>
                  <a:moveTo>
                    <a:pt x="361950" y="533400"/>
                  </a:moveTo>
                  <a:cubicBezTo>
                    <a:pt x="267415" y="533400"/>
                    <a:pt x="190500" y="456486"/>
                    <a:pt x="190500" y="361950"/>
                  </a:cubicBezTo>
                  <a:cubicBezTo>
                    <a:pt x="190500" y="267414"/>
                    <a:pt x="267415" y="190500"/>
                    <a:pt x="361950" y="190500"/>
                  </a:cubicBezTo>
                  <a:cubicBezTo>
                    <a:pt x="456486" y="190500"/>
                    <a:pt x="533400" y="267414"/>
                    <a:pt x="533400" y="361950"/>
                  </a:cubicBezTo>
                  <a:cubicBezTo>
                    <a:pt x="533400" y="456486"/>
                    <a:pt x="456486" y="533400"/>
                    <a:pt x="361950" y="533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23" name="Gráfico 8">
            <a:extLst>
              <a:ext uri="{FF2B5EF4-FFF2-40B4-BE49-F238E27FC236}">
                <a16:creationId xmlns:a16="http://schemas.microsoft.com/office/drawing/2014/main" id="{6330E9B1-BA59-4B7C-A0E3-05241D66DDA0}"/>
              </a:ext>
            </a:extLst>
          </p:cNvPr>
          <p:cNvSpPr/>
          <p:nvPr/>
        </p:nvSpPr>
        <p:spPr>
          <a:xfrm>
            <a:off x="8991600" y="920750"/>
            <a:ext cx="4876800" cy="4673669"/>
          </a:xfrm>
          <a:custGeom>
            <a:avLst/>
            <a:gdLst>
              <a:gd name="connsiteX0" fmla="*/ 2438400 w 4876800"/>
              <a:gd name="connsiteY0" fmla="*/ 0 h 4673669"/>
              <a:gd name="connsiteX1" fmla="*/ 0 w 4876800"/>
              <a:gd name="connsiteY1" fmla="*/ 2396134 h 4673669"/>
              <a:gd name="connsiteX2" fmla="*/ 1667256 w 4876800"/>
              <a:gd name="connsiteY2" fmla="*/ 4669536 h 4673669"/>
              <a:gd name="connsiteX3" fmla="*/ 1833880 w 4876800"/>
              <a:gd name="connsiteY3" fmla="*/ 4554322 h 4673669"/>
              <a:gd name="connsiteX4" fmla="*/ 1830832 w 4876800"/>
              <a:gd name="connsiteY4" fmla="*/ 4146906 h 4673669"/>
              <a:gd name="connsiteX5" fmla="*/ 1009498 w 4876800"/>
              <a:gd name="connsiteY5" fmla="*/ 3825443 h 4673669"/>
              <a:gd name="connsiteX6" fmla="*/ 738226 w 4876800"/>
              <a:gd name="connsiteY6" fmla="*/ 3474923 h 4673669"/>
              <a:gd name="connsiteX7" fmla="*/ 755294 w 4876800"/>
              <a:gd name="connsiteY7" fmla="*/ 3329432 h 4673669"/>
              <a:gd name="connsiteX8" fmla="*/ 1128776 w 4876800"/>
              <a:gd name="connsiteY8" fmla="*/ 3576320 h 4673669"/>
              <a:gd name="connsiteX9" fmla="*/ 1838960 w 4876800"/>
              <a:gd name="connsiteY9" fmla="*/ 3775659 h 4673669"/>
              <a:gd name="connsiteX10" fmla="*/ 1993392 w 4876800"/>
              <a:gd name="connsiteY10" fmla="*/ 3455213 h 4673669"/>
              <a:gd name="connsiteX11" fmla="*/ 882701 w 4876800"/>
              <a:gd name="connsiteY11" fmla="*/ 2271167 h 4673669"/>
              <a:gd name="connsiteX12" fmla="*/ 1133653 w 4876800"/>
              <a:gd name="connsiteY12" fmla="*/ 1628242 h 4673669"/>
              <a:gd name="connsiteX13" fmla="*/ 1154989 w 4876800"/>
              <a:gd name="connsiteY13" fmla="*/ 994054 h 4673669"/>
              <a:gd name="connsiteX14" fmla="*/ 1825549 w 4876800"/>
              <a:gd name="connsiteY14" fmla="*/ 1239723 h 4673669"/>
              <a:gd name="connsiteX15" fmla="*/ 2435149 w 4876800"/>
              <a:gd name="connsiteY15" fmla="*/ 1158850 h 4673669"/>
              <a:gd name="connsiteX16" fmla="*/ 3044749 w 4876800"/>
              <a:gd name="connsiteY16" fmla="*/ 1239723 h 4673669"/>
              <a:gd name="connsiteX17" fmla="*/ 3712261 w 4876800"/>
              <a:gd name="connsiteY17" fmla="*/ 994054 h 4673669"/>
              <a:gd name="connsiteX18" fmla="*/ 3736645 w 4876800"/>
              <a:gd name="connsiteY18" fmla="*/ 1628242 h 4673669"/>
              <a:gd name="connsiteX19" fmla="*/ 3986581 w 4876800"/>
              <a:gd name="connsiteY19" fmla="*/ 2271167 h 4673669"/>
              <a:gd name="connsiteX20" fmla="*/ 2874061 w 4876800"/>
              <a:gd name="connsiteY20" fmla="*/ 3453181 h 4673669"/>
              <a:gd name="connsiteX21" fmla="*/ 3038653 w 4876800"/>
              <a:gd name="connsiteY21" fmla="*/ 3896563 h 4673669"/>
              <a:gd name="connsiteX22" fmla="*/ 3035605 w 4876800"/>
              <a:gd name="connsiteY22" fmla="*/ 4552696 h 4673669"/>
              <a:gd name="connsiteX23" fmla="*/ 3203245 w 4876800"/>
              <a:gd name="connsiteY23" fmla="*/ 4666488 h 4673669"/>
              <a:gd name="connsiteX24" fmla="*/ 4876800 w 4876800"/>
              <a:gd name="connsiteY24" fmla="*/ 2396134 h 4673669"/>
              <a:gd name="connsiteX25" fmla="*/ 2438400 w 4876800"/>
              <a:gd name="connsiteY25" fmla="*/ 0 h 467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76800" h="4673669">
                <a:moveTo>
                  <a:pt x="2438400" y="0"/>
                </a:moveTo>
                <a:cubicBezTo>
                  <a:pt x="1091184" y="0"/>
                  <a:pt x="0" y="1072896"/>
                  <a:pt x="0" y="2396134"/>
                </a:cubicBezTo>
                <a:cubicBezTo>
                  <a:pt x="0" y="3455010"/>
                  <a:pt x="698602" y="4352951"/>
                  <a:pt x="1667256" y="4669536"/>
                </a:cubicBezTo>
                <a:cubicBezTo>
                  <a:pt x="1789176" y="4692091"/>
                  <a:pt x="1833880" y="4617923"/>
                  <a:pt x="1833880" y="4554322"/>
                </a:cubicBezTo>
                <a:cubicBezTo>
                  <a:pt x="1833880" y="4497426"/>
                  <a:pt x="1831848" y="4346652"/>
                  <a:pt x="1830832" y="4146906"/>
                </a:cubicBezTo>
                <a:cubicBezTo>
                  <a:pt x="1152550" y="4291381"/>
                  <a:pt x="1009498" y="3825443"/>
                  <a:pt x="1009498" y="3825443"/>
                </a:cubicBezTo>
                <a:cubicBezTo>
                  <a:pt x="898550" y="3548888"/>
                  <a:pt x="738226" y="3474923"/>
                  <a:pt x="738226" y="3474923"/>
                </a:cubicBezTo>
                <a:cubicBezTo>
                  <a:pt x="517347" y="3326384"/>
                  <a:pt x="755294" y="3329432"/>
                  <a:pt x="755294" y="3329432"/>
                </a:cubicBezTo>
                <a:cubicBezTo>
                  <a:pt x="1000150" y="3346094"/>
                  <a:pt x="1128776" y="3576320"/>
                  <a:pt x="1128776" y="3576320"/>
                </a:cubicBezTo>
                <a:cubicBezTo>
                  <a:pt x="1346200" y="3942690"/>
                  <a:pt x="1699565" y="3836823"/>
                  <a:pt x="1838960" y="3775659"/>
                </a:cubicBezTo>
                <a:cubicBezTo>
                  <a:pt x="1860906" y="3620618"/>
                  <a:pt x="1923694" y="3515157"/>
                  <a:pt x="1993392" y="3455213"/>
                </a:cubicBezTo>
                <a:cubicBezTo>
                  <a:pt x="1451864" y="3395269"/>
                  <a:pt x="882701" y="3189224"/>
                  <a:pt x="882701" y="2271167"/>
                </a:cubicBezTo>
                <a:cubicBezTo>
                  <a:pt x="882701" y="2009648"/>
                  <a:pt x="977189" y="1795882"/>
                  <a:pt x="1133653" y="1628242"/>
                </a:cubicBezTo>
                <a:cubicBezTo>
                  <a:pt x="1106221" y="1567688"/>
                  <a:pt x="1023925" y="1324051"/>
                  <a:pt x="1154989" y="994054"/>
                </a:cubicBezTo>
                <a:cubicBezTo>
                  <a:pt x="1154989" y="994054"/>
                  <a:pt x="1359205" y="929843"/>
                  <a:pt x="1825549" y="1239723"/>
                </a:cubicBezTo>
                <a:cubicBezTo>
                  <a:pt x="2020621" y="1186485"/>
                  <a:pt x="2227885" y="1160069"/>
                  <a:pt x="2435149" y="1158850"/>
                </a:cubicBezTo>
                <a:cubicBezTo>
                  <a:pt x="2642413" y="1160069"/>
                  <a:pt x="2849677" y="1186485"/>
                  <a:pt x="3044749" y="1239723"/>
                </a:cubicBezTo>
                <a:cubicBezTo>
                  <a:pt x="3508045" y="929843"/>
                  <a:pt x="3712261" y="994054"/>
                  <a:pt x="3712261" y="994054"/>
                </a:cubicBezTo>
                <a:cubicBezTo>
                  <a:pt x="3843325" y="1324051"/>
                  <a:pt x="3761029" y="1567688"/>
                  <a:pt x="3736645" y="1628242"/>
                </a:cubicBezTo>
                <a:cubicBezTo>
                  <a:pt x="3892093" y="1795882"/>
                  <a:pt x="3986581" y="2009648"/>
                  <a:pt x="3986581" y="2271167"/>
                </a:cubicBezTo>
                <a:cubicBezTo>
                  <a:pt x="3986581" y="3191663"/>
                  <a:pt x="3416605" y="3394253"/>
                  <a:pt x="2874061" y="3453181"/>
                </a:cubicBezTo>
                <a:cubicBezTo>
                  <a:pt x="2959405" y="3525114"/>
                  <a:pt x="3038653" y="3672027"/>
                  <a:pt x="3038653" y="3896563"/>
                </a:cubicBezTo>
                <a:cubicBezTo>
                  <a:pt x="3038653" y="4217213"/>
                  <a:pt x="3035605" y="4474871"/>
                  <a:pt x="3035605" y="4552696"/>
                </a:cubicBezTo>
                <a:cubicBezTo>
                  <a:pt x="3035605" y="4615485"/>
                  <a:pt x="3078277" y="4690466"/>
                  <a:pt x="3203245" y="4666488"/>
                </a:cubicBezTo>
                <a:cubicBezTo>
                  <a:pt x="4178808" y="4351935"/>
                  <a:pt x="4876800" y="3453384"/>
                  <a:pt x="4876800" y="2396134"/>
                </a:cubicBezTo>
                <a:cubicBezTo>
                  <a:pt x="4876800" y="1072896"/>
                  <a:pt x="3785007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rgbClr val="55169A"/>
              </a:gs>
              <a:gs pos="100000">
                <a:srgbClr val="822BE1"/>
              </a:gs>
            </a:gsLst>
            <a:lin ang="2700000" scaled="1"/>
          </a:gradFill>
          <a:ln w="2032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43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ipse 23">
            <a:extLst>
              <a:ext uri="{FF2B5EF4-FFF2-40B4-BE49-F238E27FC236}">
                <a16:creationId xmlns:a16="http://schemas.microsoft.com/office/drawing/2014/main" id="{04A111EE-9C1E-4CC1-99A0-1E8AECCBF7E9}"/>
              </a:ext>
            </a:extLst>
          </p:cNvPr>
          <p:cNvSpPr/>
          <p:nvPr/>
        </p:nvSpPr>
        <p:spPr>
          <a:xfrm>
            <a:off x="1495303" y="-2752173"/>
            <a:ext cx="8858250" cy="9048750"/>
          </a:xfrm>
          <a:prstGeom prst="ellipse">
            <a:avLst/>
          </a:prstGeom>
          <a:gradFill flip="none" rotWithShape="1">
            <a:gsLst>
              <a:gs pos="100000">
                <a:srgbClr val="2607DF"/>
              </a:gs>
              <a:gs pos="0">
                <a:srgbClr val="822BE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41242FA-1116-4CAA-996C-C5D1268567EF}"/>
              </a:ext>
            </a:extLst>
          </p:cNvPr>
          <p:cNvSpPr/>
          <p:nvPr/>
        </p:nvSpPr>
        <p:spPr>
          <a:xfrm>
            <a:off x="-8858250" y="-2752173"/>
            <a:ext cx="8858250" cy="9048750"/>
          </a:xfrm>
          <a:prstGeom prst="ellipse">
            <a:avLst/>
          </a:prstGeom>
          <a:gradFill flip="none" rotWithShape="1">
            <a:gsLst>
              <a:gs pos="0">
                <a:srgbClr val="55169A"/>
              </a:gs>
              <a:gs pos="100000">
                <a:srgbClr val="C958F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A460596-DE70-4833-93B5-A1B79669ADDF}"/>
              </a:ext>
            </a:extLst>
          </p:cNvPr>
          <p:cNvSpPr/>
          <p:nvPr/>
        </p:nvSpPr>
        <p:spPr>
          <a:xfrm>
            <a:off x="12192000" y="-2752173"/>
            <a:ext cx="8858250" cy="9048750"/>
          </a:xfrm>
          <a:prstGeom prst="ellipse">
            <a:avLst/>
          </a:prstGeom>
          <a:gradFill flip="none" rotWithShape="1">
            <a:gsLst>
              <a:gs pos="15000">
                <a:srgbClr val="55169A"/>
              </a:gs>
              <a:gs pos="100000">
                <a:srgbClr val="FFF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7C178EF3-7822-45D2-AA93-9711CF618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632609" y="86277"/>
            <a:ext cx="6210300" cy="6210300"/>
          </a:xfrm>
          <a:prstGeom prst="rect">
            <a:avLst/>
          </a:prstGeom>
        </p:spPr>
      </p:pic>
      <p:grpSp>
        <p:nvGrpSpPr>
          <p:cNvPr id="27" name="Gráfico 25">
            <a:extLst>
              <a:ext uri="{FF2B5EF4-FFF2-40B4-BE49-F238E27FC236}">
                <a16:creationId xmlns:a16="http://schemas.microsoft.com/office/drawing/2014/main" id="{9F8E8CFE-FFC7-4DC1-AE23-D4B50B09C4A2}"/>
              </a:ext>
            </a:extLst>
          </p:cNvPr>
          <p:cNvGrpSpPr/>
          <p:nvPr/>
        </p:nvGrpSpPr>
        <p:grpSpPr>
          <a:xfrm>
            <a:off x="2076328" y="-419100"/>
            <a:ext cx="7696200" cy="7696200"/>
            <a:chOff x="3657600" y="990600"/>
            <a:chExt cx="4876800" cy="4876800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11DC4338-2A6A-4CC4-967C-386747F239FA}"/>
                </a:ext>
              </a:extLst>
            </p:cNvPr>
            <p:cNvSpPr/>
            <p:nvPr/>
          </p:nvSpPr>
          <p:spPr>
            <a:xfrm>
              <a:off x="3809997" y="1829747"/>
              <a:ext cx="4572083" cy="3203567"/>
            </a:xfrm>
            <a:custGeom>
              <a:avLst/>
              <a:gdLst>
                <a:gd name="connsiteX0" fmla="*/ 4513253 w 4572083"/>
                <a:gd name="connsiteY0" fmla="*/ 2080760 h 3203567"/>
                <a:gd name="connsiteX1" fmla="*/ 3802306 w 4572083"/>
                <a:gd name="connsiteY1" fmla="*/ 2017743 h 3203567"/>
                <a:gd name="connsiteX2" fmla="*/ 3885060 w 4572083"/>
                <a:gd name="connsiteY2" fmla="*/ 770272 h 3203567"/>
                <a:gd name="connsiteX3" fmla="*/ 3796965 w 4572083"/>
                <a:gd name="connsiteY3" fmla="*/ 708207 h 3203567"/>
                <a:gd name="connsiteX4" fmla="*/ 3791715 w 4572083"/>
                <a:gd name="connsiteY4" fmla="*/ 709312 h 3203567"/>
                <a:gd name="connsiteX5" fmla="*/ 3064081 w 4572083"/>
                <a:gd name="connsiteY5" fmla="*/ 1036972 h 3203567"/>
                <a:gd name="connsiteX6" fmla="*/ 2338657 w 4572083"/>
                <a:gd name="connsiteY6" fmla="*/ 15892 h 3203567"/>
                <a:gd name="connsiteX7" fmla="*/ 2237768 w 4572083"/>
                <a:gd name="connsiteY7" fmla="*/ 22750 h 3203567"/>
                <a:gd name="connsiteX8" fmla="*/ 1563246 w 4572083"/>
                <a:gd name="connsiteY8" fmla="*/ 1074310 h 3203567"/>
                <a:gd name="connsiteX9" fmla="*/ 780291 w 4572083"/>
                <a:gd name="connsiteY9" fmla="*/ 709160 h 3203567"/>
                <a:gd name="connsiteX10" fmla="*/ 688050 w 4572083"/>
                <a:gd name="connsiteY10" fmla="*/ 764870 h 3203567"/>
                <a:gd name="connsiteX11" fmla="*/ 686946 w 4572083"/>
                <a:gd name="connsiteY11" fmla="*/ 770120 h 3203567"/>
                <a:gd name="connsiteX12" fmla="*/ 769699 w 4572083"/>
                <a:gd name="connsiteY12" fmla="*/ 2017590 h 3203567"/>
                <a:gd name="connsiteX13" fmla="*/ 58753 w 4572083"/>
                <a:gd name="connsiteY13" fmla="*/ 2080608 h 3203567"/>
                <a:gd name="connsiteX14" fmla="*/ 8613 w 4572083"/>
                <a:gd name="connsiteY14" fmla="*/ 2119622 h 3203567"/>
                <a:gd name="connsiteX15" fmla="*/ 5413 w 4572083"/>
                <a:gd name="connsiteY15" fmla="*/ 2183020 h 3203567"/>
                <a:gd name="connsiteX16" fmla="*/ 1506553 w 4572083"/>
                <a:gd name="connsiteY16" fmla="*/ 3203262 h 3203567"/>
                <a:gd name="connsiteX17" fmla="*/ 2286003 w 4572083"/>
                <a:gd name="connsiteY17" fmla="*/ 3074027 h 3203567"/>
                <a:gd name="connsiteX18" fmla="*/ 3065529 w 4572083"/>
                <a:gd name="connsiteY18" fmla="*/ 3203567 h 3203567"/>
                <a:gd name="connsiteX19" fmla="*/ 4566669 w 4572083"/>
                <a:gd name="connsiteY19" fmla="*/ 2183325 h 3203567"/>
                <a:gd name="connsiteX20" fmla="*/ 4563468 w 4572083"/>
                <a:gd name="connsiteY20" fmla="*/ 2119927 h 3203567"/>
                <a:gd name="connsiteX21" fmla="*/ 4513253 w 4572083"/>
                <a:gd name="connsiteY21" fmla="*/ 2080760 h 3203567"/>
                <a:gd name="connsiteX22" fmla="*/ 3633371 w 4572083"/>
                <a:gd name="connsiteY22" fmla="*/ 2025972 h 3203567"/>
                <a:gd name="connsiteX23" fmla="*/ 2833728 w 4572083"/>
                <a:gd name="connsiteY23" fmla="*/ 2246952 h 3203567"/>
                <a:gd name="connsiteX24" fmla="*/ 2798524 w 4572083"/>
                <a:gd name="connsiteY24" fmla="*/ 2266764 h 3203567"/>
                <a:gd name="connsiteX25" fmla="*/ 2798524 w 4572083"/>
                <a:gd name="connsiteY25" fmla="*/ 2266764 h 3203567"/>
                <a:gd name="connsiteX26" fmla="*/ 2403122 w 4572083"/>
                <a:gd name="connsiteY26" fmla="*/ 2617970 h 3203567"/>
                <a:gd name="connsiteX27" fmla="*/ 2364336 w 4572083"/>
                <a:gd name="connsiteY27" fmla="*/ 2198870 h 3203567"/>
                <a:gd name="connsiteX28" fmla="*/ 3065376 w 4572083"/>
                <a:gd name="connsiteY28" fmla="*/ 1219090 h 3203567"/>
                <a:gd name="connsiteX29" fmla="*/ 3748662 w 4572083"/>
                <a:gd name="connsiteY29" fmla="*/ 880991 h 3203567"/>
                <a:gd name="connsiteX30" fmla="*/ 3633371 w 4572083"/>
                <a:gd name="connsiteY30" fmla="*/ 2025972 h 3203567"/>
                <a:gd name="connsiteX31" fmla="*/ 2297356 w 4572083"/>
                <a:gd name="connsiteY31" fmla="*/ 179494 h 3203567"/>
                <a:gd name="connsiteX32" fmla="*/ 2933245 w 4572083"/>
                <a:gd name="connsiteY32" fmla="*/ 1127955 h 3203567"/>
                <a:gd name="connsiteX33" fmla="*/ 2286003 w 4572083"/>
                <a:gd name="connsiteY33" fmla="*/ 1942152 h 3203567"/>
                <a:gd name="connsiteX34" fmla="*/ 1693624 w 4572083"/>
                <a:gd name="connsiteY34" fmla="*/ 1169484 h 3203567"/>
                <a:gd name="connsiteX35" fmla="*/ 2297356 w 4572083"/>
                <a:gd name="connsiteY35" fmla="*/ 179494 h 3203567"/>
                <a:gd name="connsiteX36" fmla="*/ 823648 w 4572083"/>
                <a:gd name="connsiteY36" fmla="*/ 880534 h 3203567"/>
                <a:gd name="connsiteX37" fmla="*/ 1560655 w 4572083"/>
                <a:gd name="connsiteY37" fmla="*/ 1257724 h 3203567"/>
                <a:gd name="connsiteX38" fmla="*/ 1560655 w 4572083"/>
                <a:gd name="connsiteY38" fmla="*/ 1257724 h 3203567"/>
                <a:gd name="connsiteX39" fmla="*/ 2207745 w 4572083"/>
                <a:gd name="connsiteY39" fmla="*/ 2198413 h 3203567"/>
                <a:gd name="connsiteX40" fmla="*/ 2168883 w 4572083"/>
                <a:gd name="connsiteY40" fmla="*/ 2617513 h 3203567"/>
                <a:gd name="connsiteX41" fmla="*/ 938558 w 4572083"/>
                <a:gd name="connsiteY41" fmla="*/ 2025591 h 3203567"/>
                <a:gd name="connsiteX42" fmla="*/ 823648 w 4572083"/>
                <a:gd name="connsiteY42" fmla="*/ 880762 h 3203567"/>
                <a:gd name="connsiteX43" fmla="*/ 1401625 w 4572083"/>
                <a:gd name="connsiteY43" fmla="*/ 3051319 h 3203567"/>
                <a:gd name="connsiteX44" fmla="*/ 183264 w 4572083"/>
                <a:gd name="connsiteY44" fmla="*/ 2211900 h 3203567"/>
                <a:gd name="connsiteX45" fmla="*/ 2185190 w 4572083"/>
                <a:gd name="connsiteY45" fmla="*/ 2947078 h 3203567"/>
                <a:gd name="connsiteX46" fmla="*/ 1401625 w 4572083"/>
                <a:gd name="connsiteY46" fmla="*/ 3051548 h 3203567"/>
                <a:gd name="connsiteX47" fmla="*/ 3170380 w 4572083"/>
                <a:gd name="connsiteY47" fmla="*/ 3051319 h 3203567"/>
                <a:gd name="connsiteX48" fmla="*/ 2386815 w 4572083"/>
                <a:gd name="connsiteY48" fmla="*/ 2946849 h 3203567"/>
                <a:gd name="connsiteX49" fmla="*/ 4389123 w 4572083"/>
                <a:gd name="connsiteY49" fmla="*/ 2211900 h 3203567"/>
                <a:gd name="connsiteX50" fmla="*/ 3170380 w 4572083"/>
                <a:gd name="connsiteY50" fmla="*/ 3051548 h 320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72083" h="3203567">
                  <a:moveTo>
                    <a:pt x="4513253" y="2080760"/>
                  </a:moveTo>
                  <a:cubicBezTo>
                    <a:pt x="4279357" y="2033333"/>
                    <a:pt x="4040896" y="2012195"/>
                    <a:pt x="3802306" y="2017743"/>
                  </a:cubicBezTo>
                  <a:cubicBezTo>
                    <a:pt x="3939467" y="1670652"/>
                    <a:pt x="3967737" y="1252161"/>
                    <a:pt x="3885060" y="770272"/>
                  </a:cubicBezTo>
                  <a:cubicBezTo>
                    <a:pt x="3877866" y="728804"/>
                    <a:pt x="3838425" y="701022"/>
                    <a:pt x="3796965" y="708207"/>
                  </a:cubicBezTo>
                  <a:cubicBezTo>
                    <a:pt x="3795197" y="708520"/>
                    <a:pt x="3793452" y="708886"/>
                    <a:pt x="3791715" y="709312"/>
                  </a:cubicBezTo>
                  <a:cubicBezTo>
                    <a:pt x="3534235" y="781771"/>
                    <a:pt x="3289000" y="892200"/>
                    <a:pt x="3064081" y="1036972"/>
                  </a:cubicBezTo>
                  <a:cubicBezTo>
                    <a:pt x="2917762" y="637959"/>
                    <a:pt x="2667285" y="285389"/>
                    <a:pt x="2338657" y="15892"/>
                  </a:cubicBezTo>
                  <a:cubicBezTo>
                    <a:pt x="2308139" y="-7676"/>
                    <a:pt x="2264819" y="-4735"/>
                    <a:pt x="2237768" y="22750"/>
                  </a:cubicBezTo>
                  <a:cubicBezTo>
                    <a:pt x="1899821" y="366489"/>
                    <a:pt x="1673888" y="719676"/>
                    <a:pt x="1563246" y="1074310"/>
                  </a:cubicBezTo>
                  <a:cubicBezTo>
                    <a:pt x="1323551" y="911364"/>
                    <a:pt x="1059183" y="788065"/>
                    <a:pt x="780291" y="709160"/>
                  </a:cubicBezTo>
                  <a:cubicBezTo>
                    <a:pt x="739432" y="699071"/>
                    <a:pt x="698132" y="724019"/>
                    <a:pt x="688050" y="764870"/>
                  </a:cubicBezTo>
                  <a:cubicBezTo>
                    <a:pt x="687616" y="766607"/>
                    <a:pt x="687250" y="768360"/>
                    <a:pt x="686946" y="770120"/>
                  </a:cubicBezTo>
                  <a:cubicBezTo>
                    <a:pt x="604269" y="1252009"/>
                    <a:pt x="632844" y="1670423"/>
                    <a:pt x="769699" y="2017590"/>
                  </a:cubicBezTo>
                  <a:cubicBezTo>
                    <a:pt x="531109" y="2012043"/>
                    <a:pt x="292647" y="2033181"/>
                    <a:pt x="58753" y="2080608"/>
                  </a:cubicBezTo>
                  <a:cubicBezTo>
                    <a:pt x="37129" y="2085637"/>
                    <a:pt x="18801" y="2099902"/>
                    <a:pt x="8613" y="2119622"/>
                  </a:cubicBezTo>
                  <a:cubicBezTo>
                    <a:pt x="-1624" y="2139282"/>
                    <a:pt x="-2792" y="2162431"/>
                    <a:pt x="5413" y="2183020"/>
                  </a:cubicBezTo>
                  <a:cubicBezTo>
                    <a:pt x="336578" y="3012229"/>
                    <a:pt x="982068" y="3203262"/>
                    <a:pt x="1506553" y="3203262"/>
                  </a:cubicBezTo>
                  <a:cubicBezTo>
                    <a:pt x="1771561" y="3201586"/>
                    <a:pt x="2034634" y="3157962"/>
                    <a:pt x="2286003" y="3074027"/>
                  </a:cubicBezTo>
                  <a:cubicBezTo>
                    <a:pt x="2537379" y="3158083"/>
                    <a:pt x="2800474" y="3201807"/>
                    <a:pt x="3065529" y="3203567"/>
                  </a:cubicBezTo>
                  <a:cubicBezTo>
                    <a:pt x="3589937" y="3203567"/>
                    <a:pt x="4235504" y="3012458"/>
                    <a:pt x="4566669" y="2183325"/>
                  </a:cubicBezTo>
                  <a:cubicBezTo>
                    <a:pt x="4574876" y="2162736"/>
                    <a:pt x="4573710" y="2139586"/>
                    <a:pt x="4563468" y="2119927"/>
                  </a:cubicBezTo>
                  <a:cubicBezTo>
                    <a:pt x="4553296" y="2100130"/>
                    <a:pt x="4534932" y="2085804"/>
                    <a:pt x="4513253" y="2080760"/>
                  </a:cubicBezTo>
                  <a:close/>
                  <a:moveTo>
                    <a:pt x="3633371" y="2025972"/>
                  </a:moveTo>
                  <a:cubicBezTo>
                    <a:pt x="3354342" y="2043132"/>
                    <a:pt x="3081973" y="2118403"/>
                    <a:pt x="2833728" y="2246952"/>
                  </a:cubicBezTo>
                  <a:cubicBezTo>
                    <a:pt x="2820401" y="2250206"/>
                    <a:pt x="2808224" y="2257056"/>
                    <a:pt x="2798524" y="2266764"/>
                  </a:cubicBezTo>
                  <a:lnTo>
                    <a:pt x="2798524" y="2266764"/>
                  </a:lnTo>
                  <a:cubicBezTo>
                    <a:pt x="2644280" y="2355819"/>
                    <a:pt x="2509756" y="2475308"/>
                    <a:pt x="2403122" y="2617970"/>
                  </a:cubicBezTo>
                  <a:cubicBezTo>
                    <a:pt x="2406452" y="2477236"/>
                    <a:pt x="2393437" y="2336601"/>
                    <a:pt x="2364336" y="2198870"/>
                  </a:cubicBezTo>
                  <a:cubicBezTo>
                    <a:pt x="2455776" y="1812003"/>
                    <a:pt x="2690853" y="1482590"/>
                    <a:pt x="3065376" y="1219090"/>
                  </a:cubicBezTo>
                  <a:cubicBezTo>
                    <a:pt x="3275650" y="1074036"/>
                    <a:pt x="3505790" y="960163"/>
                    <a:pt x="3748662" y="880991"/>
                  </a:cubicBezTo>
                  <a:cubicBezTo>
                    <a:pt x="3813736" y="1329199"/>
                    <a:pt x="3774417" y="1713552"/>
                    <a:pt x="3633371" y="2025972"/>
                  </a:cubicBezTo>
                  <a:close/>
                  <a:moveTo>
                    <a:pt x="2297356" y="179494"/>
                  </a:moveTo>
                  <a:cubicBezTo>
                    <a:pt x="2431545" y="298290"/>
                    <a:pt x="2788161" y="649419"/>
                    <a:pt x="2933245" y="1127955"/>
                  </a:cubicBezTo>
                  <a:cubicBezTo>
                    <a:pt x="2643800" y="1331577"/>
                    <a:pt x="2419101" y="1614241"/>
                    <a:pt x="2286003" y="1942152"/>
                  </a:cubicBezTo>
                  <a:cubicBezTo>
                    <a:pt x="2162551" y="1635478"/>
                    <a:pt x="1957725" y="1368321"/>
                    <a:pt x="1693624" y="1169484"/>
                  </a:cubicBezTo>
                  <a:cubicBezTo>
                    <a:pt x="1785750" y="838852"/>
                    <a:pt x="1987756" y="506316"/>
                    <a:pt x="2297356" y="179494"/>
                  </a:cubicBezTo>
                  <a:close/>
                  <a:moveTo>
                    <a:pt x="823648" y="880534"/>
                  </a:moveTo>
                  <a:cubicBezTo>
                    <a:pt x="1087727" y="966472"/>
                    <a:pt x="1336490" y="1093787"/>
                    <a:pt x="1560655" y="1257724"/>
                  </a:cubicBezTo>
                  <a:lnTo>
                    <a:pt x="1560655" y="1257724"/>
                  </a:lnTo>
                  <a:cubicBezTo>
                    <a:pt x="1882539" y="1483192"/>
                    <a:pt x="2112290" y="1817192"/>
                    <a:pt x="2207745" y="2198413"/>
                  </a:cubicBezTo>
                  <a:cubicBezTo>
                    <a:pt x="2178584" y="2336137"/>
                    <a:pt x="2165546" y="2476779"/>
                    <a:pt x="2168883" y="2617513"/>
                  </a:cubicBezTo>
                  <a:cubicBezTo>
                    <a:pt x="1860197" y="2202985"/>
                    <a:pt x="1369545" y="2060186"/>
                    <a:pt x="938558" y="2025591"/>
                  </a:cubicBezTo>
                  <a:cubicBezTo>
                    <a:pt x="797588" y="1713552"/>
                    <a:pt x="758269" y="1329123"/>
                    <a:pt x="823648" y="880762"/>
                  </a:cubicBezTo>
                  <a:close/>
                  <a:moveTo>
                    <a:pt x="1401625" y="3051319"/>
                  </a:moveTo>
                  <a:cubicBezTo>
                    <a:pt x="831116" y="3020382"/>
                    <a:pt x="421693" y="2737985"/>
                    <a:pt x="183264" y="2211900"/>
                  </a:cubicBezTo>
                  <a:cubicBezTo>
                    <a:pt x="528678" y="2153074"/>
                    <a:pt x="1774396" y="2013171"/>
                    <a:pt x="2185190" y="2947078"/>
                  </a:cubicBezTo>
                  <a:cubicBezTo>
                    <a:pt x="1931962" y="3026760"/>
                    <a:pt x="1666878" y="3062102"/>
                    <a:pt x="1401625" y="3051548"/>
                  </a:cubicBezTo>
                  <a:close/>
                  <a:moveTo>
                    <a:pt x="3170380" y="3051319"/>
                  </a:moveTo>
                  <a:cubicBezTo>
                    <a:pt x="2905128" y="3061782"/>
                    <a:pt x="2640058" y="3026440"/>
                    <a:pt x="2386815" y="2946849"/>
                  </a:cubicBezTo>
                  <a:cubicBezTo>
                    <a:pt x="2797533" y="2013247"/>
                    <a:pt x="4043175" y="2153150"/>
                    <a:pt x="4389123" y="2211900"/>
                  </a:cubicBezTo>
                  <a:cubicBezTo>
                    <a:pt x="4150312" y="2737985"/>
                    <a:pt x="3740889" y="3020382"/>
                    <a:pt x="3170380" y="3051548"/>
                  </a:cubicBezTo>
                  <a:close/>
                </a:path>
              </a:pathLst>
            </a:custGeom>
            <a:solidFill>
              <a:schemeClr val="bg1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AE0F3FCB-B61B-469A-97B3-0DCCA102EB67}"/>
                </a:ext>
              </a:extLst>
            </p:cNvPr>
            <p:cNvSpPr/>
            <p:nvPr/>
          </p:nvSpPr>
          <p:spPr>
            <a:xfrm>
              <a:off x="6019800" y="2384450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152400 w 152400"/>
                <a:gd name="connsiteY2" fmla="*/ 152400 h 152400"/>
                <a:gd name="connsiteX3" fmla="*/ 0 w 152400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52B997BC-F282-4649-8903-1CFD38157B48}"/>
                </a:ext>
              </a:extLst>
            </p:cNvPr>
            <p:cNvSpPr/>
            <p:nvPr/>
          </p:nvSpPr>
          <p:spPr>
            <a:xfrm>
              <a:off x="6019800" y="2689250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152400 w 152400"/>
                <a:gd name="connsiteY2" fmla="*/ 152400 h 152400"/>
                <a:gd name="connsiteX3" fmla="*/ 0 w 152400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5A8CB49B-1AED-43CB-A230-9F8BA437E628}"/>
                </a:ext>
              </a:extLst>
            </p:cNvPr>
            <p:cNvSpPr/>
            <p:nvPr/>
          </p:nvSpPr>
          <p:spPr>
            <a:xfrm>
              <a:off x="6019800" y="2994050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152400 w 152400"/>
                <a:gd name="connsiteY2" fmla="*/ 152400 h 152400"/>
                <a:gd name="connsiteX3" fmla="*/ 0 w 152400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F83E4301-CBB6-497B-9D71-46364C4EF1C5}"/>
                </a:ext>
              </a:extLst>
            </p:cNvPr>
            <p:cNvSpPr/>
            <p:nvPr/>
          </p:nvSpPr>
          <p:spPr>
            <a:xfrm>
              <a:off x="4724400" y="2993974"/>
              <a:ext cx="291998" cy="575767"/>
            </a:xfrm>
            <a:custGeom>
              <a:avLst/>
              <a:gdLst>
                <a:gd name="connsiteX0" fmla="*/ 0 w 291998"/>
                <a:gd name="connsiteY0" fmla="*/ 76 h 575767"/>
                <a:gd name="connsiteX1" fmla="*/ 165202 w 291998"/>
                <a:gd name="connsiteY1" fmla="*/ 575767 h 575767"/>
                <a:gd name="connsiteX2" fmla="*/ 291998 w 291998"/>
                <a:gd name="connsiteY2" fmla="*/ 491185 h 575767"/>
                <a:gd name="connsiteX3" fmla="*/ 152400 w 291998"/>
                <a:gd name="connsiteY3" fmla="*/ 0 h 57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998" h="575767">
                  <a:moveTo>
                    <a:pt x="0" y="76"/>
                  </a:moveTo>
                  <a:cubicBezTo>
                    <a:pt x="3779" y="203119"/>
                    <a:pt x="60739" y="401620"/>
                    <a:pt x="165202" y="575767"/>
                  </a:cubicBezTo>
                  <a:lnTo>
                    <a:pt x="291998" y="491185"/>
                  </a:lnTo>
                  <a:cubicBezTo>
                    <a:pt x="204612" y="341925"/>
                    <a:pt x="156583" y="172905"/>
                    <a:pt x="152400" y="0"/>
                  </a:cubicBezTo>
                  <a:close/>
                </a:path>
              </a:pathLst>
            </a:custGeom>
            <a:solidFill>
              <a:schemeClr val="bg1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0307D55-6C17-4609-BED6-08402D2438E3}"/>
                </a:ext>
              </a:extLst>
            </p:cNvPr>
            <p:cNvSpPr/>
            <p:nvPr/>
          </p:nvSpPr>
          <p:spPr>
            <a:xfrm>
              <a:off x="7175601" y="2994050"/>
              <a:ext cx="291998" cy="575691"/>
            </a:xfrm>
            <a:custGeom>
              <a:avLst/>
              <a:gdLst>
                <a:gd name="connsiteX0" fmla="*/ 291998 w 291998"/>
                <a:gd name="connsiteY0" fmla="*/ 0 h 575691"/>
                <a:gd name="connsiteX1" fmla="*/ 139598 w 291998"/>
                <a:gd name="connsiteY1" fmla="*/ 0 h 575691"/>
                <a:gd name="connsiteX2" fmla="*/ 0 w 291998"/>
                <a:gd name="connsiteY2" fmla="*/ 491109 h 575691"/>
                <a:gd name="connsiteX3" fmla="*/ 126797 w 291998"/>
                <a:gd name="connsiteY3" fmla="*/ 575691 h 575691"/>
                <a:gd name="connsiteX4" fmla="*/ 291998 w 291998"/>
                <a:gd name="connsiteY4" fmla="*/ 0 h 57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998" h="575691">
                  <a:moveTo>
                    <a:pt x="291998" y="0"/>
                  </a:moveTo>
                  <a:lnTo>
                    <a:pt x="139598" y="0"/>
                  </a:lnTo>
                  <a:cubicBezTo>
                    <a:pt x="135705" y="172928"/>
                    <a:pt x="87653" y="341986"/>
                    <a:pt x="0" y="491109"/>
                  </a:cubicBezTo>
                  <a:lnTo>
                    <a:pt x="126797" y="575691"/>
                  </a:lnTo>
                  <a:cubicBezTo>
                    <a:pt x="231259" y="401544"/>
                    <a:pt x="288219" y="203043"/>
                    <a:pt x="291998" y="0"/>
                  </a:cubicBezTo>
                  <a:close/>
                </a:path>
              </a:pathLst>
            </a:custGeom>
            <a:solidFill>
              <a:schemeClr val="bg1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0" name="Gráfico 4">
            <a:extLst>
              <a:ext uri="{FF2B5EF4-FFF2-40B4-BE49-F238E27FC236}">
                <a16:creationId xmlns:a16="http://schemas.microsoft.com/office/drawing/2014/main" id="{6D2B32DA-32D1-488E-B860-9DCE1EE2011F}"/>
              </a:ext>
            </a:extLst>
          </p:cNvPr>
          <p:cNvGrpSpPr/>
          <p:nvPr/>
        </p:nvGrpSpPr>
        <p:grpSpPr>
          <a:xfrm>
            <a:off x="14342665" y="-319822"/>
            <a:ext cx="4742880" cy="6682016"/>
            <a:chOff x="14342665" y="-319822"/>
            <a:chExt cx="4742880" cy="6682016"/>
          </a:xfrm>
          <a:solidFill>
            <a:schemeClr val="bg1"/>
          </a:solidFill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0E53AADA-15FE-436F-AAFA-CF20556524F3}"/>
                </a:ext>
              </a:extLst>
            </p:cNvPr>
            <p:cNvSpPr/>
            <p:nvPr/>
          </p:nvSpPr>
          <p:spPr>
            <a:xfrm>
              <a:off x="14342665" y="-319822"/>
              <a:ext cx="4742880" cy="6682016"/>
            </a:xfrm>
            <a:custGeom>
              <a:avLst/>
              <a:gdLst>
                <a:gd name="connsiteX0" fmla="*/ 4716690 w 4742880"/>
                <a:gd name="connsiteY0" fmla="*/ 2294629 h 6682016"/>
                <a:gd name="connsiteX1" fmla="*/ 4160408 w 4742880"/>
                <a:gd name="connsiteY1" fmla="*/ 1892478 h 6682016"/>
                <a:gd name="connsiteX2" fmla="*/ 4442634 w 4742880"/>
                <a:gd name="connsiteY2" fmla="*/ 1267261 h 6682016"/>
                <a:gd name="connsiteX3" fmla="*/ 4365190 w 4742880"/>
                <a:gd name="connsiteY3" fmla="*/ 1132771 h 6682016"/>
                <a:gd name="connsiteX4" fmla="*/ 3681922 w 4742880"/>
                <a:gd name="connsiteY4" fmla="*/ 1062049 h 6682016"/>
                <a:gd name="connsiteX5" fmla="*/ 3613640 w 4742880"/>
                <a:gd name="connsiteY5" fmla="*/ 379891 h 6682016"/>
                <a:gd name="connsiteX6" fmla="*/ 3479320 w 4742880"/>
                <a:gd name="connsiteY6" fmla="*/ 302133 h 6682016"/>
                <a:gd name="connsiteX7" fmla="*/ 2851389 w 4742880"/>
                <a:gd name="connsiteY7" fmla="*/ 583224 h 6682016"/>
                <a:gd name="connsiteX8" fmla="*/ 2450857 w 4742880"/>
                <a:gd name="connsiteY8" fmla="*/ 25598 h 6682016"/>
                <a:gd name="connsiteX9" fmla="*/ 2295668 w 4742880"/>
                <a:gd name="connsiteY9" fmla="*/ 25428 h 6682016"/>
                <a:gd name="connsiteX10" fmla="*/ 1892565 w 4742880"/>
                <a:gd name="connsiteY10" fmla="*/ 582402 h 6682016"/>
                <a:gd name="connsiteX11" fmla="*/ 1267322 w 4742880"/>
                <a:gd name="connsiteY11" fmla="*/ 300163 h 6682016"/>
                <a:gd name="connsiteX12" fmla="*/ 1132780 w 4742880"/>
                <a:gd name="connsiteY12" fmla="*/ 377737 h 6682016"/>
                <a:gd name="connsiteX13" fmla="*/ 1062266 w 4742880"/>
                <a:gd name="connsiteY13" fmla="*/ 1061709 h 6682016"/>
                <a:gd name="connsiteX14" fmla="*/ 380186 w 4742880"/>
                <a:gd name="connsiteY14" fmla="*/ 1130018 h 6682016"/>
                <a:gd name="connsiteX15" fmla="*/ 302116 w 4742880"/>
                <a:gd name="connsiteY15" fmla="*/ 1261114 h 6682016"/>
                <a:gd name="connsiteX16" fmla="*/ 302429 w 4742880"/>
                <a:gd name="connsiteY16" fmla="*/ 1264338 h 6682016"/>
                <a:gd name="connsiteX17" fmla="*/ 583428 w 4742880"/>
                <a:gd name="connsiteY17" fmla="*/ 1892138 h 6682016"/>
                <a:gd name="connsiteX18" fmla="*/ 26102 w 4742880"/>
                <a:gd name="connsiteY18" fmla="*/ 2294759 h 6682016"/>
                <a:gd name="connsiteX19" fmla="*/ 25659 w 4742880"/>
                <a:gd name="connsiteY19" fmla="*/ 2450783 h 6682016"/>
                <a:gd name="connsiteX20" fmla="*/ 582684 w 4742880"/>
                <a:gd name="connsiteY20" fmla="*/ 2851132 h 6682016"/>
                <a:gd name="connsiteX21" fmla="*/ 301907 w 4742880"/>
                <a:gd name="connsiteY21" fmla="*/ 3478489 h 6682016"/>
                <a:gd name="connsiteX22" fmla="*/ 379638 w 4742880"/>
                <a:gd name="connsiteY22" fmla="*/ 3613031 h 6682016"/>
                <a:gd name="connsiteX23" fmla="*/ 1062840 w 4742880"/>
                <a:gd name="connsiteY23" fmla="*/ 3681092 h 6682016"/>
                <a:gd name="connsiteX24" fmla="*/ 1133407 w 4742880"/>
                <a:gd name="connsiteY24" fmla="*/ 4365547 h 6682016"/>
                <a:gd name="connsiteX25" fmla="*/ 1267857 w 4742880"/>
                <a:gd name="connsiteY25" fmla="*/ 4442886 h 6682016"/>
                <a:gd name="connsiteX26" fmla="*/ 1892747 w 4742880"/>
                <a:gd name="connsiteY26" fmla="*/ 4160960 h 6682016"/>
                <a:gd name="connsiteX27" fmla="*/ 2240933 w 4742880"/>
                <a:gd name="connsiteY27" fmla="*/ 4674253 h 6682016"/>
                <a:gd name="connsiteX28" fmla="*/ 2240933 w 4742880"/>
                <a:gd name="connsiteY28" fmla="*/ 5391569 h 6682016"/>
                <a:gd name="connsiteX29" fmla="*/ 1203555 w 4742880"/>
                <a:gd name="connsiteY29" fmla="*/ 4874153 h 6682016"/>
                <a:gd name="connsiteX30" fmla="*/ 307597 w 4742880"/>
                <a:gd name="connsiteY30" fmla="*/ 5232192 h 6682016"/>
                <a:gd name="connsiteX31" fmla="*/ 267844 w 4742880"/>
                <a:gd name="connsiteY31" fmla="*/ 5341089 h 6682016"/>
                <a:gd name="connsiteX32" fmla="*/ 330436 w 4742880"/>
                <a:gd name="connsiteY32" fmla="*/ 5438683 h 6682016"/>
                <a:gd name="connsiteX33" fmla="*/ 346750 w 4742880"/>
                <a:gd name="connsiteY33" fmla="*/ 5446971 h 6682016"/>
                <a:gd name="connsiteX34" fmla="*/ 823186 w 4742880"/>
                <a:gd name="connsiteY34" fmla="*/ 5948008 h 6682016"/>
                <a:gd name="connsiteX35" fmla="*/ 1878848 w 4742880"/>
                <a:gd name="connsiteY35" fmla="*/ 6682017 h 6682016"/>
                <a:gd name="connsiteX36" fmla="*/ 2373112 w 4742880"/>
                <a:gd name="connsiteY36" fmla="*/ 6567874 h 6682016"/>
                <a:gd name="connsiteX37" fmla="*/ 2867376 w 4742880"/>
                <a:gd name="connsiteY37" fmla="*/ 6682017 h 6682016"/>
                <a:gd name="connsiteX38" fmla="*/ 3923273 w 4742880"/>
                <a:gd name="connsiteY38" fmla="*/ 5947329 h 6682016"/>
                <a:gd name="connsiteX39" fmla="*/ 4399461 w 4742880"/>
                <a:gd name="connsiteY39" fmla="*/ 5446971 h 6682016"/>
                <a:gd name="connsiteX40" fmla="*/ 4407018 w 4742880"/>
                <a:gd name="connsiteY40" fmla="*/ 5443486 h 6682016"/>
                <a:gd name="connsiteX41" fmla="*/ 4477728 w 4742880"/>
                <a:gd name="connsiteY41" fmla="*/ 5346048 h 6682016"/>
                <a:gd name="connsiteX42" fmla="*/ 4438614 w 4742880"/>
                <a:gd name="connsiteY42" fmla="*/ 5232192 h 6682016"/>
                <a:gd name="connsiteX43" fmla="*/ 3542656 w 4742880"/>
                <a:gd name="connsiteY43" fmla="*/ 4874153 h 6682016"/>
                <a:gd name="connsiteX44" fmla="*/ 2501964 w 4742880"/>
                <a:gd name="connsiteY44" fmla="*/ 5395876 h 6682016"/>
                <a:gd name="connsiteX45" fmla="*/ 2501964 w 4742880"/>
                <a:gd name="connsiteY45" fmla="*/ 4676667 h 6682016"/>
                <a:gd name="connsiteX46" fmla="*/ 2851206 w 4742880"/>
                <a:gd name="connsiteY46" fmla="*/ 4160099 h 6682016"/>
                <a:gd name="connsiteX47" fmla="*/ 3478981 w 4742880"/>
                <a:gd name="connsiteY47" fmla="*/ 4440929 h 6682016"/>
                <a:gd name="connsiteX48" fmla="*/ 3613118 w 4742880"/>
                <a:gd name="connsiteY48" fmla="*/ 4363145 h 6682016"/>
                <a:gd name="connsiteX49" fmla="*/ 3681361 w 4742880"/>
                <a:gd name="connsiteY49" fmla="*/ 3680791 h 6682016"/>
                <a:gd name="connsiteX50" fmla="*/ 4365842 w 4742880"/>
                <a:gd name="connsiteY50" fmla="*/ 3610225 h 6682016"/>
                <a:gd name="connsiteX51" fmla="*/ 4443195 w 4742880"/>
                <a:gd name="connsiteY51" fmla="*/ 3475775 h 6682016"/>
                <a:gd name="connsiteX52" fmla="*/ 4161191 w 4742880"/>
                <a:gd name="connsiteY52" fmla="*/ 2850793 h 6682016"/>
                <a:gd name="connsiteX53" fmla="*/ 4717251 w 4742880"/>
                <a:gd name="connsiteY53" fmla="*/ 2450769 h 6682016"/>
                <a:gd name="connsiteX54" fmla="*/ 4716690 w 4742880"/>
                <a:gd name="connsiteY54" fmla="*/ 2294629 h 6682016"/>
                <a:gd name="connsiteX55" fmla="*/ 1068165 w 4742880"/>
                <a:gd name="connsiteY55" fmla="*/ 5857931 h 6682016"/>
                <a:gd name="connsiteX56" fmla="*/ 632761 w 4742880"/>
                <a:gd name="connsiteY56" fmla="*/ 5305760 h 6682016"/>
                <a:gd name="connsiteX57" fmla="*/ 1203555 w 4742880"/>
                <a:gd name="connsiteY57" fmla="*/ 5135171 h 6682016"/>
                <a:gd name="connsiteX58" fmla="*/ 2220886 w 4742880"/>
                <a:gd name="connsiteY58" fmla="*/ 5962625 h 6682016"/>
                <a:gd name="connsiteX59" fmla="*/ 1695614 w 4742880"/>
                <a:gd name="connsiteY59" fmla="*/ 5560135 h 6682016"/>
                <a:gd name="connsiteX60" fmla="*/ 1524373 w 4742880"/>
                <a:gd name="connsiteY60" fmla="*/ 5629018 h 6682016"/>
                <a:gd name="connsiteX61" fmla="*/ 1593255 w 4742880"/>
                <a:gd name="connsiteY61" fmla="*/ 5800258 h 6682016"/>
                <a:gd name="connsiteX62" fmla="*/ 2161270 w 4742880"/>
                <a:gd name="connsiteY62" fmla="*/ 6373389 h 6682016"/>
                <a:gd name="connsiteX63" fmla="*/ 1878835 w 4742880"/>
                <a:gd name="connsiteY63" fmla="*/ 6420986 h 6682016"/>
                <a:gd name="connsiteX64" fmla="*/ 1068165 w 4742880"/>
                <a:gd name="connsiteY64" fmla="*/ 5857931 h 6682016"/>
                <a:gd name="connsiteX65" fmla="*/ 3542643 w 4742880"/>
                <a:gd name="connsiteY65" fmla="*/ 5135158 h 6682016"/>
                <a:gd name="connsiteX66" fmla="*/ 4113424 w 4742880"/>
                <a:gd name="connsiteY66" fmla="*/ 5305747 h 6682016"/>
                <a:gd name="connsiteX67" fmla="*/ 3678268 w 4742880"/>
                <a:gd name="connsiteY67" fmla="*/ 5857239 h 6682016"/>
                <a:gd name="connsiteX68" fmla="*/ 2867350 w 4742880"/>
                <a:gd name="connsiteY68" fmla="*/ 6420973 h 6682016"/>
                <a:gd name="connsiteX69" fmla="*/ 2584915 w 4742880"/>
                <a:gd name="connsiteY69" fmla="*/ 6373376 h 6682016"/>
                <a:gd name="connsiteX70" fmla="*/ 3152943 w 4742880"/>
                <a:gd name="connsiteY70" fmla="*/ 5800258 h 6682016"/>
                <a:gd name="connsiteX71" fmla="*/ 3221813 w 4742880"/>
                <a:gd name="connsiteY71" fmla="*/ 5629018 h 6682016"/>
                <a:gd name="connsiteX72" fmla="*/ 3050572 w 4742880"/>
                <a:gd name="connsiteY72" fmla="*/ 5560135 h 6682016"/>
                <a:gd name="connsiteX73" fmla="*/ 2525312 w 4742880"/>
                <a:gd name="connsiteY73" fmla="*/ 5962625 h 6682016"/>
                <a:gd name="connsiteX74" fmla="*/ 3542643 w 4742880"/>
                <a:gd name="connsiteY74" fmla="*/ 5135158 h 6682016"/>
                <a:gd name="connsiteX75" fmla="*/ 3864022 w 4742880"/>
                <a:gd name="connsiteY75" fmla="*/ 2643009 h 6682016"/>
                <a:gd name="connsiteX76" fmla="*/ 3745480 w 4742880"/>
                <a:gd name="connsiteY76" fmla="*/ 2739560 h 6682016"/>
                <a:gd name="connsiteX77" fmla="*/ 3799955 w 4742880"/>
                <a:gd name="connsiteY77" fmla="*/ 2882415 h 6682016"/>
                <a:gd name="connsiteX78" fmla="*/ 4166594 w 4742880"/>
                <a:gd name="connsiteY78" fmla="*/ 3406265 h 6682016"/>
                <a:gd name="connsiteX79" fmla="*/ 3527935 w 4742880"/>
                <a:gd name="connsiteY79" fmla="*/ 3352652 h 6682016"/>
                <a:gd name="connsiteX80" fmla="*/ 3377132 w 4742880"/>
                <a:gd name="connsiteY80" fmla="*/ 3377149 h 6682016"/>
                <a:gd name="connsiteX81" fmla="*/ 3352922 w 4742880"/>
                <a:gd name="connsiteY81" fmla="*/ 3527991 h 6682016"/>
                <a:gd name="connsiteX82" fmla="*/ 3408349 w 4742880"/>
                <a:gd name="connsiteY82" fmla="*/ 4164654 h 6682016"/>
                <a:gd name="connsiteX83" fmla="*/ 2882306 w 4742880"/>
                <a:gd name="connsiteY83" fmla="*/ 3799281 h 6682016"/>
                <a:gd name="connsiteX84" fmla="*/ 2739464 w 4742880"/>
                <a:gd name="connsiteY84" fmla="*/ 3745184 h 6682016"/>
                <a:gd name="connsiteX85" fmla="*/ 2643109 w 4742880"/>
                <a:gd name="connsiteY85" fmla="*/ 3863700 h 6682016"/>
                <a:gd name="connsiteX86" fmla="*/ 2372786 w 4742880"/>
                <a:gd name="connsiteY86" fmla="*/ 4442834 h 6682016"/>
                <a:gd name="connsiteX87" fmla="*/ 2099983 w 4742880"/>
                <a:gd name="connsiteY87" fmla="*/ 3864300 h 6682016"/>
                <a:gd name="connsiteX88" fmla="*/ 2003328 w 4742880"/>
                <a:gd name="connsiteY88" fmla="*/ 3746163 h 6682016"/>
                <a:gd name="connsiteX89" fmla="*/ 1969722 w 4742880"/>
                <a:gd name="connsiteY89" fmla="*/ 3741752 h 6682016"/>
                <a:gd name="connsiteX90" fmla="*/ 1860694 w 4742880"/>
                <a:gd name="connsiteY90" fmla="*/ 3800534 h 6682016"/>
                <a:gd name="connsiteX91" fmla="*/ 1337405 w 4742880"/>
                <a:gd name="connsiteY91" fmla="*/ 4166285 h 6682016"/>
                <a:gd name="connsiteX92" fmla="*/ 1391149 w 4742880"/>
                <a:gd name="connsiteY92" fmla="*/ 3527352 h 6682016"/>
                <a:gd name="connsiteX93" fmla="*/ 1366626 w 4742880"/>
                <a:gd name="connsiteY93" fmla="*/ 3376483 h 6682016"/>
                <a:gd name="connsiteX94" fmla="*/ 1215692 w 4742880"/>
                <a:gd name="connsiteY94" fmla="*/ 3352365 h 6682016"/>
                <a:gd name="connsiteX95" fmla="*/ 578169 w 4742880"/>
                <a:gd name="connsiteY95" fmla="*/ 3408249 h 6682016"/>
                <a:gd name="connsiteX96" fmla="*/ 943529 w 4742880"/>
                <a:gd name="connsiteY96" fmla="*/ 2882219 h 6682016"/>
                <a:gd name="connsiteX97" fmla="*/ 997638 w 4742880"/>
                <a:gd name="connsiteY97" fmla="*/ 2739377 h 6682016"/>
                <a:gd name="connsiteX98" fmla="*/ 879123 w 4742880"/>
                <a:gd name="connsiteY98" fmla="*/ 2643022 h 6682016"/>
                <a:gd name="connsiteX99" fmla="*/ 299989 w 4742880"/>
                <a:gd name="connsiteY99" fmla="*/ 2372686 h 6682016"/>
                <a:gd name="connsiteX100" fmla="*/ 879671 w 4742880"/>
                <a:gd name="connsiteY100" fmla="*/ 2099792 h 6682016"/>
                <a:gd name="connsiteX101" fmla="*/ 997925 w 4742880"/>
                <a:gd name="connsiteY101" fmla="*/ 2003332 h 6682016"/>
                <a:gd name="connsiteX102" fmla="*/ 943829 w 4742880"/>
                <a:gd name="connsiteY102" fmla="*/ 1860633 h 6682016"/>
                <a:gd name="connsiteX103" fmla="*/ 578704 w 4742880"/>
                <a:gd name="connsiteY103" fmla="*/ 1334773 h 6682016"/>
                <a:gd name="connsiteX104" fmla="*/ 1214975 w 4742880"/>
                <a:gd name="connsiteY104" fmla="*/ 1389992 h 6682016"/>
                <a:gd name="connsiteX105" fmla="*/ 1365752 w 4742880"/>
                <a:gd name="connsiteY105" fmla="*/ 1365743 h 6682016"/>
                <a:gd name="connsiteX106" fmla="*/ 1390288 w 4742880"/>
                <a:gd name="connsiteY106" fmla="*/ 1215018 h 6682016"/>
                <a:gd name="connsiteX107" fmla="*/ 1336870 w 4742880"/>
                <a:gd name="connsiteY107" fmla="*/ 576738 h 6682016"/>
                <a:gd name="connsiteX108" fmla="*/ 1860551 w 4742880"/>
                <a:gd name="connsiteY108" fmla="*/ 943116 h 6682016"/>
                <a:gd name="connsiteX109" fmla="*/ 2003249 w 4742880"/>
                <a:gd name="connsiteY109" fmla="*/ 997577 h 6682016"/>
                <a:gd name="connsiteX110" fmla="*/ 2099905 w 4742880"/>
                <a:gd name="connsiteY110" fmla="*/ 879310 h 6682016"/>
                <a:gd name="connsiteX111" fmla="*/ 2372786 w 4742880"/>
                <a:gd name="connsiteY111" fmla="*/ 299876 h 6682016"/>
                <a:gd name="connsiteX112" fmla="*/ 2643148 w 4742880"/>
                <a:gd name="connsiteY112" fmla="*/ 879923 h 6682016"/>
                <a:gd name="connsiteX113" fmla="*/ 2739516 w 4742880"/>
                <a:gd name="connsiteY113" fmla="*/ 998569 h 6682016"/>
                <a:gd name="connsiteX114" fmla="*/ 2882424 w 4742880"/>
                <a:gd name="connsiteY114" fmla="*/ 944369 h 6682016"/>
                <a:gd name="connsiteX115" fmla="*/ 3408884 w 4742880"/>
                <a:gd name="connsiteY115" fmla="*/ 578395 h 6682016"/>
                <a:gd name="connsiteX116" fmla="*/ 3353770 w 4742880"/>
                <a:gd name="connsiteY116" fmla="*/ 1214431 h 6682016"/>
                <a:gd name="connsiteX117" fmla="*/ 3377980 w 4742880"/>
                <a:gd name="connsiteY117" fmla="*/ 1365143 h 6682016"/>
                <a:gd name="connsiteX118" fmla="*/ 3528626 w 4742880"/>
                <a:gd name="connsiteY118" fmla="*/ 1389783 h 6682016"/>
                <a:gd name="connsiteX119" fmla="*/ 4166059 w 4742880"/>
                <a:gd name="connsiteY119" fmla="*/ 1336796 h 6682016"/>
                <a:gd name="connsiteX120" fmla="*/ 3799681 w 4742880"/>
                <a:gd name="connsiteY120" fmla="*/ 1860451 h 6682016"/>
                <a:gd name="connsiteX121" fmla="*/ 3745206 w 4742880"/>
                <a:gd name="connsiteY121" fmla="*/ 2003162 h 6682016"/>
                <a:gd name="connsiteX122" fmla="*/ 3863500 w 4742880"/>
                <a:gd name="connsiteY122" fmla="*/ 2099818 h 6682016"/>
                <a:gd name="connsiteX123" fmla="*/ 4442921 w 4742880"/>
                <a:gd name="connsiteY123" fmla="*/ 2372686 h 6682016"/>
                <a:gd name="connsiteX124" fmla="*/ 3864022 w 4742880"/>
                <a:gd name="connsiteY124" fmla="*/ 2643009 h 66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742880" h="6682016">
                  <a:moveTo>
                    <a:pt x="4716690" y="2294629"/>
                  </a:moveTo>
                  <a:cubicBezTo>
                    <a:pt x="4575792" y="2103368"/>
                    <a:pt x="4381059" y="1964258"/>
                    <a:pt x="4160408" y="1892478"/>
                  </a:cubicBezTo>
                  <a:cubicBezTo>
                    <a:pt x="4315910" y="1720519"/>
                    <a:pt x="4415566" y="1503052"/>
                    <a:pt x="4442634" y="1267261"/>
                  </a:cubicBezTo>
                  <a:cubicBezTo>
                    <a:pt x="4449172" y="1210359"/>
                    <a:pt x="4417641" y="1155767"/>
                    <a:pt x="4365190" y="1132771"/>
                  </a:cubicBezTo>
                  <a:cubicBezTo>
                    <a:pt x="4147474" y="1037291"/>
                    <a:pt x="3909086" y="1013982"/>
                    <a:pt x="3681922" y="1062049"/>
                  </a:cubicBezTo>
                  <a:cubicBezTo>
                    <a:pt x="3730498" y="835472"/>
                    <a:pt x="3708024" y="597475"/>
                    <a:pt x="3613640" y="379891"/>
                  </a:cubicBezTo>
                  <a:cubicBezTo>
                    <a:pt x="3590853" y="327348"/>
                    <a:pt x="3536065" y="295843"/>
                    <a:pt x="3479320" y="302133"/>
                  </a:cubicBezTo>
                  <a:cubicBezTo>
                    <a:pt x="3242589" y="328353"/>
                    <a:pt x="3024196" y="427605"/>
                    <a:pt x="2851389" y="583224"/>
                  </a:cubicBezTo>
                  <a:cubicBezTo>
                    <a:pt x="2780288" y="362311"/>
                    <a:pt x="2641739" y="167096"/>
                    <a:pt x="2450857" y="25598"/>
                  </a:cubicBezTo>
                  <a:cubicBezTo>
                    <a:pt x="2404852" y="-8504"/>
                    <a:pt x="2341803" y="-8504"/>
                    <a:pt x="2295668" y="25428"/>
                  </a:cubicBezTo>
                  <a:cubicBezTo>
                    <a:pt x="2103924" y="166378"/>
                    <a:pt x="1964462" y="361398"/>
                    <a:pt x="1892565" y="582402"/>
                  </a:cubicBezTo>
                  <a:cubicBezTo>
                    <a:pt x="1720567" y="426861"/>
                    <a:pt x="1503126" y="327230"/>
                    <a:pt x="1267322" y="300163"/>
                  </a:cubicBezTo>
                  <a:cubicBezTo>
                    <a:pt x="1210276" y="293585"/>
                    <a:pt x="1155711" y="325273"/>
                    <a:pt x="1132780" y="377737"/>
                  </a:cubicBezTo>
                  <a:cubicBezTo>
                    <a:pt x="1037208" y="595714"/>
                    <a:pt x="1013978" y="834336"/>
                    <a:pt x="1062266" y="1061709"/>
                  </a:cubicBezTo>
                  <a:cubicBezTo>
                    <a:pt x="835715" y="1013160"/>
                    <a:pt x="597719" y="1035633"/>
                    <a:pt x="380186" y="1130018"/>
                  </a:cubicBezTo>
                  <a:cubicBezTo>
                    <a:pt x="328740" y="1152335"/>
                    <a:pt x="297313" y="1205243"/>
                    <a:pt x="302116" y="1261114"/>
                  </a:cubicBezTo>
                  <a:cubicBezTo>
                    <a:pt x="302207" y="1262197"/>
                    <a:pt x="302312" y="1263267"/>
                    <a:pt x="302429" y="1264338"/>
                  </a:cubicBezTo>
                  <a:cubicBezTo>
                    <a:pt x="328635" y="1500938"/>
                    <a:pt x="427874" y="1719331"/>
                    <a:pt x="583428" y="1892138"/>
                  </a:cubicBezTo>
                  <a:cubicBezTo>
                    <a:pt x="362072" y="1963892"/>
                    <a:pt x="166830" y="2103315"/>
                    <a:pt x="26102" y="2294759"/>
                  </a:cubicBezTo>
                  <a:cubicBezTo>
                    <a:pt x="-8535" y="2340946"/>
                    <a:pt x="-8717" y="2404400"/>
                    <a:pt x="25659" y="2450783"/>
                  </a:cubicBezTo>
                  <a:cubicBezTo>
                    <a:pt x="167000" y="2641443"/>
                    <a:pt x="362033" y="2779953"/>
                    <a:pt x="582684" y="2851132"/>
                  </a:cubicBezTo>
                  <a:cubicBezTo>
                    <a:pt x="427235" y="3023874"/>
                    <a:pt x="328100" y="3242111"/>
                    <a:pt x="301907" y="3478489"/>
                  </a:cubicBezTo>
                  <a:cubicBezTo>
                    <a:pt x="295395" y="3535561"/>
                    <a:pt x="326939" y="3590179"/>
                    <a:pt x="379638" y="3613031"/>
                  </a:cubicBezTo>
                  <a:cubicBezTo>
                    <a:pt x="597628" y="3707598"/>
                    <a:pt x="835976" y="3729980"/>
                    <a:pt x="1062840" y="3681092"/>
                  </a:cubicBezTo>
                  <a:cubicBezTo>
                    <a:pt x="1014474" y="3908569"/>
                    <a:pt x="1037717" y="4147361"/>
                    <a:pt x="1133407" y="4365547"/>
                  </a:cubicBezTo>
                  <a:cubicBezTo>
                    <a:pt x="1156376" y="4418050"/>
                    <a:pt x="1210838" y="4449516"/>
                    <a:pt x="1267857" y="4442886"/>
                  </a:cubicBezTo>
                  <a:cubicBezTo>
                    <a:pt x="1503465" y="4415844"/>
                    <a:pt x="1720828" y="4316292"/>
                    <a:pt x="1892747" y="4160960"/>
                  </a:cubicBezTo>
                  <a:cubicBezTo>
                    <a:pt x="1957689" y="4360300"/>
                    <a:pt x="2077679" y="4538236"/>
                    <a:pt x="2240933" y="4674253"/>
                  </a:cubicBezTo>
                  <a:lnTo>
                    <a:pt x="2240933" y="5391569"/>
                  </a:lnTo>
                  <a:cubicBezTo>
                    <a:pt x="2003393" y="5077499"/>
                    <a:pt x="1626796" y="4874153"/>
                    <a:pt x="1203555" y="4874153"/>
                  </a:cubicBezTo>
                  <a:cubicBezTo>
                    <a:pt x="868473" y="4874153"/>
                    <a:pt x="550279" y="5001308"/>
                    <a:pt x="307597" y="5232192"/>
                  </a:cubicBezTo>
                  <a:cubicBezTo>
                    <a:pt x="278063" y="5260290"/>
                    <a:pt x="263368" y="5300579"/>
                    <a:pt x="267844" y="5341089"/>
                  </a:cubicBezTo>
                  <a:cubicBezTo>
                    <a:pt x="272321" y="5381599"/>
                    <a:pt x="295486" y="5417711"/>
                    <a:pt x="330436" y="5438683"/>
                  </a:cubicBezTo>
                  <a:cubicBezTo>
                    <a:pt x="335670" y="5441829"/>
                    <a:pt x="341125" y="5444595"/>
                    <a:pt x="346750" y="5446971"/>
                  </a:cubicBezTo>
                  <a:cubicBezTo>
                    <a:pt x="567519" y="5540350"/>
                    <a:pt x="741083" y="5722710"/>
                    <a:pt x="823186" y="5948008"/>
                  </a:cubicBezTo>
                  <a:cubicBezTo>
                    <a:pt x="985983" y="6387040"/>
                    <a:pt x="1410216" y="6682017"/>
                    <a:pt x="1878848" y="6682017"/>
                  </a:cubicBezTo>
                  <a:cubicBezTo>
                    <a:pt x="2050102" y="6682017"/>
                    <a:pt x="2220195" y="6642629"/>
                    <a:pt x="2373112" y="6567874"/>
                  </a:cubicBezTo>
                  <a:cubicBezTo>
                    <a:pt x="2526017" y="6642629"/>
                    <a:pt x="2696122" y="6682017"/>
                    <a:pt x="2867376" y="6682017"/>
                  </a:cubicBezTo>
                  <a:cubicBezTo>
                    <a:pt x="3335995" y="6682017"/>
                    <a:pt x="3760241" y="6387040"/>
                    <a:pt x="3923273" y="5947329"/>
                  </a:cubicBezTo>
                  <a:cubicBezTo>
                    <a:pt x="4005141" y="5722723"/>
                    <a:pt x="4178705" y="5540337"/>
                    <a:pt x="4399461" y="5446971"/>
                  </a:cubicBezTo>
                  <a:cubicBezTo>
                    <a:pt x="4402006" y="5445901"/>
                    <a:pt x="4404564" y="5444726"/>
                    <a:pt x="4407018" y="5443486"/>
                  </a:cubicBezTo>
                  <a:cubicBezTo>
                    <a:pt x="4445061" y="5424471"/>
                    <a:pt x="4471437" y="5388111"/>
                    <a:pt x="4477728" y="5346048"/>
                  </a:cubicBezTo>
                  <a:cubicBezTo>
                    <a:pt x="4484018" y="5303998"/>
                    <a:pt x="4469427" y="5261504"/>
                    <a:pt x="4438614" y="5232192"/>
                  </a:cubicBezTo>
                  <a:cubicBezTo>
                    <a:pt x="4195932" y="5001308"/>
                    <a:pt x="3877738" y="4874153"/>
                    <a:pt x="3542656" y="4874153"/>
                  </a:cubicBezTo>
                  <a:cubicBezTo>
                    <a:pt x="3117471" y="4874153"/>
                    <a:pt x="2739308" y="5079340"/>
                    <a:pt x="2501964" y="5395876"/>
                  </a:cubicBezTo>
                  <a:lnTo>
                    <a:pt x="2501964" y="4676667"/>
                  </a:lnTo>
                  <a:cubicBezTo>
                    <a:pt x="2666275" y="4539567"/>
                    <a:pt x="2786578" y="4360483"/>
                    <a:pt x="2851206" y="4160099"/>
                  </a:cubicBezTo>
                  <a:cubicBezTo>
                    <a:pt x="3023987" y="4315548"/>
                    <a:pt x="3242315" y="4414709"/>
                    <a:pt x="3478981" y="4440929"/>
                  </a:cubicBezTo>
                  <a:cubicBezTo>
                    <a:pt x="3535843" y="4447167"/>
                    <a:pt x="3590318" y="4415714"/>
                    <a:pt x="3613118" y="4363145"/>
                  </a:cubicBezTo>
                  <a:cubicBezTo>
                    <a:pt x="3707541" y="4145482"/>
                    <a:pt x="3729989" y="3907420"/>
                    <a:pt x="3681361" y="3680791"/>
                  </a:cubicBezTo>
                  <a:cubicBezTo>
                    <a:pt x="3908852" y="3729158"/>
                    <a:pt x="4147657" y="3705927"/>
                    <a:pt x="4365842" y="3610225"/>
                  </a:cubicBezTo>
                  <a:cubicBezTo>
                    <a:pt x="4418346" y="3587256"/>
                    <a:pt x="4449734" y="3532716"/>
                    <a:pt x="4443195" y="3475775"/>
                  </a:cubicBezTo>
                  <a:cubicBezTo>
                    <a:pt x="4416140" y="3240062"/>
                    <a:pt x="4316588" y="3022725"/>
                    <a:pt x="4161191" y="2850793"/>
                  </a:cubicBezTo>
                  <a:cubicBezTo>
                    <a:pt x="4381464" y="2779522"/>
                    <a:pt x="4576118" y="2641143"/>
                    <a:pt x="4717251" y="2450769"/>
                  </a:cubicBezTo>
                  <a:cubicBezTo>
                    <a:pt x="4751679" y="2404269"/>
                    <a:pt x="4751353" y="2340711"/>
                    <a:pt x="4716690" y="2294629"/>
                  </a:cubicBezTo>
                  <a:close/>
                  <a:moveTo>
                    <a:pt x="1068165" y="5857931"/>
                  </a:moveTo>
                  <a:cubicBezTo>
                    <a:pt x="985618" y="5631432"/>
                    <a:pt x="831526" y="5437952"/>
                    <a:pt x="632761" y="5305760"/>
                  </a:cubicBezTo>
                  <a:cubicBezTo>
                    <a:pt x="801026" y="5194840"/>
                    <a:pt x="998330" y="5135171"/>
                    <a:pt x="1203555" y="5135171"/>
                  </a:cubicBezTo>
                  <a:cubicBezTo>
                    <a:pt x="1703992" y="5135171"/>
                    <a:pt x="2122887" y="5490822"/>
                    <a:pt x="2220886" y="5962625"/>
                  </a:cubicBezTo>
                  <a:cubicBezTo>
                    <a:pt x="2084413" y="5788565"/>
                    <a:pt x="1904924" y="5649364"/>
                    <a:pt x="1695614" y="5560135"/>
                  </a:cubicBezTo>
                  <a:cubicBezTo>
                    <a:pt x="1629315" y="5531880"/>
                    <a:pt x="1552641" y="5562693"/>
                    <a:pt x="1524373" y="5629018"/>
                  </a:cubicBezTo>
                  <a:cubicBezTo>
                    <a:pt x="1496104" y="5695329"/>
                    <a:pt x="1526943" y="5771990"/>
                    <a:pt x="1593255" y="5800258"/>
                  </a:cubicBezTo>
                  <a:cubicBezTo>
                    <a:pt x="1852485" y="5910761"/>
                    <a:pt x="2054905" y="6116482"/>
                    <a:pt x="2161270" y="6373389"/>
                  </a:cubicBezTo>
                  <a:cubicBezTo>
                    <a:pt x="2070840" y="6404542"/>
                    <a:pt x="1975151" y="6420986"/>
                    <a:pt x="1878835" y="6420986"/>
                  </a:cubicBezTo>
                  <a:cubicBezTo>
                    <a:pt x="1518813" y="6420973"/>
                    <a:pt x="1192932" y="6194422"/>
                    <a:pt x="1068165" y="5857931"/>
                  </a:cubicBezTo>
                  <a:close/>
                  <a:moveTo>
                    <a:pt x="3542643" y="5135158"/>
                  </a:moveTo>
                  <a:cubicBezTo>
                    <a:pt x="3747868" y="5135158"/>
                    <a:pt x="3945159" y="5194827"/>
                    <a:pt x="4113424" y="5305747"/>
                  </a:cubicBezTo>
                  <a:cubicBezTo>
                    <a:pt x="3914672" y="5437913"/>
                    <a:pt x="3760632" y="5631262"/>
                    <a:pt x="3678268" y="5857239"/>
                  </a:cubicBezTo>
                  <a:cubicBezTo>
                    <a:pt x="3553240" y="6194422"/>
                    <a:pt x="3227359" y="6420973"/>
                    <a:pt x="2867350" y="6420973"/>
                  </a:cubicBezTo>
                  <a:cubicBezTo>
                    <a:pt x="2771034" y="6420973"/>
                    <a:pt x="2675345" y="6404528"/>
                    <a:pt x="2584915" y="6373376"/>
                  </a:cubicBezTo>
                  <a:cubicBezTo>
                    <a:pt x="2691280" y="6116482"/>
                    <a:pt x="2893700" y="5910761"/>
                    <a:pt x="3152943" y="5800258"/>
                  </a:cubicBezTo>
                  <a:cubicBezTo>
                    <a:pt x="3219242" y="5771990"/>
                    <a:pt x="3250081" y="5695329"/>
                    <a:pt x="3221813" y="5629018"/>
                  </a:cubicBezTo>
                  <a:cubicBezTo>
                    <a:pt x="3193544" y="5562719"/>
                    <a:pt x="3116896" y="5531893"/>
                    <a:pt x="3050572" y="5560135"/>
                  </a:cubicBezTo>
                  <a:cubicBezTo>
                    <a:pt x="2841261" y="5649364"/>
                    <a:pt x="2661772" y="5788565"/>
                    <a:pt x="2525312" y="5962625"/>
                  </a:cubicBezTo>
                  <a:cubicBezTo>
                    <a:pt x="2623298" y="5490808"/>
                    <a:pt x="3042193" y="5135158"/>
                    <a:pt x="3542643" y="5135158"/>
                  </a:cubicBezTo>
                  <a:close/>
                  <a:moveTo>
                    <a:pt x="3864022" y="2643009"/>
                  </a:moveTo>
                  <a:cubicBezTo>
                    <a:pt x="3807811" y="2646259"/>
                    <a:pt x="3760032" y="2685177"/>
                    <a:pt x="3745480" y="2739560"/>
                  </a:cubicBezTo>
                  <a:cubicBezTo>
                    <a:pt x="3730928" y="2793943"/>
                    <a:pt x="3752880" y="2851524"/>
                    <a:pt x="3799955" y="2882415"/>
                  </a:cubicBezTo>
                  <a:cubicBezTo>
                    <a:pt x="3986348" y="3004728"/>
                    <a:pt x="4116387" y="3192035"/>
                    <a:pt x="4166594" y="3406265"/>
                  </a:cubicBezTo>
                  <a:cubicBezTo>
                    <a:pt x="3955704" y="3470959"/>
                    <a:pt x="3727835" y="3452727"/>
                    <a:pt x="3527935" y="3352652"/>
                  </a:cubicBezTo>
                  <a:cubicBezTo>
                    <a:pt x="3477636" y="3327464"/>
                    <a:pt x="3416871" y="3337357"/>
                    <a:pt x="3377132" y="3377149"/>
                  </a:cubicBezTo>
                  <a:cubicBezTo>
                    <a:pt x="3337404" y="3416954"/>
                    <a:pt x="3327643" y="3477745"/>
                    <a:pt x="3352922" y="3527991"/>
                  </a:cubicBezTo>
                  <a:cubicBezTo>
                    <a:pt x="3453035" y="3727031"/>
                    <a:pt x="3471920" y="3954156"/>
                    <a:pt x="3408349" y="4164654"/>
                  </a:cubicBezTo>
                  <a:cubicBezTo>
                    <a:pt x="3193505" y="4115269"/>
                    <a:pt x="3005403" y="3985687"/>
                    <a:pt x="2882306" y="3799281"/>
                  </a:cubicBezTo>
                  <a:cubicBezTo>
                    <a:pt x="2851324" y="3752349"/>
                    <a:pt x="2793795" y="3730567"/>
                    <a:pt x="2739464" y="3745184"/>
                  </a:cubicBezTo>
                  <a:cubicBezTo>
                    <a:pt x="2685172" y="3759802"/>
                    <a:pt x="2646333" y="3807555"/>
                    <a:pt x="2643109" y="3863700"/>
                  </a:cubicBezTo>
                  <a:cubicBezTo>
                    <a:pt x="2630293" y="4086139"/>
                    <a:pt x="2533090" y="4292318"/>
                    <a:pt x="2372786" y="4442834"/>
                  </a:cubicBezTo>
                  <a:cubicBezTo>
                    <a:pt x="2211659" y="4292866"/>
                    <a:pt x="2113595" y="4086910"/>
                    <a:pt x="2099983" y="3864300"/>
                  </a:cubicBezTo>
                  <a:cubicBezTo>
                    <a:pt x="2096550" y="3808220"/>
                    <a:pt x="2057607" y="3760624"/>
                    <a:pt x="2003328" y="3746163"/>
                  </a:cubicBezTo>
                  <a:cubicBezTo>
                    <a:pt x="1992169" y="3743188"/>
                    <a:pt x="1980880" y="3741752"/>
                    <a:pt x="1969722" y="3741752"/>
                  </a:cubicBezTo>
                  <a:cubicBezTo>
                    <a:pt x="1926549" y="3741752"/>
                    <a:pt x="1885230" y="3763234"/>
                    <a:pt x="1860694" y="3800534"/>
                  </a:cubicBezTo>
                  <a:cubicBezTo>
                    <a:pt x="1738381" y="3986431"/>
                    <a:pt x="1551257" y="4116157"/>
                    <a:pt x="1337405" y="4166285"/>
                  </a:cubicBezTo>
                  <a:cubicBezTo>
                    <a:pt x="1272673" y="3955278"/>
                    <a:pt x="1290957" y="3727318"/>
                    <a:pt x="1391149" y="3527352"/>
                  </a:cubicBezTo>
                  <a:cubicBezTo>
                    <a:pt x="1416350" y="3477041"/>
                    <a:pt x="1406471" y="3416223"/>
                    <a:pt x="1366626" y="3376483"/>
                  </a:cubicBezTo>
                  <a:cubicBezTo>
                    <a:pt x="1326782" y="3336743"/>
                    <a:pt x="1265938" y="3327020"/>
                    <a:pt x="1215692" y="3352365"/>
                  </a:cubicBezTo>
                  <a:cubicBezTo>
                    <a:pt x="1016418" y="3452884"/>
                    <a:pt x="788993" y="3471951"/>
                    <a:pt x="578169" y="3408249"/>
                  </a:cubicBezTo>
                  <a:cubicBezTo>
                    <a:pt x="627553" y="3193405"/>
                    <a:pt x="757136" y="3005303"/>
                    <a:pt x="943529" y="2882219"/>
                  </a:cubicBezTo>
                  <a:cubicBezTo>
                    <a:pt x="990460" y="2851224"/>
                    <a:pt x="1012255" y="2793669"/>
                    <a:pt x="997638" y="2739377"/>
                  </a:cubicBezTo>
                  <a:cubicBezTo>
                    <a:pt x="983021" y="2685086"/>
                    <a:pt x="935255" y="2646259"/>
                    <a:pt x="879123" y="2643022"/>
                  </a:cubicBezTo>
                  <a:cubicBezTo>
                    <a:pt x="656683" y="2630219"/>
                    <a:pt x="450505" y="2533016"/>
                    <a:pt x="299989" y="2372686"/>
                  </a:cubicBezTo>
                  <a:cubicBezTo>
                    <a:pt x="450231" y="2211259"/>
                    <a:pt x="656618" y="2113143"/>
                    <a:pt x="879671" y="2099792"/>
                  </a:cubicBezTo>
                  <a:cubicBezTo>
                    <a:pt x="935738" y="2096437"/>
                    <a:pt x="983373" y="2057585"/>
                    <a:pt x="997925" y="2003332"/>
                  </a:cubicBezTo>
                  <a:cubicBezTo>
                    <a:pt x="1012490" y="1949080"/>
                    <a:pt x="990695" y="1891603"/>
                    <a:pt x="943829" y="1860633"/>
                  </a:cubicBezTo>
                  <a:cubicBezTo>
                    <a:pt x="757580" y="1737537"/>
                    <a:pt x="628075" y="1549513"/>
                    <a:pt x="578704" y="1334773"/>
                  </a:cubicBezTo>
                  <a:cubicBezTo>
                    <a:pt x="789058" y="1271228"/>
                    <a:pt x="1016040" y="1290061"/>
                    <a:pt x="1214975" y="1389992"/>
                  </a:cubicBezTo>
                  <a:cubicBezTo>
                    <a:pt x="1265208" y="1415232"/>
                    <a:pt x="1325960" y="1405457"/>
                    <a:pt x="1365752" y="1365743"/>
                  </a:cubicBezTo>
                  <a:cubicBezTo>
                    <a:pt x="1405544" y="1326029"/>
                    <a:pt x="1415424" y="1265303"/>
                    <a:pt x="1390288" y="1215018"/>
                  </a:cubicBezTo>
                  <a:cubicBezTo>
                    <a:pt x="1290396" y="1015222"/>
                    <a:pt x="1272216" y="787510"/>
                    <a:pt x="1336870" y="576738"/>
                  </a:cubicBezTo>
                  <a:cubicBezTo>
                    <a:pt x="1550983" y="626931"/>
                    <a:pt x="1738251" y="756879"/>
                    <a:pt x="1860551" y="943116"/>
                  </a:cubicBezTo>
                  <a:cubicBezTo>
                    <a:pt x="1891429" y="990125"/>
                    <a:pt x="1948984" y="1012051"/>
                    <a:pt x="2003249" y="997577"/>
                  </a:cubicBezTo>
                  <a:cubicBezTo>
                    <a:pt x="2057593" y="983091"/>
                    <a:pt x="2096537" y="935429"/>
                    <a:pt x="2099905" y="879310"/>
                  </a:cubicBezTo>
                  <a:cubicBezTo>
                    <a:pt x="2113308" y="656348"/>
                    <a:pt x="2211411" y="450065"/>
                    <a:pt x="2372786" y="299876"/>
                  </a:cubicBezTo>
                  <a:cubicBezTo>
                    <a:pt x="2533338" y="450601"/>
                    <a:pt x="2630554" y="657105"/>
                    <a:pt x="2643148" y="879923"/>
                  </a:cubicBezTo>
                  <a:cubicBezTo>
                    <a:pt x="2646333" y="936107"/>
                    <a:pt x="2685172" y="983939"/>
                    <a:pt x="2739516" y="998569"/>
                  </a:cubicBezTo>
                  <a:cubicBezTo>
                    <a:pt x="2793860" y="1013199"/>
                    <a:pt x="2851454" y="991352"/>
                    <a:pt x="2882424" y="944369"/>
                  </a:cubicBezTo>
                  <a:cubicBezTo>
                    <a:pt x="3005468" y="757688"/>
                    <a:pt x="3193675" y="627884"/>
                    <a:pt x="3408884" y="578395"/>
                  </a:cubicBezTo>
                  <a:cubicBezTo>
                    <a:pt x="3472390" y="788671"/>
                    <a:pt x="3453610" y="1015561"/>
                    <a:pt x="3353770" y="1214431"/>
                  </a:cubicBezTo>
                  <a:cubicBezTo>
                    <a:pt x="3328556" y="1264651"/>
                    <a:pt x="3338305" y="1325364"/>
                    <a:pt x="3377980" y="1365143"/>
                  </a:cubicBezTo>
                  <a:cubicBezTo>
                    <a:pt x="3417654" y="1404922"/>
                    <a:pt x="3478354" y="1414841"/>
                    <a:pt x="3528626" y="1389783"/>
                  </a:cubicBezTo>
                  <a:cubicBezTo>
                    <a:pt x="3728175" y="1290309"/>
                    <a:pt x="3955482" y="1272247"/>
                    <a:pt x="4166059" y="1336796"/>
                  </a:cubicBezTo>
                  <a:cubicBezTo>
                    <a:pt x="4115865" y="1550909"/>
                    <a:pt x="3985917" y="1738151"/>
                    <a:pt x="3799681" y="1860451"/>
                  </a:cubicBezTo>
                  <a:cubicBezTo>
                    <a:pt x="3752671" y="1891316"/>
                    <a:pt x="3730733" y="1948818"/>
                    <a:pt x="3745206" y="2003162"/>
                  </a:cubicBezTo>
                  <a:cubicBezTo>
                    <a:pt x="3759693" y="2057493"/>
                    <a:pt x="3807355" y="2096450"/>
                    <a:pt x="3863500" y="2099818"/>
                  </a:cubicBezTo>
                  <a:cubicBezTo>
                    <a:pt x="4086461" y="2113221"/>
                    <a:pt x="4292744" y="2211324"/>
                    <a:pt x="4442921" y="2372686"/>
                  </a:cubicBezTo>
                  <a:cubicBezTo>
                    <a:pt x="4292457" y="2532964"/>
                    <a:pt x="4086383" y="2630154"/>
                    <a:pt x="3864022" y="2643009"/>
                  </a:cubicBezTo>
                  <a:close/>
                </a:path>
              </a:pathLst>
            </a:custGeom>
            <a:grpFill/>
            <a:ln w="13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04477226-36CC-4B28-AFD1-92E3B39E245D}"/>
                </a:ext>
              </a:extLst>
            </p:cNvPr>
            <p:cNvSpPr/>
            <p:nvPr/>
          </p:nvSpPr>
          <p:spPr>
            <a:xfrm>
              <a:off x="16113752" y="1451203"/>
              <a:ext cx="1200683" cy="1200683"/>
            </a:xfrm>
            <a:custGeom>
              <a:avLst/>
              <a:gdLst>
                <a:gd name="connsiteX0" fmla="*/ 0 w 1200683"/>
                <a:gd name="connsiteY0" fmla="*/ 600342 h 1200683"/>
                <a:gd name="connsiteX1" fmla="*/ 600342 w 1200683"/>
                <a:gd name="connsiteY1" fmla="*/ 1200683 h 1200683"/>
                <a:gd name="connsiteX2" fmla="*/ 1200684 w 1200683"/>
                <a:gd name="connsiteY2" fmla="*/ 600342 h 1200683"/>
                <a:gd name="connsiteX3" fmla="*/ 600342 w 1200683"/>
                <a:gd name="connsiteY3" fmla="*/ 0 h 1200683"/>
                <a:gd name="connsiteX4" fmla="*/ 0 w 1200683"/>
                <a:gd name="connsiteY4" fmla="*/ 600342 h 1200683"/>
                <a:gd name="connsiteX5" fmla="*/ 939665 w 1200683"/>
                <a:gd name="connsiteY5" fmla="*/ 600342 h 1200683"/>
                <a:gd name="connsiteX6" fmla="*/ 600342 w 1200683"/>
                <a:gd name="connsiteY6" fmla="*/ 939665 h 1200683"/>
                <a:gd name="connsiteX7" fmla="*/ 261018 w 1200683"/>
                <a:gd name="connsiteY7" fmla="*/ 600342 h 1200683"/>
                <a:gd name="connsiteX8" fmla="*/ 600342 w 1200683"/>
                <a:gd name="connsiteY8" fmla="*/ 261018 h 1200683"/>
                <a:gd name="connsiteX9" fmla="*/ 939665 w 1200683"/>
                <a:gd name="connsiteY9" fmla="*/ 600342 h 120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0683" h="1200683">
                  <a:moveTo>
                    <a:pt x="0" y="600342"/>
                  </a:moveTo>
                  <a:cubicBezTo>
                    <a:pt x="0" y="931365"/>
                    <a:pt x="269319" y="1200683"/>
                    <a:pt x="600342" y="1200683"/>
                  </a:cubicBezTo>
                  <a:cubicBezTo>
                    <a:pt x="931365" y="1200683"/>
                    <a:pt x="1200684" y="931365"/>
                    <a:pt x="1200684" y="600342"/>
                  </a:cubicBezTo>
                  <a:cubicBezTo>
                    <a:pt x="1200684" y="269319"/>
                    <a:pt x="931365" y="0"/>
                    <a:pt x="600342" y="0"/>
                  </a:cubicBezTo>
                  <a:cubicBezTo>
                    <a:pt x="269319" y="0"/>
                    <a:pt x="0" y="269306"/>
                    <a:pt x="0" y="600342"/>
                  </a:cubicBezTo>
                  <a:close/>
                  <a:moveTo>
                    <a:pt x="939665" y="600342"/>
                  </a:moveTo>
                  <a:cubicBezTo>
                    <a:pt x="939665" y="787453"/>
                    <a:pt x="787453" y="939665"/>
                    <a:pt x="600342" y="939665"/>
                  </a:cubicBezTo>
                  <a:cubicBezTo>
                    <a:pt x="413244" y="939665"/>
                    <a:pt x="261018" y="787453"/>
                    <a:pt x="261018" y="600342"/>
                  </a:cubicBezTo>
                  <a:cubicBezTo>
                    <a:pt x="261018" y="413244"/>
                    <a:pt x="413244" y="261018"/>
                    <a:pt x="600342" y="261018"/>
                  </a:cubicBezTo>
                  <a:cubicBezTo>
                    <a:pt x="787453" y="261018"/>
                    <a:pt x="939665" y="413231"/>
                    <a:pt x="939665" y="600342"/>
                  </a:cubicBezTo>
                  <a:close/>
                </a:path>
              </a:pathLst>
            </a:custGeom>
            <a:grpFill/>
            <a:ln w="13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BEE5D308-98EC-4B82-83B5-AF790CF032AB}"/>
                </a:ext>
              </a:extLst>
            </p:cNvPr>
            <p:cNvSpPr/>
            <p:nvPr/>
          </p:nvSpPr>
          <p:spPr>
            <a:xfrm>
              <a:off x="15592262" y="929145"/>
              <a:ext cx="2244233" cy="2244255"/>
            </a:xfrm>
            <a:custGeom>
              <a:avLst/>
              <a:gdLst>
                <a:gd name="connsiteX0" fmla="*/ 2073791 w 2244233"/>
                <a:gd name="connsiteY0" fmla="*/ 814124 h 2244255"/>
                <a:gd name="connsiteX1" fmla="*/ 1968979 w 2244233"/>
                <a:gd name="connsiteY1" fmla="*/ 966050 h 2244255"/>
                <a:gd name="connsiteX2" fmla="*/ 1730917 w 2244233"/>
                <a:gd name="connsiteY2" fmla="*/ 1731472 h 2244255"/>
                <a:gd name="connsiteX3" fmla="*/ 512772 w 2244233"/>
                <a:gd name="connsiteY3" fmla="*/ 1731485 h 2244255"/>
                <a:gd name="connsiteX4" fmla="*/ 512772 w 2244233"/>
                <a:gd name="connsiteY4" fmla="*/ 513340 h 2244255"/>
                <a:gd name="connsiteX5" fmla="*/ 1281118 w 2244233"/>
                <a:gd name="connsiteY5" fmla="*/ 275813 h 2244255"/>
                <a:gd name="connsiteX6" fmla="*/ 1433396 w 2244233"/>
                <a:gd name="connsiteY6" fmla="*/ 171524 h 2244255"/>
                <a:gd name="connsiteX7" fmla="*/ 1329119 w 2244233"/>
                <a:gd name="connsiteY7" fmla="*/ 19233 h 2244255"/>
                <a:gd name="connsiteX8" fmla="*/ 328206 w 2244233"/>
                <a:gd name="connsiteY8" fmla="*/ 328761 h 2244255"/>
                <a:gd name="connsiteX9" fmla="*/ 328219 w 2244233"/>
                <a:gd name="connsiteY9" fmla="*/ 1916051 h 2244255"/>
                <a:gd name="connsiteX10" fmla="*/ 1121857 w 2244233"/>
                <a:gd name="connsiteY10" fmla="*/ 2244255 h 2244255"/>
                <a:gd name="connsiteX11" fmla="*/ 1915509 w 2244233"/>
                <a:gd name="connsiteY11" fmla="*/ 1916051 h 2244255"/>
                <a:gd name="connsiteX12" fmla="*/ 2225742 w 2244233"/>
                <a:gd name="connsiteY12" fmla="*/ 918949 h 2244255"/>
                <a:gd name="connsiteX13" fmla="*/ 2073791 w 2244233"/>
                <a:gd name="connsiteY13" fmla="*/ 814124 h 224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4233" h="2244255">
                  <a:moveTo>
                    <a:pt x="2073791" y="814124"/>
                  </a:moveTo>
                  <a:cubicBezTo>
                    <a:pt x="2002885" y="827136"/>
                    <a:pt x="1955967" y="895157"/>
                    <a:pt x="1968979" y="966050"/>
                  </a:cubicBezTo>
                  <a:cubicBezTo>
                    <a:pt x="2020191" y="1245052"/>
                    <a:pt x="1931183" y="1531206"/>
                    <a:pt x="1730917" y="1731472"/>
                  </a:cubicBezTo>
                  <a:cubicBezTo>
                    <a:pt x="1395091" y="2067324"/>
                    <a:pt x="848624" y="2067311"/>
                    <a:pt x="512772" y="1731485"/>
                  </a:cubicBezTo>
                  <a:cubicBezTo>
                    <a:pt x="176933" y="1395633"/>
                    <a:pt x="176933" y="849179"/>
                    <a:pt x="512772" y="513340"/>
                  </a:cubicBezTo>
                  <a:cubicBezTo>
                    <a:pt x="713873" y="312225"/>
                    <a:pt x="1001137" y="223414"/>
                    <a:pt x="1281118" y="275813"/>
                  </a:cubicBezTo>
                  <a:cubicBezTo>
                    <a:pt x="1351984" y="289034"/>
                    <a:pt x="1420149" y="242377"/>
                    <a:pt x="1433396" y="171524"/>
                  </a:cubicBezTo>
                  <a:cubicBezTo>
                    <a:pt x="1446655" y="100670"/>
                    <a:pt x="1399972" y="32492"/>
                    <a:pt x="1329119" y="19233"/>
                  </a:cubicBezTo>
                  <a:cubicBezTo>
                    <a:pt x="964320" y="-49011"/>
                    <a:pt x="590242" y="66725"/>
                    <a:pt x="328206" y="328761"/>
                  </a:cubicBezTo>
                  <a:cubicBezTo>
                    <a:pt x="-109404" y="766371"/>
                    <a:pt x="-109404" y="1478428"/>
                    <a:pt x="328219" y="1916051"/>
                  </a:cubicBezTo>
                  <a:cubicBezTo>
                    <a:pt x="547030" y="2134863"/>
                    <a:pt x="834451" y="2244255"/>
                    <a:pt x="1121857" y="2244255"/>
                  </a:cubicBezTo>
                  <a:cubicBezTo>
                    <a:pt x="1409278" y="2244255"/>
                    <a:pt x="1696698" y="2134850"/>
                    <a:pt x="1915509" y="1916051"/>
                  </a:cubicBezTo>
                  <a:cubicBezTo>
                    <a:pt x="2176449" y="1655098"/>
                    <a:pt x="2292420" y="1282351"/>
                    <a:pt x="2225742" y="918949"/>
                  </a:cubicBezTo>
                  <a:cubicBezTo>
                    <a:pt x="2212692" y="848030"/>
                    <a:pt x="2144553" y="801112"/>
                    <a:pt x="2073791" y="814124"/>
                  </a:cubicBezTo>
                  <a:close/>
                </a:path>
              </a:pathLst>
            </a:custGeom>
            <a:grpFill/>
            <a:ln w="13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D487EE86-39BC-4E57-BFA0-53D6DF3C81E4}"/>
                </a:ext>
              </a:extLst>
            </p:cNvPr>
            <p:cNvSpPr/>
            <p:nvPr/>
          </p:nvSpPr>
          <p:spPr>
            <a:xfrm>
              <a:off x="17286115" y="1220893"/>
              <a:ext cx="261018" cy="261018"/>
            </a:xfrm>
            <a:custGeom>
              <a:avLst/>
              <a:gdLst>
                <a:gd name="connsiteX0" fmla="*/ 130509 w 261018"/>
                <a:gd name="connsiteY0" fmla="*/ 261018 h 261018"/>
                <a:gd name="connsiteX1" fmla="*/ 222766 w 261018"/>
                <a:gd name="connsiteY1" fmla="*/ 222779 h 261018"/>
                <a:gd name="connsiteX2" fmla="*/ 261018 w 261018"/>
                <a:gd name="connsiteY2" fmla="*/ 130509 h 261018"/>
                <a:gd name="connsiteX3" fmla="*/ 222766 w 261018"/>
                <a:gd name="connsiteY3" fmla="*/ 38239 h 261018"/>
                <a:gd name="connsiteX4" fmla="*/ 130509 w 261018"/>
                <a:gd name="connsiteY4" fmla="*/ 0 h 261018"/>
                <a:gd name="connsiteX5" fmla="*/ 38239 w 261018"/>
                <a:gd name="connsiteY5" fmla="*/ 38239 h 261018"/>
                <a:gd name="connsiteX6" fmla="*/ 0 w 261018"/>
                <a:gd name="connsiteY6" fmla="*/ 130509 h 261018"/>
                <a:gd name="connsiteX7" fmla="*/ 38239 w 261018"/>
                <a:gd name="connsiteY7" fmla="*/ 222779 h 261018"/>
                <a:gd name="connsiteX8" fmla="*/ 130509 w 261018"/>
                <a:gd name="connsiteY8" fmla="*/ 261018 h 26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018" h="261018">
                  <a:moveTo>
                    <a:pt x="130509" y="261018"/>
                  </a:moveTo>
                  <a:cubicBezTo>
                    <a:pt x="164833" y="261018"/>
                    <a:pt x="198504" y="247054"/>
                    <a:pt x="222766" y="222779"/>
                  </a:cubicBezTo>
                  <a:cubicBezTo>
                    <a:pt x="247041" y="198504"/>
                    <a:pt x="261018" y="164833"/>
                    <a:pt x="261018" y="130509"/>
                  </a:cubicBezTo>
                  <a:cubicBezTo>
                    <a:pt x="261018" y="96055"/>
                    <a:pt x="247054" y="62514"/>
                    <a:pt x="222766" y="38239"/>
                  </a:cubicBezTo>
                  <a:cubicBezTo>
                    <a:pt x="198504" y="13834"/>
                    <a:pt x="164833" y="0"/>
                    <a:pt x="130509" y="0"/>
                  </a:cubicBezTo>
                  <a:cubicBezTo>
                    <a:pt x="96185" y="0"/>
                    <a:pt x="62514" y="13834"/>
                    <a:pt x="38239" y="38239"/>
                  </a:cubicBezTo>
                  <a:cubicBezTo>
                    <a:pt x="13965" y="62514"/>
                    <a:pt x="0" y="96055"/>
                    <a:pt x="0" y="130509"/>
                  </a:cubicBezTo>
                  <a:cubicBezTo>
                    <a:pt x="0" y="164833"/>
                    <a:pt x="13951" y="198504"/>
                    <a:pt x="38239" y="222779"/>
                  </a:cubicBezTo>
                  <a:cubicBezTo>
                    <a:pt x="62514" y="247054"/>
                    <a:pt x="96198" y="261018"/>
                    <a:pt x="130509" y="261018"/>
                  </a:cubicBezTo>
                  <a:close/>
                </a:path>
              </a:pathLst>
            </a:custGeom>
            <a:grpFill/>
            <a:ln w="13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3636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ipse 23">
            <a:extLst>
              <a:ext uri="{FF2B5EF4-FFF2-40B4-BE49-F238E27FC236}">
                <a16:creationId xmlns:a16="http://schemas.microsoft.com/office/drawing/2014/main" id="{04A111EE-9C1E-4CC1-99A0-1E8AECCBF7E9}"/>
              </a:ext>
            </a:extLst>
          </p:cNvPr>
          <p:cNvSpPr/>
          <p:nvPr/>
        </p:nvSpPr>
        <p:spPr>
          <a:xfrm>
            <a:off x="1495303" y="-2752173"/>
            <a:ext cx="8858250" cy="9048750"/>
          </a:xfrm>
          <a:prstGeom prst="ellipse">
            <a:avLst/>
          </a:prstGeom>
          <a:noFill/>
          <a:ln w="180975">
            <a:gradFill flip="none" rotWithShape="1">
              <a:gsLst>
                <a:gs pos="0">
                  <a:srgbClr val="55169A"/>
                </a:gs>
                <a:gs pos="100000">
                  <a:srgbClr val="2607D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A460596-DE70-4833-93B5-A1B79669ADDF}"/>
              </a:ext>
            </a:extLst>
          </p:cNvPr>
          <p:cNvSpPr/>
          <p:nvPr/>
        </p:nvSpPr>
        <p:spPr>
          <a:xfrm>
            <a:off x="12192000" y="-2752173"/>
            <a:ext cx="8858250" cy="9048750"/>
          </a:xfrm>
          <a:prstGeom prst="ellipse">
            <a:avLst/>
          </a:prstGeom>
          <a:noFill/>
          <a:ln w="180975">
            <a:gradFill flip="none" rotWithShape="1">
              <a:gsLst>
                <a:gs pos="14000">
                  <a:srgbClr val="55169A"/>
                </a:gs>
                <a:gs pos="100000">
                  <a:srgbClr val="FFFF00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" name="Gráfico 25">
            <a:extLst>
              <a:ext uri="{FF2B5EF4-FFF2-40B4-BE49-F238E27FC236}">
                <a16:creationId xmlns:a16="http://schemas.microsoft.com/office/drawing/2014/main" id="{9F8E8CFE-FFC7-4DC1-AE23-D4B50B09C4A2}"/>
              </a:ext>
            </a:extLst>
          </p:cNvPr>
          <p:cNvGrpSpPr/>
          <p:nvPr/>
        </p:nvGrpSpPr>
        <p:grpSpPr>
          <a:xfrm>
            <a:off x="2076328" y="-419100"/>
            <a:ext cx="7696200" cy="7696200"/>
            <a:chOff x="3657600" y="990600"/>
            <a:chExt cx="4876800" cy="4876800"/>
          </a:xfrm>
          <a:gradFill flip="none" rotWithShape="1">
            <a:gsLst>
              <a:gs pos="0">
                <a:srgbClr val="55169A"/>
              </a:gs>
              <a:gs pos="100000">
                <a:srgbClr val="2607DF"/>
              </a:gs>
            </a:gsLst>
            <a:lin ang="2700000" scaled="1"/>
            <a:tileRect/>
          </a:gradFill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11DC4338-2A6A-4CC4-967C-386747F239FA}"/>
                </a:ext>
              </a:extLst>
            </p:cNvPr>
            <p:cNvSpPr/>
            <p:nvPr/>
          </p:nvSpPr>
          <p:spPr>
            <a:xfrm>
              <a:off x="3809997" y="1829747"/>
              <a:ext cx="4572083" cy="3203567"/>
            </a:xfrm>
            <a:custGeom>
              <a:avLst/>
              <a:gdLst>
                <a:gd name="connsiteX0" fmla="*/ 4513253 w 4572083"/>
                <a:gd name="connsiteY0" fmla="*/ 2080760 h 3203567"/>
                <a:gd name="connsiteX1" fmla="*/ 3802306 w 4572083"/>
                <a:gd name="connsiteY1" fmla="*/ 2017743 h 3203567"/>
                <a:gd name="connsiteX2" fmla="*/ 3885060 w 4572083"/>
                <a:gd name="connsiteY2" fmla="*/ 770272 h 3203567"/>
                <a:gd name="connsiteX3" fmla="*/ 3796965 w 4572083"/>
                <a:gd name="connsiteY3" fmla="*/ 708207 h 3203567"/>
                <a:gd name="connsiteX4" fmla="*/ 3791715 w 4572083"/>
                <a:gd name="connsiteY4" fmla="*/ 709312 h 3203567"/>
                <a:gd name="connsiteX5" fmla="*/ 3064081 w 4572083"/>
                <a:gd name="connsiteY5" fmla="*/ 1036972 h 3203567"/>
                <a:gd name="connsiteX6" fmla="*/ 2338657 w 4572083"/>
                <a:gd name="connsiteY6" fmla="*/ 15892 h 3203567"/>
                <a:gd name="connsiteX7" fmla="*/ 2237768 w 4572083"/>
                <a:gd name="connsiteY7" fmla="*/ 22750 h 3203567"/>
                <a:gd name="connsiteX8" fmla="*/ 1563246 w 4572083"/>
                <a:gd name="connsiteY8" fmla="*/ 1074310 h 3203567"/>
                <a:gd name="connsiteX9" fmla="*/ 780291 w 4572083"/>
                <a:gd name="connsiteY9" fmla="*/ 709160 h 3203567"/>
                <a:gd name="connsiteX10" fmla="*/ 688050 w 4572083"/>
                <a:gd name="connsiteY10" fmla="*/ 764870 h 3203567"/>
                <a:gd name="connsiteX11" fmla="*/ 686946 w 4572083"/>
                <a:gd name="connsiteY11" fmla="*/ 770120 h 3203567"/>
                <a:gd name="connsiteX12" fmla="*/ 769699 w 4572083"/>
                <a:gd name="connsiteY12" fmla="*/ 2017590 h 3203567"/>
                <a:gd name="connsiteX13" fmla="*/ 58753 w 4572083"/>
                <a:gd name="connsiteY13" fmla="*/ 2080608 h 3203567"/>
                <a:gd name="connsiteX14" fmla="*/ 8613 w 4572083"/>
                <a:gd name="connsiteY14" fmla="*/ 2119622 h 3203567"/>
                <a:gd name="connsiteX15" fmla="*/ 5413 w 4572083"/>
                <a:gd name="connsiteY15" fmla="*/ 2183020 h 3203567"/>
                <a:gd name="connsiteX16" fmla="*/ 1506553 w 4572083"/>
                <a:gd name="connsiteY16" fmla="*/ 3203262 h 3203567"/>
                <a:gd name="connsiteX17" fmla="*/ 2286003 w 4572083"/>
                <a:gd name="connsiteY17" fmla="*/ 3074027 h 3203567"/>
                <a:gd name="connsiteX18" fmla="*/ 3065529 w 4572083"/>
                <a:gd name="connsiteY18" fmla="*/ 3203567 h 3203567"/>
                <a:gd name="connsiteX19" fmla="*/ 4566669 w 4572083"/>
                <a:gd name="connsiteY19" fmla="*/ 2183325 h 3203567"/>
                <a:gd name="connsiteX20" fmla="*/ 4563468 w 4572083"/>
                <a:gd name="connsiteY20" fmla="*/ 2119927 h 3203567"/>
                <a:gd name="connsiteX21" fmla="*/ 4513253 w 4572083"/>
                <a:gd name="connsiteY21" fmla="*/ 2080760 h 3203567"/>
                <a:gd name="connsiteX22" fmla="*/ 3633371 w 4572083"/>
                <a:gd name="connsiteY22" fmla="*/ 2025972 h 3203567"/>
                <a:gd name="connsiteX23" fmla="*/ 2833728 w 4572083"/>
                <a:gd name="connsiteY23" fmla="*/ 2246952 h 3203567"/>
                <a:gd name="connsiteX24" fmla="*/ 2798524 w 4572083"/>
                <a:gd name="connsiteY24" fmla="*/ 2266764 h 3203567"/>
                <a:gd name="connsiteX25" fmla="*/ 2798524 w 4572083"/>
                <a:gd name="connsiteY25" fmla="*/ 2266764 h 3203567"/>
                <a:gd name="connsiteX26" fmla="*/ 2403122 w 4572083"/>
                <a:gd name="connsiteY26" fmla="*/ 2617970 h 3203567"/>
                <a:gd name="connsiteX27" fmla="*/ 2364336 w 4572083"/>
                <a:gd name="connsiteY27" fmla="*/ 2198870 h 3203567"/>
                <a:gd name="connsiteX28" fmla="*/ 3065376 w 4572083"/>
                <a:gd name="connsiteY28" fmla="*/ 1219090 h 3203567"/>
                <a:gd name="connsiteX29" fmla="*/ 3748662 w 4572083"/>
                <a:gd name="connsiteY29" fmla="*/ 880991 h 3203567"/>
                <a:gd name="connsiteX30" fmla="*/ 3633371 w 4572083"/>
                <a:gd name="connsiteY30" fmla="*/ 2025972 h 3203567"/>
                <a:gd name="connsiteX31" fmla="*/ 2297356 w 4572083"/>
                <a:gd name="connsiteY31" fmla="*/ 179494 h 3203567"/>
                <a:gd name="connsiteX32" fmla="*/ 2933245 w 4572083"/>
                <a:gd name="connsiteY32" fmla="*/ 1127955 h 3203567"/>
                <a:gd name="connsiteX33" fmla="*/ 2286003 w 4572083"/>
                <a:gd name="connsiteY33" fmla="*/ 1942152 h 3203567"/>
                <a:gd name="connsiteX34" fmla="*/ 1693624 w 4572083"/>
                <a:gd name="connsiteY34" fmla="*/ 1169484 h 3203567"/>
                <a:gd name="connsiteX35" fmla="*/ 2297356 w 4572083"/>
                <a:gd name="connsiteY35" fmla="*/ 179494 h 3203567"/>
                <a:gd name="connsiteX36" fmla="*/ 823648 w 4572083"/>
                <a:gd name="connsiteY36" fmla="*/ 880534 h 3203567"/>
                <a:gd name="connsiteX37" fmla="*/ 1560655 w 4572083"/>
                <a:gd name="connsiteY37" fmla="*/ 1257724 h 3203567"/>
                <a:gd name="connsiteX38" fmla="*/ 1560655 w 4572083"/>
                <a:gd name="connsiteY38" fmla="*/ 1257724 h 3203567"/>
                <a:gd name="connsiteX39" fmla="*/ 2207745 w 4572083"/>
                <a:gd name="connsiteY39" fmla="*/ 2198413 h 3203567"/>
                <a:gd name="connsiteX40" fmla="*/ 2168883 w 4572083"/>
                <a:gd name="connsiteY40" fmla="*/ 2617513 h 3203567"/>
                <a:gd name="connsiteX41" fmla="*/ 938558 w 4572083"/>
                <a:gd name="connsiteY41" fmla="*/ 2025591 h 3203567"/>
                <a:gd name="connsiteX42" fmla="*/ 823648 w 4572083"/>
                <a:gd name="connsiteY42" fmla="*/ 880762 h 3203567"/>
                <a:gd name="connsiteX43" fmla="*/ 1401625 w 4572083"/>
                <a:gd name="connsiteY43" fmla="*/ 3051319 h 3203567"/>
                <a:gd name="connsiteX44" fmla="*/ 183264 w 4572083"/>
                <a:gd name="connsiteY44" fmla="*/ 2211900 h 3203567"/>
                <a:gd name="connsiteX45" fmla="*/ 2185190 w 4572083"/>
                <a:gd name="connsiteY45" fmla="*/ 2947078 h 3203567"/>
                <a:gd name="connsiteX46" fmla="*/ 1401625 w 4572083"/>
                <a:gd name="connsiteY46" fmla="*/ 3051548 h 3203567"/>
                <a:gd name="connsiteX47" fmla="*/ 3170380 w 4572083"/>
                <a:gd name="connsiteY47" fmla="*/ 3051319 h 3203567"/>
                <a:gd name="connsiteX48" fmla="*/ 2386815 w 4572083"/>
                <a:gd name="connsiteY48" fmla="*/ 2946849 h 3203567"/>
                <a:gd name="connsiteX49" fmla="*/ 4389123 w 4572083"/>
                <a:gd name="connsiteY49" fmla="*/ 2211900 h 3203567"/>
                <a:gd name="connsiteX50" fmla="*/ 3170380 w 4572083"/>
                <a:gd name="connsiteY50" fmla="*/ 3051548 h 320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72083" h="3203567">
                  <a:moveTo>
                    <a:pt x="4513253" y="2080760"/>
                  </a:moveTo>
                  <a:cubicBezTo>
                    <a:pt x="4279357" y="2033333"/>
                    <a:pt x="4040896" y="2012195"/>
                    <a:pt x="3802306" y="2017743"/>
                  </a:cubicBezTo>
                  <a:cubicBezTo>
                    <a:pt x="3939467" y="1670652"/>
                    <a:pt x="3967737" y="1252161"/>
                    <a:pt x="3885060" y="770272"/>
                  </a:cubicBezTo>
                  <a:cubicBezTo>
                    <a:pt x="3877866" y="728804"/>
                    <a:pt x="3838425" y="701022"/>
                    <a:pt x="3796965" y="708207"/>
                  </a:cubicBezTo>
                  <a:cubicBezTo>
                    <a:pt x="3795197" y="708520"/>
                    <a:pt x="3793452" y="708886"/>
                    <a:pt x="3791715" y="709312"/>
                  </a:cubicBezTo>
                  <a:cubicBezTo>
                    <a:pt x="3534235" y="781771"/>
                    <a:pt x="3289000" y="892200"/>
                    <a:pt x="3064081" y="1036972"/>
                  </a:cubicBezTo>
                  <a:cubicBezTo>
                    <a:pt x="2917762" y="637959"/>
                    <a:pt x="2667285" y="285389"/>
                    <a:pt x="2338657" y="15892"/>
                  </a:cubicBezTo>
                  <a:cubicBezTo>
                    <a:pt x="2308139" y="-7676"/>
                    <a:pt x="2264819" y="-4735"/>
                    <a:pt x="2237768" y="22750"/>
                  </a:cubicBezTo>
                  <a:cubicBezTo>
                    <a:pt x="1899821" y="366489"/>
                    <a:pt x="1673888" y="719676"/>
                    <a:pt x="1563246" y="1074310"/>
                  </a:cubicBezTo>
                  <a:cubicBezTo>
                    <a:pt x="1323551" y="911364"/>
                    <a:pt x="1059183" y="788065"/>
                    <a:pt x="780291" y="709160"/>
                  </a:cubicBezTo>
                  <a:cubicBezTo>
                    <a:pt x="739432" y="699071"/>
                    <a:pt x="698132" y="724019"/>
                    <a:pt x="688050" y="764870"/>
                  </a:cubicBezTo>
                  <a:cubicBezTo>
                    <a:pt x="687616" y="766607"/>
                    <a:pt x="687250" y="768360"/>
                    <a:pt x="686946" y="770120"/>
                  </a:cubicBezTo>
                  <a:cubicBezTo>
                    <a:pt x="604269" y="1252009"/>
                    <a:pt x="632844" y="1670423"/>
                    <a:pt x="769699" y="2017590"/>
                  </a:cubicBezTo>
                  <a:cubicBezTo>
                    <a:pt x="531109" y="2012043"/>
                    <a:pt x="292647" y="2033181"/>
                    <a:pt x="58753" y="2080608"/>
                  </a:cubicBezTo>
                  <a:cubicBezTo>
                    <a:pt x="37129" y="2085637"/>
                    <a:pt x="18801" y="2099902"/>
                    <a:pt x="8613" y="2119622"/>
                  </a:cubicBezTo>
                  <a:cubicBezTo>
                    <a:pt x="-1624" y="2139282"/>
                    <a:pt x="-2792" y="2162431"/>
                    <a:pt x="5413" y="2183020"/>
                  </a:cubicBezTo>
                  <a:cubicBezTo>
                    <a:pt x="336578" y="3012229"/>
                    <a:pt x="982068" y="3203262"/>
                    <a:pt x="1506553" y="3203262"/>
                  </a:cubicBezTo>
                  <a:cubicBezTo>
                    <a:pt x="1771561" y="3201586"/>
                    <a:pt x="2034634" y="3157962"/>
                    <a:pt x="2286003" y="3074027"/>
                  </a:cubicBezTo>
                  <a:cubicBezTo>
                    <a:pt x="2537379" y="3158083"/>
                    <a:pt x="2800474" y="3201807"/>
                    <a:pt x="3065529" y="3203567"/>
                  </a:cubicBezTo>
                  <a:cubicBezTo>
                    <a:pt x="3589937" y="3203567"/>
                    <a:pt x="4235504" y="3012458"/>
                    <a:pt x="4566669" y="2183325"/>
                  </a:cubicBezTo>
                  <a:cubicBezTo>
                    <a:pt x="4574876" y="2162736"/>
                    <a:pt x="4573710" y="2139586"/>
                    <a:pt x="4563468" y="2119927"/>
                  </a:cubicBezTo>
                  <a:cubicBezTo>
                    <a:pt x="4553296" y="2100130"/>
                    <a:pt x="4534932" y="2085804"/>
                    <a:pt x="4513253" y="2080760"/>
                  </a:cubicBezTo>
                  <a:close/>
                  <a:moveTo>
                    <a:pt x="3633371" y="2025972"/>
                  </a:moveTo>
                  <a:cubicBezTo>
                    <a:pt x="3354342" y="2043132"/>
                    <a:pt x="3081973" y="2118403"/>
                    <a:pt x="2833728" y="2246952"/>
                  </a:cubicBezTo>
                  <a:cubicBezTo>
                    <a:pt x="2820401" y="2250206"/>
                    <a:pt x="2808224" y="2257056"/>
                    <a:pt x="2798524" y="2266764"/>
                  </a:cubicBezTo>
                  <a:lnTo>
                    <a:pt x="2798524" y="2266764"/>
                  </a:lnTo>
                  <a:cubicBezTo>
                    <a:pt x="2644280" y="2355819"/>
                    <a:pt x="2509756" y="2475308"/>
                    <a:pt x="2403122" y="2617970"/>
                  </a:cubicBezTo>
                  <a:cubicBezTo>
                    <a:pt x="2406452" y="2477236"/>
                    <a:pt x="2393437" y="2336601"/>
                    <a:pt x="2364336" y="2198870"/>
                  </a:cubicBezTo>
                  <a:cubicBezTo>
                    <a:pt x="2455776" y="1812003"/>
                    <a:pt x="2690853" y="1482590"/>
                    <a:pt x="3065376" y="1219090"/>
                  </a:cubicBezTo>
                  <a:cubicBezTo>
                    <a:pt x="3275650" y="1074036"/>
                    <a:pt x="3505790" y="960163"/>
                    <a:pt x="3748662" y="880991"/>
                  </a:cubicBezTo>
                  <a:cubicBezTo>
                    <a:pt x="3813736" y="1329199"/>
                    <a:pt x="3774417" y="1713552"/>
                    <a:pt x="3633371" y="2025972"/>
                  </a:cubicBezTo>
                  <a:close/>
                  <a:moveTo>
                    <a:pt x="2297356" y="179494"/>
                  </a:moveTo>
                  <a:cubicBezTo>
                    <a:pt x="2431545" y="298290"/>
                    <a:pt x="2788161" y="649419"/>
                    <a:pt x="2933245" y="1127955"/>
                  </a:cubicBezTo>
                  <a:cubicBezTo>
                    <a:pt x="2643800" y="1331577"/>
                    <a:pt x="2419101" y="1614241"/>
                    <a:pt x="2286003" y="1942152"/>
                  </a:cubicBezTo>
                  <a:cubicBezTo>
                    <a:pt x="2162551" y="1635478"/>
                    <a:pt x="1957725" y="1368321"/>
                    <a:pt x="1693624" y="1169484"/>
                  </a:cubicBezTo>
                  <a:cubicBezTo>
                    <a:pt x="1785750" y="838852"/>
                    <a:pt x="1987756" y="506316"/>
                    <a:pt x="2297356" y="179494"/>
                  </a:cubicBezTo>
                  <a:close/>
                  <a:moveTo>
                    <a:pt x="823648" y="880534"/>
                  </a:moveTo>
                  <a:cubicBezTo>
                    <a:pt x="1087727" y="966472"/>
                    <a:pt x="1336490" y="1093787"/>
                    <a:pt x="1560655" y="1257724"/>
                  </a:cubicBezTo>
                  <a:lnTo>
                    <a:pt x="1560655" y="1257724"/>
                  </a:lnTo>
                  <a:cubicBezTo>
                    <a:pt x="1882539" y="1483192"/>
                    <a:pt x="2112290" y="1817192"/>
                    <a:pt x="2207745" y="2198413"/>
                  </a:cubicBezTo>
                  <a:cubicBezTo>
                    <a:pt x="2178584" y="2336137"/>
                    <a:pt x="2165546" y="2476779"/>
                    <a:pt x="2168883" y="2617513"/>
                  </a:cubicBezTo>
                  <a:cubicBezTo>
                    <a:pt x="1860197" y="2202985"/>
                    <a:pt x="1369545" y="2060186"/>
                    <a:pt x="938558" y="2025591"/>
                  </a:cubicBezTo>
                  <a:cubicBezTo>
                    <a:pt x="797588" y="1713552"/>
                    <a:pt x="758269" y="1329123"/>
                    <a:pt x="823648" y="880762"/>
                  </a:cubicBezTo>
                  <a:close/>
                  <a:moveTo>
                    <a:pt x="1401625" y="3051319"/>
                  </a:moveTo>
                  <a:cubicBezTo>
                    <a:pt x="831116" y="3020382"/>
                    <a:pt x="421693" y="2737985"/>
                    <a:pt x="183264" y="2211900"/>
                  </a:cubicBezTo>
                  <a:cubicBezTo>
                    <a:pt x="528678" y="2153074"/>
                    <a:pt x="1774396" y="2013171"/>
                    <a:pt x="2185190" y="2947078"/>
                  </a:cubicBezTo>
                  <a:cubicBezTo>
                    <a:pt x="1931962" y="3026760"/>
                    <a:pt x="1666878" y="3062102"/>
                    <a:pt x="1401625" y="3051548"/>
                  </a:cubicBezTo>
                  <a:close/>
                  <a:moveTo>
                    <a:pt x="3170380" y="3051319"/>
                  </a:moveTo>
                  <a:cubicBezTo>
                    <a:pt x="2905128" y="3061782"/>
                    <a:pt x="2640058" y="3026440"/>
                    <a:pt x="2386815" y="2946849"/>
                  </a:cubicBezTo>
                  <a:cubicBezTo>
                    <a:pt x="2797533" y="2013247"/>
                    <a:pt x="4043175" y="2153150"/>
                    <a:pt x="4389123" y="2211900"/>
                  </a:cubicBezTo>
                  <a:cubicBezTo>
                    <a:pt x="4150312" y="2737985"/>
                    <a:pt x="3740889" y="3020382"/>
                    <a:pt x="3170380" y="3051548"/>
                  </a:cubicBezTo>
                  <a:close/>
                </a:path>
              </a:pathLst>
            </a:custGeom>
            <a:grpFill/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AE0F3FCB-B61B-469A-97B3-0DCCA102EB67}"/>
                </a:ext>
              </a:extLst>
            </p:cNvPr>
            <p:cNvSpPr/>
            <p:nvPr/>
          </p:nvSpPr>
          <p:spPr>
            <a:xfrm>
              <a:off x="6019800" y="2384450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152400 w 152400"/>
                <a:gd name="connsiteY2" fmla="*/ 152400 h 152400"/>
                <a:gd name="connsiteX3" fmla="*/ 0 w 152400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52B997BC-F282-4649-8903-1CFD38157B48}"/>
                </a:ext>
              </a:extLst>
            </p:cNvPr>
            <p:cNvSpPr/>
            <p:nvPr/>
          </p:nvSpPr>
          <p:spPr>
            <a:xfrm>
              <a:off x="6019800" y="2689250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152400 w 152400"/>
                <a:gd name="connsiteY2" fmla="*/ 152400 h 152400"/>
                <a:gd name="connsiteX3" fmla="*/ 0 w 152400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5A8CB49B-1AED-43CB-A230-9F8BA437E628}"/>
                </a:ext>
              </a:extLst>
            </p:cNvPr>
            <p:cNvSpPr/>
            <p:nvPr/>
          </p:nvSpPr>
          <p:spPr>
            <a:xfrm>
              <a:off x="6019800" y="2994050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152400 w 152400"/>
                <a:gd name="connsiteY2" fmla="*/ 152400 h 152400"/>
                <a:gd name="connsiteX3" fmla="*/ 0 w 152400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F83E4301-CBB6-497B-9D71-46364C4EF1C5}"/>
                </a:ext>
              </a:extLst>
            </p:cNvPr>
            <p:cNvSpPr/>
            <p:nvPr/>
          </p:nvSpPr>
          <p:spPr>
            <a:xfrm>
              <a:off x="4724400" y="2993974"/>
              <a:ext cx="291998" cy="575767"/>
            </a:xfrm>
            <a:custGeom>
              <a:avLst/>
              <a:gdLst>
                <a:gd name="connsiteX0" fmla="*/ 0 w 291998"/>
                <a:gd name="connsiteY0" fmla="*/ 76 h 575767"/>
                <a:gd name="connsiteX1" fmla="*/ 165202 w 291998"/>
                <a:gd name="connsiteY1" fmla="*/ 575767 h 575767"/>
                <a:gd name="connsiteX2" fmla="*/ 291998 w 291998"/>
                <a:gd name="connsiteY2" fmla="*/ 491185 h 575767"/>
                <a:gd name="connsiteX3" fmla="*/ 152400 w 291998"/>
                <a:gd name="connsiteY3" fmla="*/ 0 h 57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998" h="575767">
                  <a:moveTo>
                    <a:pt x="0" y="76"/>
                  </a:moveTo>
                  <a:cubicBezTo>
                    <a:pt x="3779" y="203119"/>
                    <a:pt x="60739" y="401620"/>
                    <a:pt x="165202" y="575767"/>
                  </a:cubicBezTo>
                  <a:lnTo>
                    <a:pt x="291998" y="491185"/>
                  </a:lnTo>
                  <a:cubicBezTo>
                    <a:pt x="204612" y="341925"/>
                    <a:pt x="156583" y="172905"/>
                    <a:pt x="152400" y="0"/>
                  </a:cubicBezTo>
                  <a:close/>
                </a:path>
              </a:pathLst>
            </a:custGeom>
            <a:grpFill/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0307D55-6C17-4609-BED6-08402D2438E3}"/>
                </a:ext>
              </a:extLst>
            </p:cNvPr>
            <p:cNvSpPr/>
            <p:nvPr/>
          </p:nvSpPr>
          <p:spPr>
            <a:xfrm>
              <a:off x="7175601" y="2994050"/>
              <a:ext cx="291998" cy="575691"/>
            </a:xfrm>
            <a:custGeom>
              <a:avLst/>
              <a:gdLst>
                <a:gd name="connsiteX0" fmla="*/ 291998 w 291998"/>
                <a:gd name="connsiteY0" fmla="*/ 0 h 575691"/>
                <a:gd name="connsiteX1" fmla="*/ 139598 w 291998"/>
                <a:gd name="connsiteY1" fmla="*/ 0 h 575691"/>
                <a:gd name="connsiteX2" fmla="*/ 0 w 291998"/>
                <a:gd name="connsiteY2" fmla="*/ 491109 h 575691"/>
                <a:gd name="connsiteX3" fmla="*/ 126797 w 291998"/>
                <a:gd name="connsiteY3" fmla="*/ 575691 h 575691"/>
                <a:gd name="connsiteX4" fmla="*/ 291998 w 291998"/>
                <a:gd name="connsiteY4" fmla="*/ 0 h 57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998" h="575691">
                  <a:moveTo>
                    <a:pt x="291998" y="0"/>
                  </a:moveTo>
                  <a:lnTo>
                    <a:pt x="139598" y="0"/>
                  </a:lnTo>
                  <a:cubicBezTo>
                    <a:pt x="135705" y="172928"/>
                    <a:pt x="87653" y="341986"/>
                    <a:pt x="0" y="491109"/>
                  </a:cubicBezTo>
                  <a:lnTo>
                    <a:pt x="126797" y="575691"/>
                  </a:lnTo>
                  <a:cubicBezTo>
                    <a:pt x="231259" y="401544"/>
                    <a:pt x="288219" y="203043"/>
                    <a:pt x="291998" y="0"/>
                  </a:cubicBezTo>
                  <a:close/>
                </a:path>
              </a:pathLst>
            </a:custGeom>
            <a:grpFill/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0" name="Gráfico 4">
            <a:extLst>
              <a:ext uri="{FF2B5EF4-FFF2-40B4-BE49-F238E27FC236}">
                <a16:creationId xmlns:a16="http://schemas.microsoft.com/office/drawing/2014/main" id="{6D2B32DA-32D1-488E-B860-9DCE1EE2011F}"/>
              </a:ext>
            </a:extLst>
          </p:cNvPr>
          <p:cNvGrpSpPr/>
          <p:nvPr/>
        </p:nvGrpSpPr>
        <p:grpSpPr>
          <a:xfrm>
            <a:off x="14342665" y="-319822"/>
            <a:ext cx="4742880" cy="6682016"/>
            <a:chOff x="14342665" y="-319822"/>
            <a:chExt cx="4742880" cy="6682016"/>
          </a:xfrm>
          <a:gradFill>
            <a:gsLst>
              <a:gs pos="11000">
                <a:srgbClr val="55169A"/>
              </a:gs>
              <a:gs pos="100000">
                <a:srgbClr val="FFFF00"/>
              </a:gs>
            </a:gsLst>
            <a:lin ang="2700000" scaled="1"/>
          </a:gradFill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0E53AADA-15FE-436F-AAFA-CF20556524F3}"/>
                </a:ext>
              </a:extLst>
            </p:cNvPr>
            <p:cNvSpPr/>
            <p:nvPr/>
          </p:nvSpPr>
          <p:spPr>
            <a:xfrm>
              <a:off x="14342665" y="-319822"/>
              <a:ext cx="4742880" cy="6682016"/>
            </a:xfrm>
            <a:custGeom>
              <a:avLst/>
              <a:gdLst>
                <a:gd name="connsiteX0" fmla="*/ 4716690 w 4742880"/>
                <a:gd name="connsiteY0" fmla="*/ 2294629 h 6682016"/>
                <a:gd name="connsiteX1" fmla="*/ 4160408 w 4742880"/>
                <a:gd name="connsiteY1" fmla="*/ 1892478 h 6682016"/>
                <a:gd name="connsiteX2" fmla="*/ 4442634 w 4742880"/>
                <a:gd name="connsiteY2" fmla="*/ 1267261 h 6682016"/>
                <a:gd name="connsiteX3" fmla="*/ 4365190 w 4742880"/>
                <a:gd name="connsiteY3" fmla="*/ 1132771 h 6682016"/>
                <a:gd name="connsiteX4" fmla="*/ 3681922 w 4742880"/>
                <a:gd name="connsiteY4" fmla="*/ 1062049 h 6682016"/>
                <a:gd name="connsiteX5" fmla="*/ 3613640 w 4742880"/>
                <a:gd name="connsiteY5" fmla="*/ 379891 h 6682016"/>
                <a:gd name="connsiteX6" fmla="*/ 3479320 w 4742880"/>
                <a:gd name="connsiteY6" fmla="*/ 302133 h 6682016"/>
                <a:gd name="connsiteX7" fmla="*/ 2851389 w 4742880"/>
                <a:gd name="connsiteY7" fmla="*/ 583224 h 6682016"/>
                <a:gd name="connsiteX8" fmla="*/ 2450857 w 4742880"/>
                <a:gd name="connsiteY8" fmla="*/ 25598 h 6682016"/>
                <a:gd name="connsiteX9" fmla="*/ 2295668 w 4742880"/>
                <a:gd name="connsiteY9" fmla="*/ 25428 h 6682016"/>
                <a:gd name="connsiteX10" fmla="*/ 1892565 w 4742880"/>
                <a:gd name="connsiteY10" fmla="*/ 582402 h 6682016"/>
                <a:gd name="connsiteX11" fmla="*/ 1267322 w 4742880"/>
                <a:gd name="connsiteY11" fmla="*/ 300163 h 6682016"/>
                <a:gd name="connsiteX12" fmla="*/ 1132780 w 4742880"/>
                <a:gd name="connsiteY12" fmla="*/ 377737 h 6682016"/>
                <a:gd name="connsiteX13" fmla="*/ 1062266 w 4742880"/>
                <a:gd name="connsiteY13" fmla="*/ 1061709 h 6682016"/>
                <a:gd name="connsiteX14" fmla="*/ 380186 w 4742880"/>
                <a:gd name="connsiteY14" fmla="*/ 1130018 h 6682016"/>
                <a:gd name="connsiteX15" fmla="*/ 302116 w 4742880"/>
                <a:gd name="connsiteY15" fmla="*/ 1261114 h 6682016"/>
                <a:gd name="connsiteX16" fmla="*/ 302429 w 4742880"/>
                <a:gd name="connsiteY16" fmla="*/ 1264338 h 6682016"/>
                <a:gd name="connsiteX17" fmla="*/ 583428 w 4742880"/>
                <a:gd name="connsiteY17" fmla="*/ 1892138 h 6682016"/>
                <a:gd name="connsiteX18" fmla="*/ 26102 w 4742880"/>
                <a:gd name="connsiteY18" fmla="*/ 2294759 h 6682016"/>
                <a:gd name="connsiteX19" fmla="*/ 25659 w 4742880"/>
                <a:gd name="connsiteY19" fmla="*/ 2450783 h 6682016"/>
                <a:gd name="connsiteX20" fmla="*/ 582684 w 4742880"/>
                <a:gd name="connsiteY20" fmla="*/ 2851132 h 6682016"/>
                <a:gd name="connsiteX21" fmla="*/ 301907 w 4742880"/>
                <a:gd name="connsiteY21" fmla="*/ 3478489 h 6682016"/>
                <a:gd name="connsiteX22" fmla="*/ 379638 w 4742880"/>
                <a:gd name="connsiteY22" fmla="*/ 3613031 h 6682016"/>
                <a:gd name="connsiteX23" fmla="*/ 1062840 w 4742880"/>
                <a:gd name="connsiteY23" fmla="*/ 3681092 h 6682016"/>
                <a:gd name="connsiteX24" fmla="*/ 1133407 w 4742880"/>
                <a:gd name="connsiteY24" fmla="*/ 4365547 h 6682016"/>
                <a:gd name="connsiteX25" fmla="*/ 1267857 w 4742880"/>
                <a:gd name="connsiteY25" fmla="*/ 4442886 h 6682016"/>
                <a:gd name="connsiteX26" fmla="*/ 1892747 w 4742880"/>
                <a:gd name="connsiteY26" fmla="*/ 4160960 h 6682016"/>
                <a:gd name="connsiteX27" fmla="*/ 2240933 w 4742880"/>
                <a:gd name="connsiteY27" fmla="*/ 4674253 h 6682016"/>
                <a:gd name="connsiteX28" fmla="*/ 2240933 w 4742880"/>
                <a:gd name="connsiteY28" fmla="*/ 5391569 h 6682016"/>
                <a:gd name="connsiteX29" fmla="*/ 1203555 w 4742880"/>
                <a:gd name="connsiteY29" fmla="*/ 4874153 h 6682016"/>
                <a:gd name="connsiteX30" fmla="*/ 307597 w 4742880"/>
                <a:gd name="connsiteY30" fmla="*/ 5232192 h 6682016"/>
                <a:gd name="connsiteX31" fmla="*/ 267844 w 4742880"/>
                <a:gd name="connsiteY31" fmla="*/ 5341089 h 6682016"/>
                <a:gd name="connsiteX32" fmla="*/ 330436 w 4742880"/>
                <a:gd name="connsiteY32" fmla="*/ 5438683 h 6682016"/>
                <a:gd name="connsiteX33" fmla="*/ 346750 w 4742880"/>
                <a:gd name="connsiteY33" fmla="*/ 5446971 h 6682016"/>
                <a:gd name="connsiteX34" fmla="*/ 823186 w 4742880"/>
                <a:gd name="connsiteY34" fmla="*/ 5948008 h 6682016"/>
                <a:gd name="connsiteX35" fmla="*/ 1878848 w 4742880"/>
                <a:gd name="connsiteY35" fmla="*/ 6682017 h 6682016"/>
                <a:gd name="connsiteX36" fmla="*/ 2373112 w 4742880"/>
                <a:gd name="connsiteY36" fmla="*/ 6567874 h 6682016"/>
                <a:gd name="connsiteX37" fmla="*/ 2867376 w 4742880"/>
                <a:gd name="connsiteY37" fmla="*/ 6682017 h 6682016"/>
                <a:gd name="connsiteX38" fmla="*/ 3923273 w 4742880"/>
                <a:gd name="connsiteY38" fmla="*/ 5947329 h 6682016"/>
                <a:gd name="connsiteX39" fmla="*/ 4399461 w 4742880"/>
                <a:gd name="connsiteY39" fmla="*/ 5446971 h 6682016"/>
                <a:gd name="connsiteX40" fmla="*/ 4407018 w 4742880"/>
                <a:gd name="connsiteY40" fmla="*/ 5443486 h 6682016"/>
                <a:gd name="connsiteX41" fmla="*/ 4477728 w 4742880"/>
                <a:gd name="connsiteY41" fmla="*/ 5346048 h 6682016"/>
                <a:gd name="connsiteX42" fmla="*/ 4438614 w 4742880"/>
                <a:gd name="connsiteY42" fmla="*/ 5232192 h 6682016"/>
                <a:gd name="connsiteX43" fmla="*/ 3542656 w 4742880"/>
                <a:gd name="connsiteY43" fmla="*/ 4874153 h 6682016"/>
                <a:gd name="connsiteX44" fmla="*/ 2501964 w 4742880"/>
                <a:gd name="connsiteY44" fmla="*/ 5395876 h 6682016"/>
                <a:gd name="connsiteX45" fmla="*/ 2501964 w 4742880"/>
                <a:gd name="connsiteY45" fmla="*/ 4676667 h 6682016"/>
                <a:gd name="connsiteX46" fmla="*/ 2851206 w 4742880"/>
                <a:gd name="connsiteY46" fmla="*/ 4160099 h 6682016"/>
                <a:gd name="connsiteX47" fmla="*/ 3478981 w 4742880"/>
                <a:gd name="connsiteY47" fmla="*/ 4440929 h 6682016"/>
                <a:gd name="connsiteX48" fmla="*/ 3613118 w 4742880"/>
                <a:gd name="connsiteY48" fmla="*/ 4363145 h 6682016"/>
                <a:gd name="connsiteX49" fmla="*/ 3681361 w 4742880"/>
                <a:gd name="connsiteY49" fmla="*/ 3680791 h 6682016"/>
                <a:gd name="connsiteX50" fmla="*/ 4365842 w 4742880"/>
                <a:gd name="connsiteY50" fmla="*/ 3610225 h 6682016"/>
                <a:gd name="connsiteX51" fmla="*/ 4443195 w 4742880"/>
                <a:gd name="connsiteY51" fmla="*/ 3475775 h 6682016"/>
                <a:gd name="connsiteX52" fmla="*/ 4161191 w 4742880"/>
                <a:gd name="connsiteY52" fmla="*/ 2850793 h 6682016"/>
                <a:gd name="connsiteX53" fmla="*/ 4717251 w 4742880"/>
                <a:gd name="connsiteY53" fmla="*/ 2450769 h 6682016"/>
                <a:gd name="connsiteX54" fmla="*/ 4716690 w 4742880"/>
                <a:gd name="connsiteY54" fmla="*/ 2294629 h 6682016"/>
                <a:gd name="connsiteX55" fmla="*/ 1068165 w 4742880"/>
                <a:gd name="connsiteY55" fmla="*/ 5857931 h 6682016"/>
                <a:gd name="connsiteX56" fmla="*/ 632761 w 4742880"/>
                <a:gd name="connsiteY56" fmla="*/ 5305760 h 6682016"/>
                <a:gd name="connsiteX57" fmla="*/ 1203555 w 4742880"/>
                <a:gd name="connsiteY57" fmla="*/ 5135171 h 6682016"/>
                <a:gd name="connsiteX58" fmla="*/ 2220886 w 4742880"/>
                <a:gd name="connsiteY58" fmla="*/ 5962625 h 6682016"/>
                <a:gd name="connsiteX59" fmla="*/ 1695614 w 4742880"/>
                <a:gd name="connsiteY59" fmla="*/ 5560135 h 6682016"/>
                <a:gd name="connsiteX60" fmla="*/ 1524373 w 4742880"/>
                <a:gd name="connsiteY60" fmla="*/ 5629018 h 6682016"/>
                <a:gd name="connsiteX61" fmla="*/ 1593255 w 4742880"/>
                <a:gd name="connsiteY61" fmla="*/ 5800258 h 6682016"/>
                <a:gd name="connsiteX62" fmla="*/ 2161270 w 4742880"/>
                <a:gd name="connsiteY62" fmla="*/ 6373389 h 6682016"/>
                <a:gd name="connsiteX63" fmla="*/ 1878835 w 4742880"/>
                <a:gd name="connsiteY63" fmla="*/ 6420986 h 6682016"/>
                <a:gd name="connsiteX64" fmla="*/ 1068165 w 4742880"/>
                <a:gd name="connsiteY64" fmla="*/ 5857931 h 6682016"/>
                <a:gd name="connsiteX65" fmla="*/ 3542643 w 4742880"/>
                <a:gd name="connsiteY65" fmla="*/ 5135158 h 6682016"/>
                <a:gd name="connsiteX66" fmla="*/ 4113424 w 4742880"/>
                <a:gd name="connsiteY66" fmla="*/ 5305747 h 6682016"/>
                <a:gd name="connsiteX67" fmla="*/ 3678268 w 4742880"/>
                <a:gd name="connsiteY67" fmla="*/ 5857239 h 6682016"/>
                <a:gd name="connsiteX68" fmla="*/ 2867350 w 4742880"/>
                <a:gd name="connsiteY68" fmla="*/ 6420973 h 6682016"/>
                <a:gd name="connsiteX69" fmla="*/ 2584915 w 4742880"/>
                <a:gd name="connsiteY69" fmla="*/ 6373376 h 6682016"/>
                <a:gd name="connsiteX70" fmla="*/ 3152943 w 4742880"/>
                <a:gd name="connsiteY70" fmla="*/ 5800258 h 6682016"/>
                <a:gd name="connsiteX71" fmla="*/ 3221813 w 4742880"/>
                <a:gd name="connsiteY71" fmla="*/ 5629018 h 6682016"/>
                <a:gd name="connsiteX72" fmla="*/ 3050572 w 4742880"/>
                <a:gd name="connsiteY72" fmla="*/ 5560135 h 6682016"/>
                <a:gd name="connsiteX73" fmla="*/ 2525312 w 4742880"/>
                <a:gd name="connsiteY73" fmla="*/ 5962625 h 6682016"/>
                <a:gd name="connsiteX74" fmla="*/ 3542643 w 4742880"/>
                <a:gd name="connsiteY74" fmla="*/ 5135158 h 6682016"/>
                <a:gd name="connsiteX75" fmla="*/ 3864022 w 4742880"/>
                <a:gd name="connsiteY75" fmla="*/ 2643009 h 6682016"/>
                <a:gd name="connsiteX76" fmla="*/ 3745480 w 4742880"/>
                <a:gd name="connsiteY76" fmla="*/ 2739560 h 6682016"/>
                <a:gd name="connsiteX77" fmla="*/ 3799955 w 4742880"/>
                <a:gd name="connsiteY77" fmla="*/ 2882415 h 6682016"/>
                <a:gd name="connsiteX78" fmla="*/ 4166594 w 4742880"/>
                <a:gd name="connsiteY78" fmla="*/ 3406265 h 6682016"/>
                <a:gd name="connsiteX79" fmla="*/ 3527935 w 4742880"/>
                <a:gd name="connsiteY79" fmla="*/ 3352652 h 6682016"/>
                <a:gd name="connsiteX80" fmla="*/ 3377132 w 4742880"/>
                <a:gd name="connsiteY80" fmla="*/ 3377149 h 6682016"/>
                <a:gd name="connsiteX81" fmla="*/ 3352922 w 4742880"/>
                <a:gd name="connsiteY81" fmla="*/ 3527991 h 6682016"/>
                <a:gd name="connsiteX82" fmla="*/ 3408349 w 4742880"/>
                <a:gd name="connsiteY82" fmla="*/ 4164654 h 6682016"/>
                <a:gd name="connsiteX83" fmla="*/ 2882306 w 4742880"/>
                <a:gd name="connsiteY83" fmla="*/ 3799281 h 6682016"/>
                <a:gd name="connsiteX84" fmla="*/ 2739464 w 4742880"/>
                <a:gd name="connsiteY84" fmla="*/ 3745184 h 6682016"/>
                <a:gd name="connsiteX85" fmla="*/ 2643109 w 4742880"/>
                <a:gd name="connsiteY85" fmla="*/ 3863700 h 6682016"/>
                <a:gd name="connsiteX86" fmla="*/ 2372786 w 4742880"/>
                <a:gd name="connsiteY86" fmla="*/ 4442834 h 6682016"/>
                <a:gd name="connsiteX87" fmla="*/ 2099983 w 4742880"/>
                <a:gd name="connsiteY87" fmla="*/ 3864300 h 6682016"/>
                <a:gd name="connsiteX88" fmla="*/ 2003328 w 4742880"/>
                <a:gd name="connsiteY88" fmla="*/ 3746163 h 6682016"/>
                <a:gd name="connsiteX89" fmla="*/ 1969722 w 4742880"/>
                <a:gd name="connsiteY89" fmla="*/ 3741752 h 6682016"/>
                <a:gd name="connsiteX90" fmla="*/ 1860694 w 4742880"/>
                <a:gd name="connsiteY90" fmla="*/ 3800534 h 6682016"/>
                <a:gd name="connsiteX91" fmla="*/ 1337405 w 4742880"/>
                <a:gd name="connsiteY91" fmla="*/ 4166285 h 6682016"/>
                <a:gd name="connsiteX92" fmla="*/ 1391149 w 4742880"/>
                <a:gd name="connsiteY92" fmla="*/ 3527352 h 6682016"/>
                <a:gd name="connsiteX93" fmla="*/ 1366626 w 4742880"/>
                <a:gd name="connsiteY93" fmla="*/ 3376483 h 6682016"/>
                <a:gd name="connsiteX94" fmla="*/ 1215692 w 4742880"/>
                <a:gd name="connsiteY94" fmla="*/ 3352365 h 6682016"/>
                <a:gd name="connsiteX95" fmla="*/ 578169 w 4742880"/>
                <a:gd name="connsiteY95" fmla="*/ 3408249 h 6682016"/>
                <a:gd name="connsiteX96" fmla="*/ 943529 w 4742880"/>
                <a:gd name="connsiteY96" fmla="*/ 2882219 h 6682016"/>
                <a:gd name="connsiteX97" fmla="*/ 997638 w 4742880"/>
                <a:gd name="connsiteY97" fmla="*/ 2739377 h 6682016"/>
                <a:gd name="connsiteX98" fmla="*/ 879123 w 4742880"/>
                <a:gd name="connsiteY98" fmla="*/ 2643022 h 6682016"/>
                <a:gd name="connsiteX99" fmla="*/ 299989 w 4742880"/>
                <a:gd name="connsiteY99" fmla="*/ 2372686 h 6682016"/>
                <a:gd name="connsiteX100" fmla="*/ 879671 w 4742880"/>
                <a:gd name="connsiteY100" fmla="*/ 2099792 h 6682016"/>
                <a:gd name="connsiteX101" fmla="*/ 997925 w 4742880"/>
                <a:gd name="connsiteY101" fmla="*/ 2003332 h 6682016"/>
                <a:gd name="connsiteX102" fmla="*/ 943829 w 4742880"/>
                <a:gd name="connsiteY102" fmla="*/ 1860633 h 6682016"/>
                <a:gd name="connsiteX103" fmla="*/ 578704 w 4742880"/>
                <a:gd name="connsiteY103" fmla="*/ 1334773 h 6682016"/>
                <a:gd name="connsiteX104" fmla="*/ 1214975 w 4742880"/>
                <a:gd name="connsiteY104" fmla="*/ 1389992 h 6682016"/>
                <a:gd name="connsiteX105" fmla="*/ 1365752 w 4742880"/>
                <a:gd name="connsiteY105" fmla="*/ 1365743 h 6682016"/>
                <a:gd name="connsiteX106" fmla="*/ 1390288 w 4742880"/>
                <a:gd name="connsiteY106" fmla="*/ 1215018 h 6682016"/>
                <a:gd name="connsiteX107" fmla="*/ 1336870 w 4742880"/>
                <a:gd name="connsiteY107" fmla="*/ 576738 h 6682016"/>
                <a:gd name="connsiteX108" fmla="*/ 1860551 w 4742880"/>
                <a:gd name="connsiteY108" fmla="*/ 943116 h 6682016"/>
                <a:gd name="connsiteX109" fmla="*/ 2003249 w 4742880"/>
                <a:gd name="connsiteY109" fmla="*/ 997577 h 6682016"/>
                <a:gd name="connsiteX110" fmla="*/ 2099905 w 4742880"/>
                <a:gd name="connsiteY110" fmla="*/ 879310 h 6682016"/>
                <a:gd name="connsiteX111" fmla="*/ 2372786 w 4742880"/>
                <a:gd name="connsiteY111" fmla="*/ 299876 h 6682016"/>
                <a:gd name="connsiteX112" fmla="*/ 2643148 w 4742880"/>
                <a:gd name="connsiteY112" fmla="*/ 879923 h 6682016"/>
                <a:gd name="connsiteX113" fmla="*/ 2739516 w 4742880"/>
                <a:gd name="connsiteY113" fmla="*/ 998569 h 6682016"/>
                <a:gd name="connsiteX114" fmla="*/ 2882424 w 4742880"/>
                <a:gd name="connsiteY114" fmla="*/ 944369 h 6682016"/>
                <a:gd name="connsiteX115" fmla="*/ 3408884 w 4742880"/>
                <a:gd name="connsiteY115" fmla="*/ 578395 h 6682016"/>
                <a:gd name="connsiteX116" fmla="*/ 3353770 w 4742880"/>
                <a:gd name="connsiteY116" fmla="*/ 1214431 h 6682016"/>
                <a:gd name="connsiteX117" fmla="*/ 3377980 w 4742880"/>
                <a:gd name="connsiteY117" fmla="*/ 1365143 h 6682016"/>
                <a:gd name="connsiteX118" fmla="*/ 3528626 w 4742880"/>
                <a:gd name="connsiteY118" fmla="*/ 1389783 h 6682016"/>
                <a:gd name="connsiteX119" fmla="*/ 4166059 w 4742880"/>
                <a:gd name="connsiteY119" fmla="*/ 1336796 h 6682016"/>
                <a:gd name="connsiteX120" fmla="*/ 3799681 w 4742880"/>
                <a:gd name="connsiteY120" fmla="*/ 1860451 h 6682016"/>
                <a:gd name="connsiteX121" fmla="*/ 3745206 w 4742880"/>
                <a:gd name="connsiteY121" fmla="*/ 2003162 h 6682016"/>
                <a:gd name="connsiteX122" fmla="*/ 3863500 w 4742880"/>
                <a:gd name="connsiteY122" fmla="*/ 2099818 h 6682016"/>
                <a:gd name="connsiteX123" fmla="*/ 4442921 w 4742880"/>
                <a:gd name="connsiteY123" fmla="*/ 2372686 h 6682016"/>
                <a:gd name="connsiteX124" fmla="*/ 3864022 w 4742880"/>
                <a:gd name="connsiteY124" fmla="*/ 2643009 h 66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742880" h="6682016">
                  <a:moveTo>
                    <a:pt x="4716690" y="2294629"/>
                  </a:moveTo>
                  <a:cubicBezTo>
                    <a:pt x="4575792" y="2103368"/>
                    <a:pt x="4381059" y="1964258"/>
                    <a:pt x="4160408" y="1892478"/>
                  </a:cubicBezTo>
                  <a:cubicBezTo>
                    <a:pt x="4315910" y="1720519"/>
                    <a:pt x="4415566" y="1503052"/>
                    <a:pt x="4442634" y="1267261"/>
                  </a:cubicBezTo>
                  <a:cubicBezTo>
                    <a:pt x="4449172" y="1210359"/>
                    <a:pt x="4417641" y="1155767"/>
                    <a:pt x="4365190" y="1132771"/>
                  </a:cubicBezTo>
                  <a:cubicBezTo>
                    <a:pt x="4147474" y="1037291"/>
                    <a:pt x="3909086" y="1013982"/>
                    <a:pt x="3681922" y="1062049"/>
                  </a:cubicBezTo>
                  <a:cubicBezTo>
                    <a:pt x="3730498" y="835472"/>
                    <a:pt x="3708024" y="597475"/>
                    <a:pt x="3613640" y="379891"/>
                  </a:cubicBezTo>
                  <a:cubicBezTo>
                    <a:pt x="3590853" y="327348"/>
                    <a:pt x="3536065" y="295843"/>
                    <a:pt x="3479320" y="302133"/>
                  </a:cubicBezTo>
                  <a:cubicBezTo>
                    <a:pt x="3242589" y="328353"/>
                    <a:pt x="3024196" y="427605"/>
                    <a:pt x="2851389" y="583224"/>
                  </a:cubicBezTo>
                  <a:cubicBezTo>
                    <a:pt x="2780288" y="362311"/>
                    <a:pt x="2641739" y="167096"/>
                    <a:pt x="2450857" y="25598"/>
                  </a:cubicBezTo>
                  <a:cubicBezTo>
                    <a:pt x="2404852" y="-8504"/>
                    <a:pt x="2341803" y="-8504"/>
                    <a:pt x="2295668" y="25428"/>
                  </a:cubicBezTo>
                  <a:cubicBezTo>
                    <a:pt x="2103924" y="166378"/>
                    <a:pt x="1964462" y="361398"/>
                    <a:pt x="1892565" y="582402"/>
                  </a:cubicBezTo>
                  <a:cubicBezTo>
                    <a:pt x="1720567" y="426861"/>
                    <a:pt x="1503126" y="327230"/>
                    <a:pt x="1267322" y="300163"/>
                  </a:cubicBezTo>
                  <a:cubicBezTo>
                    <a:pt x="1210276" y="293585"/>
                    <a:pt x="1155711" y="325273"/>
                    <a:pt x="1132780" y="377737"/>
                  </a:cubicBezTo>
                  <a:cubicBezTo>
                    <a:pt x="1037208" y="595714"/>
                    <a:pt x="1013978" y="834336"/>
                    <a:pt x="1062266" y="1061709"/>
                  </a:cubicBezTo>
                  <a:cubicBezTo>
                    <a:pt x="835715" y="1013160"/>
                    <a:pt x="597719" y="1035633"/>
                    <a:pt x="380186" y="1130018"/>
                  </a:cubicBezTo>
                  <a:cubicBezTo>
                    <a:pt x="328740" y="1152335"/>
                    <a:pt x="297313" y="1205243"/>
                    <a:pt x="302116" y="1261114"/>
                  </a:cubicBezTo>
                  <a:cubicBezTo>
                    <a:pt x="302207" y="1262197"/>
                    <a:pt x="302312" y="1263267"/>
                    <a:pt x="302429" y="1264338"/>
                  </a:cubicBezTo>
                  <a:cubicBezTo>
                    <a:pt x="328635" y="1500938"/>
                    <a:pt x="427874" y="1719331"/>
                    <a:pt x="583428" y="1892138"/>
                  </a:cubicBezTo>
                  <a:cubicBezTo>
                    <a:pt x="362072" y="1963892"/>
                    <a:pt x="166830" y="2103315"/>
                    <a:pt x="26102" y="2294759"/>
                  </a:cubicBezTo>
                  <a:cubicBezTo>
                    <a:pt x="-8535" y="2340946"/>
                    <a:pt x="-8717" y="2404400"/>
                    <a:pt x="25659" y="2450783"/>
                  </a:cubicBezTo>
                  <a:cubicBezTo>
                    <a:pt x="167000" y="2641443"/>
                    <a:pt x="362033" y="2779953"/>
                    <a:pt x="582684" y="2851132"/>
                  </a:cubicBezTo>
                  <a:cubicBezTo>
                    <a:pt x="427235" y="3023874"/>
                    <a:pt x="328100" y="3242111"/>
                    <a:pt x="301907" y="3478489"/>
                  </a:cubicBezTo>
                  <a:cubicBezTo>
                    <a:pt x="295395" y="3535561"/>
                    <a:pt x="326939" y="3590179"/>
                    <a:pt x="379638" y="3613031"/>
                  </a:cubicBezTo>
                  <a:cubicBezTo>
                    <a:pt x="597628" y="3707598"/>
                    <a:pt x="835976" y="3729980"/>
                    <a:pt x="1062840" y="3681092"/>
                  </a:cubicBezTo>
                  <a:cubicBezTo>
                    <a:pt x="1014474" y="3908569"/>
                    <a:pt x="1037717" y="4147361"/>
                    <a:pt x="1133407" y="4365547"/>
                  </a:cubicBezTo>
                  <a:cubicBezTo>
                    <a:pt x="1156376" y="4418050"/>
                    <a:pt x="1210838" y="4449516"/>
                    <a:pt x="1267857" y="4442886"/>
                  </a:cubicBezTo>
                  <a:cubicBezTo>
                    <a:pt x="1503465" y="4415844"/>
                    <a:pt x="1720828" y="4316292"/>
                    <a:pt x="1892747" y="4160960"/>
                  </a:cubicBezTo>
                  <a:cubicBezTo>
                    <a:pt x="1957689" y="4360300"/>
                    <a:pt x="2077679" y="4538236"/>
                    <a:pt x="2240933" y="4674253"/>
                  </a:cubicBezTo>
                  <a:lnTo>
                    <a:pt x="2240933" y="5391569"/>
                  </a:lnTo>
                  <a:cubicBezTo>
                    <a:pt x="2003393" y="5077499"/>
                    <a:pt x="1626796" y="4874153"/>
                    <a:pt x="1203555" y="4874153"/>
                  </a:cubicBezTo>
                  <a:cubicBezTo>
                    <a:pt x="868473" y="4874153"/>
                    <a:pt x="550279" y="5001308"/>
                    <a:pt x="307597" y="5232192"/>
                  </a:cubicBezTo>
                  <a:cubicBezTo>
                    <a:pt x="278063" y="5260290"/>
                    <a:pt x="263368" y="5300579"/>
                    <a:pt x="267844" y="5341089"/>
                  </a:cubicBezTo>
                  <a:cubicBezTo>
                    <a:pt x="272321" y="5381599"/>
                    <a:pt x="295486" y="5417711"/>
                    <a:pt x="330436" y="5438683"/>
                  </a:cubicBezTo>
                  <a:cubicBezTo>
                    <a:pt x="335670" y="5441829"/>
                    <a:pt x="341125" y="5444595"/>
                    <a:pt x="346750" y="5446971"/>
                  </a:cubicBezTo>
                  <a:cubicBezTo>
                    <a:pt x="567519" y="5540350"/>
                    <a:pt x="741083" y="5722710"/>
                    <a:pt x="823186" y="5948008"/>
                  </a:cubicBezTo>
                  <a:cubicBezTo>
                    <a:pt x="985983" y="6387040"/>
                    <a:pt x="1410216" y="6682017"/>
                    <a:pt x="1878848" y="6682017"/>
                  </a:cubicBezTo>
                  <a:cubicBezTo>
                    <a:pt x="2050102" y="6682017"/>
                    <a:pt x="2220195" y="6642629"/>
                    <a:pt x="2373112" y="6567874"/>
                  </a:cubicBezTo>
                  <a:cubicBezTo>
                    <a:pt x="2526017" y="6642629"/>
                    <a:pt x="2696122" y="6682017"/>
                    <a:pt x="2867376" y="6682017"/>
                  </a:cubicBezTo>
                  <a:cubicBezTo>
                    <a:pt x="3335995" y="6682017"/>
                    <a:pt x="3760241" y="6387040"/>
                    <a:pt x="3923273" y="5947329"/>
                  </a:cubicBezTo>
                  <a:cubicBezTo>
                    <a:pt x="4005141" y="5722723"/>
                    <a:pt x="4178705" y="5540337"/>
                    <a:pt x="4399461" y="5446971"/>
                  </a:cubicBezTo>
                  <a:cubicBezTo>
                    <a:pt x="4402006" y="5445901"/>
                    <a:pt x="4404564" y="5444726"/>
                    <a:pt x="4407018" y="5443486"/>
                  </a:cubicBezTo>
                  <a:cubicBezTo>
                    <a:pt x="4445061" y="5424471"/>
                    <a:pt x="4471437" y="5388111"/>
                    <a:pt x="4477728" y="5346048"/>
                  </a:cubicBezTo>
                  <a:cubicBezTo>
                    <a:pt x="4484018" y="5303998"/>
                    <a:pt x="4469427" y="5261504"/>
                    <a:pt x="4438614" y="5232192"/>
                  </a:cubicBezTo>
                  <a:cubicBezTo>
                    <a:pt x="4195932" y="5001308"/>
                    <a:pt x="3877738" y="4874153"/>
                    <a:pt x="3542656" y="4874153"/>
                  </a:cubicBezTo>
                  <a:cubicBezTo>
                    <a:pt x="3117471" y="4874153"/>
                    <a:pt x="2739308" y="5079340"/>
                    <a:pt x="2501964" y="5395876"/>
                  </a:cubicBezTo>
                  <a:lnTo>
                    <a:pt x="2501964" y="4676667"/>
                  </a:lnTo>
                  <a:cubicBezTo>
                    <a:pt x="2666275" y="4539567"/>
                    <a:pt x="2786578" y="4360483"/>
                    <a:pt x="2851206" y="4160099"/>
                  </a:cubicBezTo>
                  <a:cubicBezTo>
                    <a:pt x="3023987" y="4315548"/>
                    <a:pt x="3242315" y="4414709"/>
                    <a:pt x="3478981" y="4440929"/>
                  </a:cubicBezTo>
                  <a:cubicBezTo>
                    <a:pt x="3535843" y="4447167"/>
                    <a:pt x="3590318" y="4415714"/>
                    <a:pt x="3613118" y="4363145"/>
                  </a:cubicBezTo>
                  <a:cubicBezTo>
                    <a:pt x="3707541" y="4145482"/>
                    <a:pt x="3729989" y="3907420"/>
                    <a:pt x="3681361" y="3680791"/>
                  </a:cubicBezTo>
                  <a:cubicBezTo>
                    <a:pt x="3908852" y="3729158"/>
                    <a:pt x="4147657" y="3705927"/>
                    <a:pt x="4365842" y="3610225"/>
                  </a:cubicBezTo>
                  <a:cubicBezTo>
                    <a:pt x="4418346" y="3587256"/>
                    <a:pt x="4449734" y="3532716"/>
                    <a:pt x="4443195" y="3475775"/>
                  </a:cubicBezTo>
                  <a:cubicBezTo>
                    <a:pt x="4416140" y="3240062"/>
                    <a:pt x="4316588" y="3022725"/>
                    <a:pt x="4161191" y="2850793"/>
                  </a:cubicBezTo>
                  <a:cubicBezTo>
                    <a:pt x="4381464" y="2779522"/>
                    <a:pt x="4576118" y="2641143"/>
                    <a:pt x="4717251" y="2450769"/>
                  </a:cubicBezTo>
                  <a:cubicBezTo>
                    <a:pt x="4751679" y="2404269"/>
                    <a:pt x="4751353" y="2340711"/>
                    <a:pt x="4716690" y="2294629"/>
                  </a:cubicBezTo>
                  <a:close/>
                  <a:moveTo>
                    <a:pt x="1068165" y="5857931"/>
                  </a:moveTo>
                  <a:cubicBezTo>
                    <a:pt x="985618" y="5631432"/>
                    <a:pt x="831526" y="5437952"/>
                    <a:pt x="632761" y="5305760"/>
                  </a:cubicBezTo>
                  <a:cubicBezTo>
                    <a:pt x="801026" y="5194840"/>
                    <a:pt x="998330" y="5135171"/>
                    <a:pt x="1203555" y="5135171"/>
                  </a:cubicBezTo>
                  <a:cubicBezTo>
                    <a:pt x="1703992" y="5135171"/>
                    <a:pt x="2122887" y="5490822"/>
                    <a:pt x="2220886" y="5962625"/>
                  </a:cubicBezTo>
                  <a:cubicBezTo>
                    <a:pt x="2084413" y="5788565"/>
                    <a:pt x="1904924" y="5649364"/>
                    <a:pt x="1695614" y="5560135"/>
                  </a:cubicBezTo>
                  <a:cubicBezTo>
                    <a:pt x="1629315" y="5531880"/>
                    <a:pt x="1552641" y="5562693"/>
                    <a:pt x="1524373" y="5629018"/>
                  </a:cubicBezTo>
                  <a:cubicBezTo>
                    <a:pt x="1496104" y="5695329"/>
                    <a:pt x="1526943" y="5771990"/>
                    <a:pt x="1593255" y="5800258"/>
                  </a:cubicBezTo>
                  <a:cubicBezTo>
                    <a:pt x="1852485" y="5910761"/>
                    <a:pt x="2054905" y="6116482"/>
                    <a:pt x="2161270" y="6373389"/>
                  </a:cubicBezTo>
                  <a:cubicBezTo>
                    <a:pt x="2070840" y="6404542"/>
                    <a:pt x="1975151" y="6420986"/>
                    <a:pt x="1878835" y="6420986"/>
                  </a:cubicBezTo>
                  <a:cubicBezTo>
                    <a:pt x="1518813" y="6420973"/>
                    <a:pt x="1192932" y="6194422"/>
                    <a:pt x="1068165" y="5857931"/>
                  </a:cubicBezTo>
                  <a:close/>
                  <a:moveTo>
                    <a:pt x="3542643" y="5135158"/>
                  </a:moveTo>
                  <a:cubicBezTo>
                    <a:pt x="3747868" y="5135158"/>
                    <a:pt x="3945159" y="5194827"/>
                    <a:pt x="4113424" y="5305747"/>
                  </a:cubicBezTo>
                  <a:cubicBezTo>
                    <a:pt x="3914672" y="5437913"/>
                    <a:pt x="3760632" y="5631262"/>
                    <a:pt x="3678268" y="5857239"/>
                  </a:cubicBezTo>
                  <a:cubicBezTo>
                    <a:pt x="3553240" y="6194422"/>
                    <a:pt x="3227359" y="6420973"/>
                    <a:pt x="2867350" y="6420973"/>
                  </a:cubicBezTo>
                  <a:cubicBezTo>
                    <a:pt x="2771034" y="6420973"/>
                    <a:pt x="2675345" y="6404528"/>
                    <a:pt x="2584915" y="6373376"/>
                  </a:cubicBezTo>
                  <a:cubicBezTo>
                    <a:pt x="2691280" y="6116482"/>
                    <a:pt x="2893700" y="5910761"/>
                    <a:pt x="3152943" y="5800258"/>
                  </a:cubicBezTo>
                  <a:cubicBezTo>
                    <a:pt x="3219242" y="5771990"/>
                    <a:pt x="3250081" y="5695329"/>
                    <a:pt x="3221813" y="5629018"/>
                  </a:cubicBezTo>
                  <a:cubicBezTo>
                    <a:pt x="3193544" y="5562719"/>
                    <a:pt x="3116896" y="5531893"/>
                    <a:pt x="3050572" y="5560135"/>
                  </a:cubicBezTo>
                  <a:cubicBezTo>
                    <a:pt x="2841261" y="5649364"/>
                    <a:pt x="2661772" y="5788565"/>
                    <a:pt x="2525312" y="5962625"/>
                  </a:cubicBezTo>
                  <a:cubicBezTo>
                    <a:pt x="2623298" y="5490808"/>
                    <a:pt x="3042193" y="5135158"/>
                    <a:pt x="3542643" y="5135158"/>
                  </a:cubicBezTo>
                  <a:close/>
                  <a:moveTo>
                    <a:pt x="3864022" y="2643009"/>
                  </a:moveTo>
                  <a:cubicBezTo>
                    <a:pt x="3807811" y="2646259"/>
                    <a:pt x="3760032" y="2685177"/>
                    <a:pt x="3745480" y="2739560"/>
                  </a:cubicBezTo>
                  <a:cubicBezTo>
                    <a:pt x="3730928" y="2793943"/>
                    <a:pt x="3752880" y="2851524"/>
                    <a:pt x="3799955" y="2882415"/>
                  </a:cubicBezTo>
                  <a:cubicBezTo>
                    <a:pt x="3986348" y="3004728"/>
                    <a:pt x="4116387" y="3192035"/>
                    <a:pt x="4166594" y="3406265"/>
                  </a:cubicBezTo>
                  <a:cubicBezTo>
                    <a:pt x="3955704" y="3470959"/>
                    <a:pt x="3727835" y="3452727"/>
                    <a:pt x="3527935" y="3352652"/>
                  </a:cubicBezTo>
                  <a:cubicBezTo>
                    <a:pt x="3477636" y="3327464"/>
                    <a:pt x="3416871" y="3337357"/>
                    <a:pt x="3377132" y="3377149"/>
                  </a:cubicBezTo>
                  <a:cubicBezTo>
                    <a:pt x="3337404" y="3416954"/>
                    <a:pt x="3327643" y="3477745"/>
                    <a:pt x="3352922" y="3527991"/>
                  </a:cubicBezTo>
                  <a:cubicBezTo>
                    <a:pt x="3453035" y="3727031"/>
                    <a:pt x="3471920" y="3954156"/>
                    <a:pt x="3408349" y="4164654"/>
                  </a:cubicBezTo>
                  <a:cubicBezTo>
                    <a:pt x="3193505" y="4115269"/>
                    <a:pt x="3005403" y="3985687"/>
                    <a:pt x="2882306" y="3799281"/>
                  </a:cubicBezTo>
                  <a:cubicBezTo>
                    <a:pt x="2851324" y="3752349"/>
                    <a:pt x="2793795" y="3730567"/>
                    <a:pt x="2739464" y="3745184"/>
                  </a:cubicBezTo>
                  <a:cubicBezTo>
                    <a:pt x="2685172" y="3759802"/>
                    <a:pt x="2646333" y="3807555"/>
                    <a:pt x="2643109" y="3863700"/>
                  </a:cubicBezTo>
                  <a:cubicBezTo>
                    <a:pt x="2630293" y="4086139"/>
                    <a:pt x="2533090" y="4292318"/>
                    <a:pt x="2372786" y="4442834"/>
                  </a:cubicBezTo>
                  <a:cubicBezTo>
                    <a:pt x="2211659" y="4292866"/>
                    <a:pt x="2113595" y="4086910"/>
                    <a:pt x="2099983" y="3864300"/>
                  </a:cubicBezTo>
                  <a:cubicBezTo>
                    <a:pt x="2096550" y="3808220"/>
                    <a:pt x="2057607" y="3760624"/>
                    <a:pt x="2003328" y="3746163"/>
                  </a:cubicBezTo>
                  <a:cubicBezTo>
                    <a:pt x="1992169" y="3743188"/>
                    <a:pt x="1980880" y="3741752"/>
                    <a:pt x="1969722" y="3741752"/>
                  </a:cubicBezTo>
                  <a:cubicBezTo>
                    <a:pt x="1926549" y="3741752"/>
                    <a:pt x="1885230" y="3763234"/>
                    <a:pt x="1860694" y="3800534"/>
                  </a:cubicBezTo>
                  <a:cubicBezTo>
                    <a:pt x="1738381" y="3986431"/>
                    <a:pt x="1551257" y="4116157"/>
                    <a:pt x="1337405" y="4166285"/>
                  </a:cubicBezTo>
                  <a:cubicBezTo>
                    <a:pt x="1272673" y="3955278"/>
                    <a:pt x="1290957" y="3727318"/>
                    <a:pt x="1391149" y="3527352"/>
                  </a:cubicBezTo>
                  <a:cubicBezTo>
                    <a:pt x="1416350" y="3477041"/>
                    <a:pt x="1406471" y="3416223"/>
                    <a:pt x="1366626" y="3376483"/>
                  </a:cubicBezTo>
                  <a:cubicBezTo>
                    <a:pt x="1326782" y="3336743"/>
                    <a:pt x="1265938" y="3327020"/>
                    <a:pt x="1215692" y="3352365"/>
                  </a:cubicBezTo>
                  <a:cubicBezTo>
                    <a:pt x="1016418" y="3452884"/>
                    <a:pt x="788993" y="3471951"/>
                    <a:pt x="578169" y="3408249"/>
                  </a:cubicBezTo>
                  <a:cubicBezTo>
                    <a:pt x="627553" y="3193405"/>
                    <a:pt x="757136" y="3005303"/>
                    <a:pt x="943529" y="2882219"/>
                  </a:cubicBezTo>
                  <a:cubicBezTo>
                    <a:pt x="990460" y="2851224"/>
                    <a:pt x="1012255" y="2793669"/>
                    <a:pt x="997638" y="2739377"/>
                  </a:cubicBezTo>
                  <a:cubicBezTo>
                    <a:pt x="983021" y="2685086"/>
                    <a:pt x="935255" y="2646259"/>
                    <a:pt x="879123" y="2643022"/>
                  </a:cubicBezTo>
                  <a:cubicBezTo>
                    <a:pt x="656683" y="2630219"/>
                    <a:pt x="450505" y="2533016"/>
                    <a:pt x="299989" y="2372686"/>
                  </a:cubicBezTo>
                  <a:cubicBezTo>
                    <a:pt x="450231" y="2211259"/>
                    <a:pt x="656618" y="2113143"/>
                    <a:pt x="879671" y="2099792"/>
                  </a:cubicBezTo>
                  <a:cubicBezTo>
                    <a:pt x="935738" y="2096437"/>
                    <a:pt x="983373" y="2057585"/>
                    <a:pt x="997925" y="2003332"/>
                  </a:cubicBezTo>
                  <a:cubicBezTo>
                    <a:pt x="1012490" y="1949080"/>
                    <a:pt x="990695" y="1891603"/>
                    <a:pt x="943829" y="1860633"/>
                  </a:cubicBezTo>
                  <a:cubicBezTo>
                    <a:pt x="757580" y="1737537"/>
                    <a:pt x="628075" y="1549513"/>
                    <a:pt x="578704" y="1334773"/>
                  </a:cubicBezTo>
                  <a:cubicBezTo>
                    <a:pt x="789058" y="1271228"/>
                    <a:pt x="1016040" y="1290061"/>
                    <a:pt x="1214975" y="1389992"/>
                  </a:cubicBezTo>
                  <a:cubicBezTo>
                    <a:pt x="1265208" y="1415232"/>
                    <a:pt x="1325960" y="1405457"/>
                    <a:pt x="1365752" y="1365743"/>
                  </a:cubicBezTo>
                  <a:cubicBezTo>
                    <a:pt x="1405544" y="1326029"/>
                    <a:pt x="1415424" y="1265303"/>
                    <a:pt x="1390288" y="1215018"/>
                  </a:cubicBezTo>
                  <a:cubicBezTo>
                    <a:pt x="1290396" y="1015222"/>
                    <a:pt x="1272216" y="787510"/>
                    <a:pt x="1336870" y="576738"/>
                  </a:cubicBezTo>
                  <a:cubicBezTo>
                    <a:pt x="1550983" y="626931"/>
                    <a:pt x="1738251" y="756879"/>
                    <a:pt x="1860551" y="943116"/>
                  </a:cubicBezTo>
                  <a:cubicBezTo>
                    <a:pt x="1891429" y="990125"/>
                    <a:pt x="1948984" y="1012051"/>
                    <a:pt x="2003249" y="997577"/>
                  </a:cubicBezTo>
                  <a:cubicBezTo>
                    <a:pt x="2057593" y="983091"/>
                    <a:pt x="2096537" y="935429"/>
                    <a:pt x="2099905" y="879310"/>
                  </a:cubicBezTo>
                  <a:cubicBezTo>
                    <a:pt x="2113308" y="656348"/>
                    <a:pt x="2211411" y="450065"/>
                    <a:pt x="2372786" y="299876"/>
                  </a:cubicBezTo>
                  <a:cubicBezTo>
                    <a:pt x="2533338" y="450601"/>
                    <a:pt x="2630554" y="657105"/>
                    <a:pt x="2643148" y="879923"/>
                  </a:cubicBezTo>
                  <a:cubicBezTo>
                    <a:pt x="2646333" y="936107"/>
                    <a:pt x="2685172" y="983939"/>
                    <a:pt x="2739516" y="998569"/>
                  </a:cubicBezTo>
                  <a:cubicBezTo>
                    <a:pt x="2793860" y="1013199"/>
                    <a:pt x="2851454" y="991352"/>
                    <a:pt x="2882424" y="944369"/>
                  </a:cubicBezTo>
                  <a:cubicBezTo>
                    <a:pt x="3005468" y="757688"/>
                    <a:pt x="3193675" y="627884"/>
                    <a:pt x="3408884" y="578395"/>
                  </a:cubicBezTo>
                  <a:cubicBezTo>
                    <a:pt x="3472390" y="788671"/>
                    <a:pt x="3453610" y="1015561"/>
                    <a:pt x="3353770" y="1214431"/>
                  </a:cubicBezTo>
                  <a:cubicBezTo>
                    <a:pt x="3328556" y="1264651"/>
                    <a:pt x="3338305" y="1325364"/>
                    <a:pt x="3377980" y="1365143"/>
                  </a:cubicBezTo>
                  <a:cubicBezTo>
                    <a:pt x="3417654" y="1404922"/>
                    <a:pt x="3478354" y="1414841"/>
                    <a:pt x="3528626" y="1389783"/>
                  </a:cubicBezTo>
                  <a:cubicBezTo>
                    <a:pt x="3728175" y="1290309"/>
                    <a:pt x="3955482" y="1272247"/>
                    <a:pt x="4166059" y="1336796"/>
                  </a:cubicBezTo>
                  <a:cubicBezTo>
                    <a:pt x="4115865" y="1550909"/>
                    <a:pt x="3985917" y="1738151"/>
                    <a:pt x="3799681" y="1860451"/>
                  </a:cubicBezTo>
                  <a:cubicBezTo>
                    <a:pt x="3752671" y="1891316"/>
                    <a:pt x="3730733" y="1948818"/>
                    <a:pt x="3745206" y="2003162"/>
                  </a:cubicBezTo>
                  <a:cubicBezTo>
                    <a:pt x="3759693" y="2057493"/>
                    <a:pt x="3807355" y="2096450"/>
                    <a:pt x="3863500" y="2099818"/>
                  </a:cubicBezTo>
                  <a:cubicBezTo>
                    <a:pt x="4086461" y="2113221"/>
                    <a:pt x="4292744" y="2211324"/>
                    <a:pt x="4442921" y="2372686"/>
                  </a:cubicBezTo>
                  <a:cubicBezTo>
                    <a:pt x="4292457" y="2532964"/>
                    <a:pt x="4086383" y="2630154"/>
                    <a:pt x="3864022" y="2643009"/>
                  </a:cubicBezTo>
                  <a:close/>
                </a:path>
              </a:pathLst>
            </a:custGeom>
            <a:grpFill/>
            <a:ln w="13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04477226-36CC-4B28-AFD1-92E3B39E245D}"/>
                </a:ext>
              </a:extLst>
            </p:cNvPr>
            <p:cNvSpPr/>
            <p:nvPr/>
          </p:nvSpPr>
          <p:spPr>
            <a:xfrm>
              <a:off x="16113752" y="1451203"/>
              <a:ext cx="1200683" cy="1200683"/>
            </a:xfrm>
            <a:custGeom>
              <a:avLst/>
              <a:gdLst>
                <a:gd name="connsiteX0" fmla="*/ 0 w 1200683"/>
                <a:gd name="connsiteY0" fmla="*/ 600342 h 1200683"/>
                <a:gd name="connsiteX1" fmla="*/ 600342 w 1200683"/>
                <a:gd name="connsiteY1" fmla="*/ 1200683 h 1200683"/>
                <a:gd name="connsiteX2" fmla="*/ 1200684 w 1200683"/>
                <a:gd name="connsiteY2" fmla="*/ 600342 h 1200683"/>
                <a:gd name="connsiteX3" fmla="*/ 600342 w 1200683"/>
                <a:gd name="connsiteY3" fmla="*/ 0 h 1200683"/>
                <a:gd name="connsiteX4" fmla="*/ 0 w 1200683"/>
                <a:gd name="connsiteY4" fmla="*/ 600342 h 1200683"/>
                <a:gd name="connsiteX5" fmla="*/ 939665 w 1200683"/>
                <a:gd name="connsiteY5" fmla="*/ 600342 h 1200683"/>
                <a:gd name="connsiteX6" fmla="*/ 600342 w 1200683"/>
                <a:gd name="connsiteY6" fmla="*/ 939665 h 1200683"/>
                <a:gd name="connsiteX7" fmla="*/ 261018 w 1200683"/>
                <a:gd name="connsiteY7" fmla="*/ 600342 h 1200683"/>
                <a:gd name="connsiteX8" fmla="*/ 600342 w 1200683"/>
                <a:gd name="connsiteY8" fmla="*/ 261018 h 1200683"/>
                <a:gd name="connsiteX9" fmla="*/ 939665 w 1200683"/>
                <a:gd name="connsiteY9" fmla="*/ 600342 h 120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0683" h="1200683">
                  <a:moveTo>
                    <a:pt x="0" y="600342"/>
                  </a:moveTo>
                  <a:cubicBezTo>
                    <a:pt x="0" y="931365"/>
                    <a:pt x="269319" y="1200683"/>
                    <a:pt x="600342" y="1200683"/>
                  </a:cubicBezTo>
                  <a:cubicBezTo>
                    <a:pt x="931365" y="1200683"/>
                    <a:pt x="1200684" y="931365"/>
                    <a:pt x="1200684" y="600342"/>
                  </a:cubicBezTo>
                  <a:cubicBezTo>
                    <a:pt x="1200684" y="269319"/>
                    <a:pt x="931365" y="0"/>
                    <a:pt x="600342" y="0"/>
                  </a:cubicBezTo>
                  <a:cubicBezTo>
                    <a:pt x="269319" y="0"/>
                    <a:pt x="0" y="269306"/>
                    <a:pt x="0" y="600342"/>
                  </a:cubicBezTo>
                  <a:close/>
                  <a:moveTo>
                    <a:pt x="939665" y="600342"/>
                  </a:moveTo>
                  <a:cubicBezTo>
                    <a:pt x="939665" y="787453"/>
                    <a:pt x="787453" y="939665"/>
                    <a:pt x="600342" y="939665"/>
                  </a:cubicBezTo>
                  <a:cubicBezTo>
                    <a:pt x="413244" y="939665"/>
                    <a:pt x="261018" y="787453"/>
                    <a:pt x="261018" y="600342"/>
                  </a:cubicBezTo>
                  <a:cubicBezTo>
                    <a:pt x="261018" y="413244"/>
                    <a:pt x="413244" y="261018"/>
                    <a:pt x="600342" y="261018"/>
                  </a:cubicBezTo>
                  <a:cubicBezTo>
                    <a:pt x="787453" y="261018"/>
                    <a:pt x="939665" y="413231"/>
                    <a:pt x="939665" y="600342"/>
                  </a:cubicBezTo>
                  <a:close/>
                </a:path>
              </a:pathLst>
            </a:custGeom>
            <a:grpFill/>
            <a:ln w="13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BEE5D308-98EC-4B82-83B5-AF790CF032AB}"/>
                </a:ext>
              </a:extLst>
            </p:cNvPr>
            <p:cNvSpPr/>
            <p:nvPr/>
          </p:nvSpPr>
          <p:spPr>
            <a:xfrm>
              <a:off x="15592262" y="929145"/>
              <a:ext cx="2244233" cy="2244255"/>
            </a:xfrm>
            <a:custGeom>
              <a:avLst/>
              <a:gdLst>
                <a:gd name="connsiteX0" fmla="*/ 2073791 w 2244233"/>
                <a:gd name="connsiteY0" fmla="*/ 814124 h 2244255"/>
                <a:gd name="connsiteX1" fmla="*/ 1968979 w 2244233"/>
                <a:gd name="connsiteY1" fmla="*/ 966050 h 2244255"/>
                <a:gd name="connsiteX2" fmla="*/ 1730917 w 2244233"/>
                <a:gd name="connsiteY2" fmla="*/ 1731472 h 2244255"/>
                <a:gd name="connsiteX3" fmla="*/ 512772 w 2244233"/>
                <a:gd name="connsiteY3" fmla="*/ 1731485 h 2244255"/>
                <a:gd name="connsiteX4" fmla="*/ 512772 w 2244233"/>
                <a:gd name="connsiteY4" fmla="*/ 513340 h 2244255"/>
                <a:gd name="connsiteX5" fmla="*/ 1281118 w 2244233"/>
                <a:gd name="connsiteY5" fmla="*/ 275813 h 2244255"/>
                <a:gd name="connsiteX6" fmla="*/ 1433396 w 2244233"/>
                <a:gd name="connsiteY6" fmla="*/ 171524 h 2244255"/>
                <a:gd name="connsiteX7" fmla="*/ 1329119 w 2244233"/>
                <a:gd name="connsiteY7" fmla="*/ 19233 h 2244255"/>
                <a:gd name="connsiteX8" fmla="*/ 328206 w 2244233"/>
                <a:gd name="connsiteY8" fmla="*/ 328761 h 2244255"/>
                <a:gd name="connsiteX9" fmla="*/ 328219 w 2244233"/>
                <a:gd name="connsiteY9" fmla="*/ 1916051 h 2244255"/>
                <a:gd name="connsiteX10" fmla="*/ 1121857 w 2244233"/>
                <a:gd name="connsiteY10" fmla="*/ 2244255 h 2244255"/>
                <a:gd name="connsiteX11" fmla="*/ 1915509 w 2244233"/>
                <a:gd name="connsiteY11" fmla="*/ 1916051 h 2244255"/>
                <a:gd name="connsiteX12" fmla="*/ 2225742 w 2244233"/>
                <a:gd name="connsiteY12" fmla="*/ 918949 h 2244255"/>
                <a:gd name="connsiteX13" fmla="*/ 2073791 w 2244233"/>
                <a:gd name="connsiteY13" fmla="*/ 814124 h 224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4233" h="2244255">
                  <a:moveTo>
                    <a:pt x="2073791" y="814124"/>
                  </a:moveTo>
                  <a:cubicBezTo>
                    <a:pt x="2002885" y="827136"/>
                    <a:pt x="1955967" y="895157"/>
                    <a:pt x="1968979" y="966050"/>
                  </a:cubicBezTo>
                  <a:cubicBezTo>
                    <a:pt x="2020191" y="1245052"/>
                    <a:pt x="1931183" y="1531206"/>
                    <a:pt x="1730917" y="1731472"/>
                  </a:cubicBezTo>
                  <a:cubicBezTo>
                    <a:pt x="1395091" y="2067324"/>
                    <a:pt x="848624" y="2067311"/>
                    <a:pt x="512772" y="1731485"/>
                  </a:cubicBezTo>
                  <a:cubicBezTo>
                    <a:pt x="176933" y="1395633"/>
                    <a:pt x="176933" y="849179"/>
                    <a:pt x="512772" y="513340"/>
                  </a:cubicBezTo>
                  <a:cubicBezTo>
                    <a:pt x="713873" y="312225"/>
                    <a:pt x="1001137" y="223414"/>
                    <a:pt x="1281118" y="275813"/>
                  </a:cubicBezTo>
                  <a:cubicBezTo>
                    <a:pt x="1351984" y="289034"/>
                    <a:pt x="1420149" y="242377"/>
                    <a:pt x="1433396" y="171524"/>
                  </a:cubicBezTo>
                  <a:cubicBezTo>
                    <a:pt x="1446655" y="100670"/>
                    <a:pt x="1399972" y="32492"/>
                    <a:pt x="1329119" y="19233"/>
                  </a:cubicBezTo>
                  <a:cubicBezTo>
                    <a:pt x="964320" y="-49011"/>
                    <a:pt x="590242" y="66725"/>
                    <a:pt x="328206" y="328761"/>
                  </a:cubicBezTo>
                  <a:cubicBezTo>
                    <a:pt x="-109404" y="766371"/>
                    <a:pt x="-109404" y="1478428"/>
                    <a:pt x="328219" y="1916051"/>
                  </a:cubicBezTo>
                  <a:cubicBezTo>
                    <a:pt x="547030" y="2134863"/>
                    <a:pt x="834451" y="2244255"/>
                    <a:pt x="1121857" y="2244255"/>
                  </a:cubicBezTo>
                  <a:cubicBezTo>
                    <a:pt x="1409278" y="2244255"/>
                    <a:pt x="1696698" y="2134850"/>
                    <a:pt x="1915509" y="1916051"/>
                  </a:cubicBezTo>
                  <a:cubicBezTo>
                    <a:pt x="2176449" y="1655098"/>
                    <a:pt x="2292420" y="1282351"/>
                    <a:pt x="2225742" y="918949"/>
                  </a:cubicBezTo>
                  <a:cubicBezTo>
                    <a:pt x="2212692" y="848030"/>
                    <a:pt x="2144553" y="801112"/>
                    <a:pt x="2073791" y="814124"/>
                  </a:cubicBezTo>
                  <a:close/>
                </a:path>
              </a:pathLst>
            </a:custGeom>
            <a:grpFill/>
            <a:ln w="13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D487EE86-39BC-4E57-BFA0-53D6DF3C81E4}"/>
                </a:ext>
              </a:extLst>
            </p:cNvPr>
            <p:cNvSpPr/>
            <p:nvPr/>
          </p:nvSpPr>
          <p:spPr>
            <a:xfrm>
              <a:off x="17286115" y="1220893"/>
              <a:ext cx="261018" cy="261018"/>
            </a:xfrm>
            <a:custGeom>
              <a:avLst/>
              <a:gdLst>
                <a:gd name="connsiteX0" fmla="*/ 130509 w 261018"/>
                <a:gd name="connsiteY0" fmla="*/ 261018 h 261018"/>
                <a:gd name="connsiteX1" fmla="*/ 222766 w 261018"/>
                <a:gd name="connsiteY1" fmla="*/ 222779 h 261018"/>
                <a:gd name="connsiteX2" fmla="*/ 261018 w 261018"/>
                <a:gd name="connsiteY2" fmla="*/ 130509 h 261018"/>
                <a:gd name="connsiteX3" fmla="*/ 222766 w 261018"/>
                <a:gd name="connsiteY3" fmla="*/ 38239 h 261018"/>
                <a:gd name="connsiteX4" fmla="*/ 130509 w 261018"/>
                <a:gd name="connsiteY4" fmla="*/ 0 h 261018"/>
                <a:gd name="connsiteX5" fmla="*/ 38239 w 261018"/>
                <a:gd name="connsiteY5" fmla="*/ 38239 h 261018"/>
                <a:gd name="connsiteX6" fmla="*/ 0 w 261018"/>
                <a:gd name="connsiteY6" fmla="*/ 130509 h 261018"/>
                <a:gd name="connsiteX7" fmla="*/ 38239 w 261018"/>
                <a:gd name="connsiteY7" fmla="*/ 222779 h 261018"/>
                <a:gd name="connsiteX8" fmla="*/ 130509 w 261018"/>
                <a:gd name="connsiteY8" fmla="*/ 261018 h 26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018" h="261018">
                  <a:moveTo>
                    <a:pt x="130509" y="261018"/>
                  </a:moveTo>
                  <a:cubicBezTo>
                    <a:pt x="164833" y="261018"/>
                    <a:pt x="198504" y="247054"/>
                    <a:pt x="222766" y="222779"/>
                  </a:cubicBezTo>
                  <a:cubicBezTo>
                    <a:pt x="247041" y="198504"/>
                    <a:pt x="261018" y="164833"/>
                    <a:pt x="261018" y="130509"/>
                  </a:cubicBezTo>
                  <a:cubicBezTo>
                    <a:pt x="261018" y="96055"/>
                    <a:pt x="247054" y="62514"/>
                    <a:pt x="222766" y="38239"/>
                  </a:cubicBezTo>
                  <a:cubicBezTo>
                    <a:pt x="198504" y="13834"/>
                    <a:pt x="164833" y="0"/>
                    <a:pt x="130509" y="0"/>
                  </a:cubicBezTo>
                  <a:cubicBezTo>
                    <a:pt x="96185" y="0"/>
                    <a:pt x="62514" y="13834"/>
                    <a:pt x="38239" y="38239"/>
                  </a:cubicBezTo>
                  <a:cubicBezTo>
                    <a:pt x="13965" y="62514"/>
                    <a:pt x="0" y="96055"/>
                    <a:pt x="0" y="130509"/>
                  </a:cubicBezTo>
                  <a:cubicBezTo>
                    <a:pt x="0" y="164833"/>
                    <a:pt x="13951" y="198504"/>
                    <a:pt x="38239" y="222779"/>
                  </a:cubicBezTo>
                  <a:cubicBezTo>
                    <a:pt x="62514" y="247054"/>
                    <a:pt x="96198" y="261018"/>
                    <a:pt x="130509" y="261018"/>
                  </a:cubicBezTo>
                  <a:close/>
                </a:path>
              </a:pathLst>
            </a:custGeom>
            <a:grpFill/>
            <a:ln w="13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55001E2-E238-4520-919F-7083318B8ED0}"/>
              </a:ext>
            </a:extLst>
          </p:cNvPr>
          <p:cNvGrpSpPr/>
          <p:nvPr/>
        </p:nvGrpSpPr>
        <p:grpSpPr>
          <a:xfrm>
            <a:off x="-9477756" y="-2503300"/>
            <a:ext cx="8858250" cy="9048751"/>
            <a:chOff x="-8858251" y="-2752174"/>
            <a:chExt cx="8858250" cy="9048751"/>
          </a:xfrm>
        </p:grpSpPr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6EAE594D-A777-4F9F-8614-65DB4EEDB131}"/>
                </a:ext>
              </a:extLst>
            </p:cNvPr>
            <p:cNvSpPr/>
            <p:nvPr/>
          </p:nvSpPr>
          <p:spPr>
            <a:xfrm>
              <a:off x="-6796385" y="86276"/>
              <a:ext cx="4734520" cy="6210301"/>
            </a:xfrm>
            <a:custGeom>
              <a:avLst/>
              <a:gdLst>
                <a:gd name="connsiteX0" fmla="*/ 2359962 w 4734520"/>
                <a:gd name="connsiteY0" fmla="*/ 0 h 6210301"/>
                <a:gd name="connsiteX1" fmla="*/ 2570465 w 4734520"/>
                <a:gd name="connsiteY1" fmla="*/ 105271 h 6210301"/>
                <a:gd name="connsiteX2" fmla="*/ 2611740 w 4734520"/>
                <a:gd name="connsiteY2" fmla="*/ 84634 h 6210301"/>
                <a:gd name="connsiteX3" fmla="*/ 2904031 w 4734520"/>
                <a:gd name="connsiteY3" fmla="*/ 15627 h 6210301"/>
                <a:gd name="connsiteX4" fmla="*/ 3426966 w 4734520"/>
                <a:gd name="connsiteY4" fmla="*/ 277167 h 6210301"/>
                <a:gd name="connsiteX5" fmla="*/ 3586465 w 4734520"/>
                <a:gd name="connsiteY5" fmla="*/ 755601 h 6210301"/>
                <a:gd name="connsiteX6" fmla="*/ 3586465 w 4734520"/>
                <a:gd name="connsiteY6" fmla="*/ 872927 h 6210301"/>
                <a:gd name="connsiteX7" fmla="*/ 3582198 w 4734520"/>
                <a:gd name="connsiteY7" fmla="*/ 922933 h 6210301"/>
                <a:gd name="connsiteX8" fmla="*/ 3986858 w 4734520"/>
                <a:gd name="connsiteY8" fmla="*/ 778073 h 6210301"/>
                <a:gd name="connsiteX9" fmla="*/ 4148732 w 4734520"/>
                <a:gd name="connsiteY9" fmla="*/ 670173 h 6210301"/>
                <a:gd name="connsiteX10" fmla="*/ 4213426 w 4734520"/>
                <a:gd name="connsiteY10" fmla="*/ 864295 h 6210301"/>
                <a:gd name="connsiteX11" fmla="*/ 4297665 w 4734520"/>
                <a:gd name="connsiteY11" fmla="*/ 1382967 h 6210301"/>
                <a:gd name="connsiteX12" fmla="*/ 4085232 w 4734520"/>
                <a:gd name="connsiteY12" fmla="*/ 1895767 h 6210301"/>
                <a:gd name="connsiteX13" fmla="*/ 4021186 w 4734520"/>
                <a:gd name="connsiteY13" fmla="*/ 1951634 h 6210301"/>
                <a:gd name="connsiteX14" fmla="*/ 4399265 w 4734520"/>
                <a:gd name="connsiteY14" fmla="*/ 2657221 h 6210301"/>
                <a:gd name="connsiteX15" fmla="*/ 4399265 w 4734520"/>
                <a:gd name="connsiteY15" fmla="*/ 2787396 h 6210301"/>
                <a:gd name="connsiteX16" fmla="*/ 4170259 w 4734520"/>
                <a:gd name="connsiteY16" fmla="*/ 2730106 h 6210301"/>
                <a:gd name="connsiteX17" fmla="*/ 3578324 w 4734520"/>
                <a:gd name="connsiteY17" fmla="*/ 2657221 h 6210301"/>
                <a:gd name="connsiteX18" fmla="*/ 3572025 w 4734520"/>
                <a:gd name="connsiteY18" fmla="*/ 2657221 h 6210301"/>
                <a:gd name="connsiteX19" fmla="*/ 3180065 w 4734520"/>
                <a:gd name="connsiteY19" fmla="*/ 2962021 h 6210301"/>
                <a:gd name="connsiteX20" fmla="*/ 3149801 w 4734520"/>
                <a:gd name="connsiteY20" fmla="*/ 2962021 h 6210301"/>
                <a:gd name="connsiteX21" fmla="*/ 2724402 w 4734520"/>
                <a:gd name="connsiteY21" fmla="*/ 3111208 h 6210301"/>
                <a:gd name="connsiteX22" fmla="*/ 2468865 w 4734520"/>
                <a:gd name="connsiteY22" fmla="*/ 3642868 h 6210301"/>
                <a:gd name="connsiteX23" fmla="*/ 2468865 w 4734520"/>
                <a:gd name="connsiteY23" fmla="*/ 4591799 h 6210301"/>
                <a:gd name="connsiteX24" fmla="*/ 3456925 w 4734520"/>
                <a:gd name="connsiteY24" fmla="*/ 3778695 h 6210301"/>
                <a:gd name="connsiteX25" fmla="*/ 3586465 w 4734520"/>
                <a:gd name="connsiteY25" fmla="*/ 3741738 h 6210301"/>
                <a:gd name="connsiteX26" fmla="*/ 3586465 w 4734520"/>
                <a:gd name="connsiteY26" fmla="*/ 3960267 h 6210301"/>
                <a:gd name="connsiteX27" fmla="*/ 4640260 w 4734520"/>
                <a:gd name="connsiteY27" fmla="*/ 4086873 h 6210301"/>
                <a:gd name="connsiteX28" fmla="*/ 4734520 w 4734520"/>
                <a:gd name="connsiteY28" fmla="*/ 4124579 h 6210301"/>
                <a:gd name="connsiteX29" fmla="*/ 4662384 w 4734520"/>
                <a:gd name="connsiteY29" fmla="*/ 4305008 h 6210301"/>
                <a:gd name="connsiteX30" fmla="*/ 4158905 w 4734520"/>
                <a:gd name="connsiteY30" fmla="*/ 4914697 h 6210301"/>
                <a:gd name="connsiteX31" fmla="*/ 4359971 w 4734520"/>
                <a:gd name="connsiteY31" fmla="*/ 5115764 h 6210301"/>
                <a:gd name="connsiteX32" fmla="*/ 4124920 w 4734520"/>
                <a:gd name="connsiteY32" fmla="*/ 5256810 h 6210301"/>
                <a:gd name="connsiteX33" fmla="*/ 3239590 w 4734520"/>
                <a:gd name="connsiteY33" fmla="*/ 5502021 h 6210301"/>
                <a:gd name="connsiteX34" fmla="*/ 2695420 w 4734520"/>
                <a:gd name="connsiteY34" fmla="*/ 5413667 h 6210301"/>
                <a:gd name="connsiteX35" fmla="*/ 2468865 w 4734520"/>
                <a:gd name="connsiteY35" fmla="*/ 5338166 h 6210301"/>
                <a:gd name="connsiteX36" fmla="*/ 2468865 w 4734520"/>
                <a:gd name="connsiteY36" fmla="*/ 6207677 h 6210301"/>
                <a:gd name="connsiteX37" fmla="*/ 2367259 w 4734520"/>
                <a:gd name="connsiteY37" fmla="*/ 6210301 h 6210301"/>
                <a:gd name="connsiteX38" fmla="*/ 2265665 w 4734520"/>
                <a:gd name="connsiteY38" fmla="*/ 6207677 h 6210301"/>
                <a:gd name="connsiteX39" fmla="*/ 2265665 w 4734520"/>
                <a:gd name="connsiteY39" fmla="*/ 4728566 h 6210301"/>
                <a:gd name="connsiteX40" fmla="*/ 2038995 w 4734520"/>
                <a:gd name="connsiteY40" fmla="*/ 4804169 h 6210301"/>
                <a:gd name="connsiteX41" fmla="*/ 1494927 w 4734520"/>
                <a:gd name="connsiteY41" fmla="*/ 4892421 h 6210301"/>
                <a:gd name="connsiteX42" fmla="*/ 609600 w 4734520"/>
                <a:gd name="connsiteY42" fmla="*/ 4647210 h 6210301"/>
                <a:gd name="connsiteX43" fmla="*/ 374601 w 4734520"/>
                <a:gd name="connsiteY43" fmla="*/ 4506164 h 6210301"/>
                <a:gd name="connsiteX44" fmla="*/ 575667 w 4734520"/>
                <a:gd name="connsiteY44" fmla="*/ 4305097 h 6210301"/>
                <a:gd name="connsiteX45" fmla="*/ 72132 w 4734520"/>
                <a:gd name="connsiteY45" fmla="*/ 3695497 h 6210301"/>
                <a:gd name="connsiteX46" fmla="*/ 0 w 4734520"/>
                <a:gd name="connsiteY46" fmla="*/ 3515068 h 6210301"/>
                <a:gd name="connsiteX47" fmla="*/ 94258 w 4734520"/>
                <a:gd name="connsiteY47" fmla="*/ 3477273 h 6210301"/>
                <a:gd name="connsiteX48" fmla="*/ 1148060 w 4734520"/>
                <a:gd name="connsiteY48" fmla="*/ 3350667 h 6210301"/>
                <a:gd name="connsiteX49" fmla="*/ 1148060 w 4734520"/>
                <a:gd name="connsiteY49" fmla="*/ 3132138 h 6210301"/>
                <a:gd name="connsiteX50" fmla="*/ 1277592 w 4734520"/>
                <a:gd name="connsiteY50" fmla="*/ 3169095 h 6210301"/>
                <a:gd name="connsiteX51" fmla="*/ 2265665 w 4734520"/>
                <a:gd name="connsiteY51" fmla="*/ 3982199 h 6210301"/>
                <a:gd name="connsiteX52" fmla="*/ 2265665 w 4734520"/>
                <a:gd name="connsiteY52" fmla="*/ 3290837 h 6210301"/>
                <a:gd name="connsiteX53" fmla="*/ 2241205 w 4734520"/>
                <a:gd name="connsiteY53" fmla="*/ 3241878 h 6210301"/>
                <a:gd name="connsiteX54" fmla="*/ 1788462 w 4734520"/>
                <a:gd name="connsiteY54" fmla="*/ 2962021 h 6210301"/>
                <a:gd name="connsiteX55" fmla="*/ 1340203 w 4734520"/>
                <a:gd name="connsiteY55" fmla="*/ 2722169 h 6210301"/>
                <a:gd name="connsiteX56" fmla="*/ 1303538 w 4734520"/>
                <a:gd name="connsiteY56" fmla="*/ 2657221 h 6210301"/>
                <a:gd name="connsiteX57" fmla="*/ 1156197 w 4734520"/>
                <a:gd name="connsiteY57" fmla="*/ 2657221 h 6210301"/>
                <a:gd name="connsiteX58" fmla="*/ 564257 w 4734520"/>
                <a:gd name="connsiteY58" fmla="*/ 2730208 h 6210301"/>
                <a:gd name="connsiteX59" fmla="*/ 335260 w 4734520"/>
                <a:gd name="connsiteY59" fmla="*/ 2787396 h 6210301"/>
                <a:gd name="connsiteX60" fmla="*/ 335260 w 4734520"/>
                <a:gd name="connsiteY60" fmla="*/ 2657221 h 6210301"/>
                <a:gd name="connsiteX61" fmla="*/ 713334 w 4734520"/>
                <a:gd name="connsiteY61" fmla="*/ 1951634 h 6210301"/>
                <a:gd name="connsiteX62" fmla="*/ 649288 w 4734520"/>
                <a:gd name="connsiteY62" fmla="*/ 1895767 h 6210301"/>
                <a:gd name="connsiteX63" fmla="*/ 436860 w 4734520"/>
                <a:gd name="connsiteY63" fmla="*/ 1382967 h 6210301"/>
                <a:gd name="connsiteX64" fmla="*/ 520997 w 4734520"/>
                <a:gd name="connsiteY64" fmla="*/ 864097 h 6210301"/>
                <a:gd name="connsiteX65" fmla="*/ 585689 w 4734520"/>
                <a:gd name="connsiteY65" fmla="*/ 669975 h 6210301"/>
                <a:gd name="connsiteX66" fmla="*/ 747564 w 4734520"/>
                <a:gd name="connsiteY66" fmla="*/ 777826 h 6210301"/>
                <a:gd name="connsiteX67" fmla="*/ 957560 w 4734520"/>
                <a:gd name="connsiteY67" fmla="*/ 880566 h 6210301"/>
                <a:gd name="connsiteX68" fmla="*/ 1043433 w 4734520"/>
                <a:gd name="connsiteY68" fmla="*/ 607070 h 6210301"/>
                <a:gd name="connsiteX69" fmla="*/ 1299766 w 4734520"/>
                <a:gd name="connsiteY69" fmla="*/ 94506 h 6210301"/>
                <a:gd name="connsiteX70" fmla="*/ 1553665 w 4734520"/>
                <a:gd name="connsiteY70" fmla="*/ 179140 h 6210301"/>
                <a:gd name="connsiteX71" fmla="*/ 2226219 w 4734520"/>
                <a:gd name="connsiteY71" fmla="*/ 89099 h 6210301"/>
                <a:gd name="connsiteX72" fmla="*/ 2359962 w 4734520"/>
                <a:gd name="connsiteY72" fmla="*/ 0 h 6210301"/>
                <a:gd name="connsiteX73" fmla="*/ 2904031 w 4734520"/>
                <a:gd name="connsiteY73" fmla="*/ 218827 h 6210301"/>
                <a:gd name="connsiteX74" fmla="*/ 2702520 w 4734520"/>
                <a:gd name="connsiteY74" fmla="*/ 266403 h 6210301"/>
                <a:gd name="connsiteX75" fmla="*/ 2570465 w 4734520"/>
                <a:gd name="connsiteY75" fmla="*/ 332433 h 6210301"/>
                <a:gd name="connsiteX76" fmla="*/ 2374606 w 4734520"/>
                <a:gd name="connsiteY76" fmla="*/ 234503 h 6210301"/>
                <a:gd name="connsiteX77" fmla="*/ 2339033 w 4734520"/>
                <a:gd name="connsiteY77" fmla="*/ 258266 h 6210301"/>
                <a:gd name="connsiteX78" fmla="*/ 2194520 w 4734520"/>
                <a:gd name="connsiteY78" fmla="*/ 335707 h 6210301"/>
                <a:gd name="connsiteX79" fmla="*/ 2034131 w 4734520"/>
                <a:gd name="connsiteY79" fmla="*/ 592733 h 6210301"/>
                <a:gd name="connsiteX80" fmla="*/ 2215551 w 4734520"/>
                <a:gd name="connsiteY80" fmla="*/ 758875 h 6210301"/>
                <a:gd name="connsiteX81" fmla="*/ 2293986 w 4734520"/>
                <a:gd name="connsiteY81" fmla="*/ 523627 h 6210301"/>
                <a:gd name="connsiteX82" fmla="*/ 2367265 w 4734520"/>
                <a:gd name="connsiteY82" fmla="*/ 523627 h 6210301"/>
                <a:gd name="connsiteX83" fmla="*/ 3046258 w 4734520"/>
                <a:gd name="connsiteY83" fmla="*/ 943373 h 6210301"/>
                <a:gd name="connsiteX84" fmla="*/ 3137393 w 4734520"/>
                <a:gd name="connsiteY84" fmla="*/ 1125637 h 6210301"/>
                <a:gd name="connsiteX85" fmla="*/ 3272635 w 4734520"/>
                <a:gd name="connsiteY85" fmla="*/ 1132830 h 6210301"/>
                <a:gd name="connsiteX86" fmla="*/ 3383265 w 4734520"/>
                <a:gd name="connsiteY86" fmla="*/ 873026 h 6210301"/>
                <a:gd name="connsiteX87" fmla="*/ 3383265 w 4734520"/>
                <a:gd name="connsiteY87" fmla="*/ 755601 h 6210301"/>
                <a:gd name="connsiteX88" fmla="*/ 3264495 w 4734520"/>
                <a:gd name="connsiteY88" fmla="*/ 399108 h 6210301"/>
                <a:gd name="connsiteX89" fmla="*/ 2904031 w 4734520"/>
                <a:gd name="connsiteY89" fmla="*/ 218827 h 6210301"/>
                <a:gd name="connsiteX90" fmla="*/ 4038306 w 4734520"/>
                <a:gd name="connsiteY90" fmla="*/ 985093 h 6210301"/>
                <a:gd name="connsiteX91" fmla="*/ 3523359 w 4734520"/>
                <a:gd name="connsiteY91" fmla="*/ 1130698 h 6210301"/>
                <a:gd name="connsiteX92" fmla="*/ 3483328 w 4734520"/>
                <a:gd name="connsiteY92" fmla="*/ 1195934 h 6210301"/>
                <a:gd name="connsiteX93" fmla="*/ 3291825 w 4734520"/>
                <a:gd name="connsiteY93" fmla="*/ 2058289 h 6210301"/>
                <a:gd name="connsiteX94" fmla="*/ 3699025 w 4734520"/>
                <a:gd name="connsiteY94" fmla="*/ 1889379 h 6210301"/>
                <a:gd name="connsiteX95" fmla="*/ 3941570 w 4734520"/>
                <a:gd name="connsiteY95" fmla="*/ 1752105 h 6210301"/>
                <a:gd name="connsiteX96" fmla="*/ 4094465 w 4734520"/>
                <a:gd name="connsiteY96" fmla="*/ 1382967 h 6210301"/>
                <a:gd name="connsiteX97" fmla="*/ 4038306 w 4734520"/>
                <a:gd name="connsiteY97" fmla="*/ 985093 h 6210301"/>
                <a:gd name="connsiteX98" fmla="*/ 2438995 w 4734520"/>
                <a:gd name="connsiteY98" fmla="*/ 731441 h 6210301"/>
                <a:gd name="connsiteX99" fmla="*/ 2389185 w 4734520"/>
                <a:gd name="connsiteY99" fmla="*/ 880765 h 6210301"/>
                <a:gd name="connsiteX100" fmla="*/ 2890683 w 4734520"/>
                <a:gd name="connsiteY100" fmla="*/ 1086594 h 6210301"/>
                <a:gd name="connsiteX101" fmla="*/ 2864495 w 4734520"/>
                <a:gd name="connsiteY101" fmla="*/ 1034207 h 6210301"/>
                <a:gd name="connsiteX102" fmla="*/ 2438995 w 4734520"/>
                <a:gd name="connsiteY102" fmla="*/ 731441 h 6210301"/>
                <a:gd name="connsiteX103" fmla="*/ 1402751 w 4734520"/>
                <a:gd name="connsiteY103" fmla="*/ 343098 h 6210301"/>
                <a:gd name="connsiteX104" fmla="*/ 1225303 w 4734520"/>
                <a:gd name="connsiteY104" fmla="*/ 698104 h 6210301"/>
                <a:gd name="connsiteX105" fmla="*/ 1148060 w 4734520"/>
                <a:gd name="connsiteY105" fmla="*/ 1025028 h 6210301"/>
                <a:gd name="connsiteX106" fmla="*/ 1552230 w 4734520"/>
                <a:gd name="connsiteY106" fmla="*/ 1678927 h 6210301"/>
                <a:gd name="connsiteX107" fmla="*/ 1554465 w 4734520"/>
                <a:gd name="connsiteY107" fmla="*/ 1680070 h 6210301"/>
                <a:gd name="connsiteX108" fmla="*/ 1554465 w 4734520"/>
                <a:gd name="connsiteY108" fmla="*/ 1408163 h 6210301"/>
                <a:gd name="connsiteX109" fmla="*/ 1415895 w 4734520"/>
                <a:gd name="connsiteY109" fmla="*/ 1260972 h 6210301"/>
                <a:gd name="connsiteX110" fmla="*/ 1351265 w 4734520"/>
                <a:gd name="connsiteY110" fmla="*/ 1047403 h 6210301"/>
                <a:gd name="connsiteX111" fmla="*/ 1464028 w 4734520"/>
                <a:gd name="connsiteY111" fmla="*/ 775197 h 6210301"/>
                <a:gd name="connsiteX112" fmla="*/ 1664498 w 4734520"/>
                <a:gd name="connsiteY112" fmla="*/ 574774 h 6210301"/>
                <a:gd name="connsiteX113" fmla="*/ 1782366 w 4734520"/>
                <a:gd name="connsiteY113" fmla="*/ 722065 h 6210301"/>
                <a:gd name="connsiteX114" fmla="*/ 1894330 w 4734520"/>
                <a:gd name="connsiteY114" fmla="*/ 415032 h 6210301"/>
                <a:gd name="connsiteX115" fmla="*/ 1489428 w 4734520"/>
                <a:gd name="connsiteY115" fmla="*/ 371972 h 6210301"/>
                <a:gd name="connsiteX116" fmla="*/ 1402751 w 4734520"/>
                <a:gd name="connsiteY116" fmla="*/ 343098 h 6210301"/>
                <a:gd name="connsiteX117" fmla="*/ 1971825 w 4734520"/>
                <a:gd name="connsiteY117" fmla="*/ 817761 h 6210301"/>
                <a:gd name="connsiteX118" fmla="*/ 1961259 w 4734520"/>
                <a:gd name="connsiteY118" fmla="*/ 945703 h 6210301"/>
                <a:gd name="connsiteX119" fmla="*/ 2317595 w 4734520"/>
                <a:gd name="connsiteY119" fmla="*/ 1390993 h 6210301"/>
                <a:gd name="connsiteX120" fmla="*/ 2726231 w 4734520"/>
                <a:gd name="connsiteY120" fmla="*/ 1252240 h 6210301"/>
                <a:gd name="connsiteX121" fmla="*/ 1971825 w 4734520"/>
                <a:gd name="connsiteY121" fmla="*/ 817761 h 6210301"/>
                <a:gd name="connsiteX122" fmla="*/ 3267517 w 4734520"/>
                <a:gd name="connsiteY122" fmla="*/ 1380236 h 6210301"/>
                <a:gd name="connsiteX123" fmla="*/ 3158437 w 4734520"/>
                <a:gd name="connsiteY123" fmla="*/ 1421155 h 6210301"/>
                <a:gd name="connsiteX124" fmla="*/ 3021366 w 4734520"/>
                <a:gd name="connsiteY124" fmla="*/ 1438021 h 6210301"/>
                <a:gd name="connsiteX125" fmla="*/ 2936720 w 4734520"/>
                <a:gd name="connsiteY125" fmla="*/ 1438021 h 6210301"/>
                <a:gd name="connsiteX126" fmla="*/ 2446932 w 4734520"/>
                <a:gd name="connsiteY126" fmla="*/ 1552778 h 6210301"/>
                <a:gd name="connsiteX127" fmla="*/ 2924020 w 4734520"/>
                <a:gd name="connsiteY127" fmla="*/ 2149221 h 6210301"/>
                <a:gd name="connsiteX128" fmla="*/ 3018635 w 4734520"/>
                <a:gd name="connsiteY128" fmla="*/ 2149221 h 6210301"/>
                <a:gd name="connsiteX129" fmla="*/ 3267517 w 4734520"/>
                <a:gd name="connsiteY129" fmla="*/ 1380236 h 6210301"/>
                <a:gd name="connsiteX130" fmla="*/ 3811585 w 4734520"/>
                <a:gd name="connsiteY130" fmla="*/ 2066036 h 6210301"/>
                <a:gd name="connsiteX131" fmla="*/ 3748339 w 4734520"/>
                <a:gd name="connsiteY131" fmla="*/ 2086470 h 6210301"/>
                <a:gd name="connsiteX132" fmla="*/ 3412132 w 4734520"/>
                <a:gd name="connsiteY132" fmla="*/ 2222792 h 6210301"/>
                <a:gd name="connsiteX133" fmla="*/ 3572025 w 4734520"/>
                <a:gd name="connsiteY133" fmla="*/ 2454021 h 6210301"/>
                <a:gd name="connsiteX134" fmla="*/ 3578324 w 4734520"/>
                <a:gd name="connsiteY134" fmla="*/ 2454021 h 6210301"/>
                <a:gd name="connsiteX135" fmla="*/ 4182463 w 4734520"/>
                <a:gd name="connsiteY135" fmla="*/ 2523922 h 6210301"/>
                <a:gd name="connsiteX136" fmla="*/ 3811585 w 4734520"/>
                <a:gd name="connsiteY136" fmla="*/ 2066036 h 6210301"/>
                <a:gd name="connsiteX137" fmla="*/ 1647721 w 4734520"/>
                <a:gd name="connsiteY137" fmla="*/ 878929 h 6210301"/>
                <a:gd name="connsiteX138" fmla="*/ 1607792 w 4734520"/>
                <a:gd name="connsiteY138" fmla="*/ 918865 h 6210301"/>
                <a:gd name="connsiteX139" fmla="*/ 1554554 w 4734520"/>
                <a:gd name="connsiteY139" fmla="*/ 1047403 h 6210301"/>
                <a:gd name="connsiteX140" fmla="*/ 1585072 w 4734520"/>
                <a:gd name="connsiteY140" fmla="*/ 1148259 h 6210301"/>
                <a:gd name="connsiteX141" fmla="*/ 1936595 w 4734520"/>
                <a:gd name="connsiteY141" fmla="*/ 1336421 h 6210301"/>
                <a:gd name="connsiteX142" fmla="*/ 1960865 w 4734520"/>
                <a:gd name="connsiteY142" fmla="*/ 1336421 h 6210301"/>
                <a:gd name="connsiteX143" fmla="*/ 1960865 w 4734520"/>
                <a:gd name="connsiteY143" fmla="*/ 1270495 h 6210301"/>
                <a:gd name="connsiteX144" fmla="*/ 1647721 w 4734520"/>
                <a:gd name="connsiteY144" fmla="*/ 878929 h 6210301"/>
                <a:gd name="connsiteX145" fmla="*/ 1757665 w 4734520"/>
                <a:gd name="connsiteY145" fmla="*/ 1512545 h 6210301"/>
                <a:gd name="connsiteX146" fmla="*/ 1757665 w 4734520"/>
                <a:gd name="connsiteY146" fmla="*/ 1946021 h 6210301"/>
                <a:gd name="connsiteX147" fmla="*/ 1999752 w 4734520"/>
                <a:gd name="connsiteY147" fmla="*/ 1946021 h 6210301"/>
                <a:gd name="connsiteX148" fmla="*/ 1960865 w 4734520"/>
                <a:gd name="connsiteY148" fmla="*/ 1730578 h 6210301"/>
                <a:gd name="connsiteX149" fmla="*/ 1960865 w 4734520"/>
                <a:gd name="connsiteY149" fmla="*/ 1539621 h 6210301"/>
                <a:gd name="connsiteX150" fmla="*/ 1936595 w 4734520"/>
                <a:gd name="connsiteY150" fmla="*/ 1539621 h 6210301"/>
                <a:gd name="connsiteX151" fmla="*/ 1757665 w 4734520"/>
                <a:gd name="connsiteY151" fmla="*/ 1512545 h 6210301"/>
                <a:gd name="connsiteX152" fmla="*/ 2164065 w 4734520"/>
                <a:gd name="connsiteY152" fmla="*/ 1524495 h 6210301"/>
                <a:gd name="connsiteX153" fmla="*/ 2164065 w 4734520"/>
                <a:gd name="connsiteY153" fmla="*/ 1730578 h 6210301"/>
                <a:gd name="connsiteX154" fmla="*/ 2286696 w 4734520"/>
                <a:gd name="connsiteY154" fmla="*/ 2026590 h 6210301"/>
                <a:gd name="connsiteX155" fmla="*/ 2582759 w 4734520"/>
                <a:gd name="connsiteY155" fmla="*/ 2149221 h 6210301"/>
                <a:gd name="connsiteX156" fmla="*/ 2663823 w 4734520"/>
                <a:gd name="connsiteY156" fmla="*/ 2149221 h 6210301"/>
                <a:gd name="connsiteX157" fmla="*/ 2164065 w 4734520"/>
                <a:gd name="connsiteY157" fmla="*/ 1524495 h 6210301"/>
                <a:gd name="connsiteX158" fmla="*/ 696268 w 4734520"/>
                <a:gd name="connsiteY158" fmla="*/ 985192 h 6210301"/>
                <a:gd name="connsiteX159" fmla="*/ 640060 w 4734520"/>
                <a:gd name="connsiteY159" fmla="*/ 1382967 h 6210301"/>
                <a:gd name="connsiteX160" fmla="*/ 792857 w 4734520"/>
                <a:gd name="connsiteY160" fmla="*/ 1752105 h 6210301"/>
                <a:gd name="connsiteX161" fmla="*/ 1035397 w 4734520"/>
                <a:gd name="connsiteY161" fmla="*/ 1889379 h 6210301"/>
                <a:gd name="connsiteX162" fmla="*/ 1431326 w 4734520"/>
                <a:gd name="connsiteY162" fmla="*/ 2051495 h 6210301"/>
                <a:gd name="connsiteX163" fmla="*/ 1554465 w 4734520"/>
                <a:gd name="connsiteY163" fmla="*/ 1979460 h 6210301"/>
                <a:gd name="connsiteX164" fmla="*/ 1554465 w 4734520"/>
                <a:gd name="connsiteY164" fmla="*/ 1907235 h 6210301"/>
                <a:gd name="connsiteX165" fmla="*/ 1461399 w 4734520"/>
                <a:gd name="connsiteY165" fmla="*/ 1860702 h 6210301"/>
                <a:gd name="connsiteX166" fmla="*/ 949523 w 4734520"/>
                <a:gd name="connsiteY166" fmla="*/ 1091604 h 6210301"/>
                <a:gd name="connsiteX167" fmla="*/ 696268 w 4734520"/>
                <a:gd name="connsiteY167" fmla="*/ 985192 h 6210301"/>
                <a:gd name="connsiteX168" fmla="*/ 922834 w 4734520"/>
                <a:gd name="connsiteY168" fmla="*/ 2065934 h 6210301"/>
                <a:gd name="connsiteX169" fmla="*/ 552102 w 4734520"/>
                <a:gd name="connsiteY169" fmla="*/ 2523922 h 6210301"/>
                <a:gd name="connsiteX170" fmla="*/ 1156197 w 4734520"/>
                <a:gd name="connsiteY170" fmla="*/ 2454021 h 6210301"/>
                <a:gd name="connsiteX171" fmla="*/ 1251893 w 4734520"/>
                <a:gd name="connsiteY171" fmla="*/ 2454021 h 6210301"/>
                <a:gd name="connsiteX172" fmla="*/ 1249660 w 4734520"/>
                <a:gd name="connsiteY172" fmla="*/ 2423274 h 6210301"/>
                <a:gd name="connsiteX173" fmla="*/ 1301900 w 4734520"/>
                <a:gd name="connsiteY173" fmla="*/ 2210689 h 6210301"/>
                <a:gd name="connsiteX174" fmla="*/ 986234 w 4734520"/>
                <a:gd name="connsiteY174" fmla="*/ 2086470 h 6210301"/>
                <a:gd name="connsiteX175" fmla="*/ 922834 w 4734520"/>
                <a:gd name="connsiteY175" fmla="*/ 2065934 h 6210301"/>
                <a:gd name="connsiteX176" fmla="*/ 1726906 w 4734520"/>
                <a:gd name="connsiteY176" fmla="*/ 2149221 h 6210301"/>
                <a:gd name="connsiteX177" fmla="*/ 1452865 w 4734520"/>
                <a:gd name="connsiteY177" fmla="*/ 2423274 h 6210301"/>
                <a:gd name="connsiteX178" fmla="*/ 1509266 w 4734520"/>
                <a:gd name="connsiteY178" fmla="*/ 2609406 h 6210301"/>
                <a:gd name="connsiteX179" fmla="*/ 1788462 w 4734520"/>
                <a:gd name="connsiteY179" fmla="*/ 2758821 h 6210301"/>
                <a:gd name="connsiteX180" fmla="*/ 2419792 w 4734520"/>
                <a:gd name="connsiteY180" fmla="*/ 3145727 h 6210301"/>
                <a:gd name="connsiteX181" fmla="*/ 2597503 w 4734520"/>
                <a:gd name="connsiteY181" fmla="*/ 2952598 h 6210301"/>
                <a:gd name="connsiteX182" fmla="*/ 3149801 w 4734520"/>
                <a:gd name="connsiteY182" fmla="*/ 2758821 h 6210301"/>
                <a:gd name="connsiteX183" fmla="*/ 3180065 w 4734520"/>
                <a:gd name="connsiteY183" fmla="*/ 2758821 h 6210301"/>
                <a:gd name="connsiteX184" fmla="*/ 3383265 w 4734520"/>
                <a:gd name="connsiteY184" fmla="*/ 2555621 h 6210301"/>
                <a:gd name="connsiteX185" fmla="*/ 3180065 w 4734520"/>
                <a:gd name="connsiteY185" fmla="*/ 2352421 h 6210301"/>
                <a:gd name="connsiteX186" fmla="*/ 2582759 w 4734520"/>
                <a:gd name="connsiteY186" fmla="*/ 2352421 h 6210301"/>
                <a:gd name="connsiteX187" fmla="*/ 2143021 w 4734520"/>
                <a:gd name="connsiteY187" fmla="*/ 2170265 h 6210301"/>
                <a:gd name="connsiteX188" fmla="*/ 2123920 w 4734520"/>
                <a:gd name="connsiteY188" fmla="*/ 2149221 h 6210301"/>
                <a:gd name="connsiteX189" fmla="*/ 1726906 w 4734520"/>
                <a:gd name="connsiteY189" fmla="*/ 2149221 h 6210301"/>
                <a:gd name="connsiteX190" fmla="*/ 1351265 w 4734520"/>
                <a:gd name="connsiteY190" fmla="*/ 3408655 h 6210301"/>
                <a:gd name="connsiteX191" fmla="*/ 1351265 w 4734520"/>
                <a:gd name="connsiteY191" fmla="*/ 3590036 h 6210301"/>
                <a:gd name="connsiteX192" fmla="*/ 1162993 w 4734520"/>
                <a:gd name="connsiteY192" fmla="*/ 3558426 h 6210301"/>
                <a:gd name="connsiteX193" fmla="*/ 265162 w 4734520"/>
                <a:gd name="connsiteY193" fmla="*/ 3630663 h 6210301"/>
                <a:gd name="connsiteX194" fmla="*/ 787103 w 4734520"/>
                <a:gd name="connsiteY194" fmla="*/ 4191800 h 6210301"/>
                <a:gd name="connsiteX195" fmla="*/ 913159 w 4734520"/>
                <a:gd name="connsiteY195" fmla="*/ 4254894 h 6210301"/>
                <a:gd name="connsiteX196" fmla="*/ 702370 w 4734520"/>
                <a:gd name="connsiteY196" fmla="*/ 4465841 h 6210301"/>
                <a:gd name="connsiteX197" fmla="*/ 714227 w 4734520"/>
                <a:gd name="connsiteY197" fmla="*/ 4472928 h 6210301"/>
                <a:gd name="connsiteX198" fmla="*/ 1974797 w 4734520"/>
                <a:gd name="connsiteY198" fmla="*/ 4611345 h 6210301"/>
                <a:gd name="connsiteX199" fmla="*/ 2154934 w 4734520"/>
                <a:gd name="connsiteY199" fmla="*/ 4551261 h 6210301"/>
                <a:gd name="connsiteX200" fmla="*/ 2036963 w 4734520"/>
                <a:gd name="connsiteY200" fmla="*/ 4459542 h 6210301"/>
                <a:gd name="connsiteX201" fmla="*/ 627360 w 4734520"/>
                <a:gd name="connsiteY201" fmla="*/ 3875634 h 6210301"/>
                <a:gd name="connsiteX202" fmla="*/ 652562 w 4734520"/>
                <a:gd name="connsiteY202" fmla="*/ 3674072 h 6210301"/>
                <a:gd name="connsiteX203" fmla="*/ 2161728 w 4734520"/>
                <a:gd name="connsiteY203" fmla="*/ 4299103 h 6210301"/>
                <a:gd name="connsiteX204" fmla="*/ 2192640 w 4734520"/>
                <a:gd name="connsiteY204" fmla="*/ 4323157 h 6210301"/>
                <a:gd name="connsiteX205" fmla="*/ 2141192 w 4734520"/>
                <a:gd name="connsiteY205" fmla="*/ 4194569 h 6210301"/>
                <a:gd name="connsiteX206" fmla="*/ 1351265 w 4734520"/>
                <a:gd name="connsiteY206" fmla="*/ 3408655 h 6210301"/>
                <a:gd name="connsiteX207" fmla="*/ 3383265 w 4734520"/>
                <a:gd name="connsiteY207" fmla="*/ 4018255 h 6210301"/>
                <a:gd name="connsiteX208" fmla="*/ 2593325 w 4734520"/>
                <a:gd name="connsiteY208" fmla="*/ 4804169 h 6210301"/>
                <a:gd name="connsiteX209" fmla="*/ 2541839 w 4734520"/>
                <a:gd name="connsiteY209" fmla="*/ 4932757 h 6210301"/>
                <a:gd name="connsiteX210" fmla="*/ 2572687 w 4734520"/>
                <a:gd name="connsiteY210" fmla="*/ 4908804 h 6210301"/>
                <a:gd name="connsiteX211" fmla="*/ 4081854 w 4734520"/>
                <a:gd name="connsiteY211" fmla="*/ 4283774 h 6210301"/>
                <a:gd name="connsiteX212" fmla="*/ 4107063 w 4734520"/>
                <a:gd name="connsiteY212" fmla="*/ 4485335 h 6210301"/>
                <a:gd name="connsiteX213" fmla="*/ 2697465 w 4734520"/>
                <a:gd name="connsiteY213" fmla="*/ 5069231 h 6210301"/>
                <a:gd name="connsiteX214" fmla="*/ 2579495 w 4734520"/>
                <a:gd name="connsiteY214" fmla="*/ 5160963 h 6210301"/>
                <a:gd name="connsiteX215" fmla="*/ 2759771 w 4734520"/>
                <a:gd name="connsiteY215" fmla="*/ 5221034 h 6210301"/>
                <a:gd name="connsiteX216" fmla="*/ 4020399 w 4734520"/>
                <a:gd name="connsiteY216" fmla="*/ 5082629 h 6210301"/>
                <a:gd name="connsiteX217" fmla="*/ 4032197 w 4734520"/>
                <a:gd name="connsiteY217" fmla="*/ 5075530 h 6210301"/>
                <a:gd name="connsiteX218" fmla="*/ 3821364 w 4734520"/>
                <a:gd name="connsiteY218" fmla="*/ 4864596 h 6210301"/>
                <a:gd name="connsiteX219" fmla="*/ 3947463 w 4734520"/>
                <a:gd name="connsiteY219" fmla="*/ 4801489 h 6210301"/>
                <a:gd name="connsiteX220" fmla="*/ 4469357 w 4734520"/>
                <a:gd name="connsiteY220" fmla="*/ 4240467 h 6210301"/>
                <a:gd name="connsiteX221" fmla="*/ 3571530 w 4734520"/>
                <a:gd name="connsiteY221" fmla="*/ 4168229 h 6210301"/>
                <a:gd name="connsiteX222" fmla="*/ 3383265 w 4734520"/>
                <a:gd name="connsiteY222" fmla="*/ 4199636 h 6210301"/>
                <a:gd name="connsiteX223" fmla="*/ 3383265 w 4734520"/>
                <a:gd name="connsiteY223" fmla="*/ 4018255 h 621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</a:cxnLst>
              <a:rect l="l" t="t" r="r" b="b"/>
              <a:pathLst>
                <a:path w="4734520" h="6210301">
                  <a:moveTo>
                    <a:pt x="2359962" y="0"/>
                  </a:moveTo>
                  <a:lnTo>
                    <a:pt x="2570465" y="105271"/>
                  </a:lnTo>
                  <a:lnTo>
                    <a:pt x="2611740" y="84634"/>
                  </a:lnTo>
                  <a:cubicBezTo>
                    <a:pt x="2701923" y="39539"/>
                    <a:pt x="2803027" y="15627"/>
                    <a:pt x="2904031" y="15627"/>
                  </a:cubicBezTo>
                  <a:cubicBezTo>
                    <a:pt x="3108628" y="15627"/>
                    <a:pt x="3304233" y="113407"/>
                    <a:pt x="3426966" y="277167"/>
                  </a:cubicBezTo>
                  <a:cubicBezTo>
                    <a:pt x="3529759" y="414338"/>
                    <a:pt x="3586465" y="584200"/>
                    <a:pt x="3586465" y="755601"/>
                  </a:cubicBezTo>
                  <a:lnTo>
                    <a:pt x="3586465" y="872927"/>
                  </a:lnTo>
                  <a:cubicBezTo>
                    <a:pt x="3586465" y="889893"/>
                    <a:pt x="3583734" y="906264"/>
                    <a:pt x="3582198" y="922933"/>
                  </a:cubicBezTo>
                  <a:cubicBezTo>
                    <a:pt x="3726457" y="907405"/>
                    <a:pt x="3864963" y="859235"/>
                    <a:pt x="3986858" y="778073"/>
                  </a:cubicBezTo>
                  <a:lnTo>
                    <a:pt x="4148732" y="670173"/>
                  </a:lnTo>
                  <a:lnTo>
                    <a:pt x="4213426" y="864295"/>
                  </a:lnTo>
                  <a:cubicBezTo>
                    <a:pt x="4269332" y="1031726"/>
                    <a:pt x="4297665" y="1206302"/>
                    <a:pt x="4297665" y="1382967"/>
                  </a:cubicBezTo>
                  <a:cubicBezTo>
                    <a:pt x="4297665" y="1576642"/>
                    <a:pt x="4222151" y="1758798"/>
                    <a:pt x="4085232" y="1895767"/>
                  </a:cubicBezTo>
                  <a:cubicBezTo>
                    <a:pt x="4065090" y="1915859"/>
                    <a:pt x="4043462" y="1934172"/>
                    <a:pt x="4021186" y="1951634"/>
                  </a:cubicBezTo>
                  <a:cubicBezTo>
                    <a:pt x="4254396" y="2107413"/>
                    <a:pt x="4399265" y="2367902"/>
                    <a:pt x="4399265" y="2657221"/>
                  </a:cubicBezTo>
                  <a:lnTo>
                    <a:pt x="4399265" y="2787396"/>
                  </a:lnTo>
                  <a:lnTo>
                    <a:pt x="4170259" y="2730106"/>
                  </a:lnTo>
                  <a:cubicBezTo>
                    <a:pt x="3976838" y="2681732"/>
                    <a:pt x="3777562" y="2657221"/>
                    <a:pt x="3578324" y="2657221"/>
                  </a:cubicBezTo>
                  <a:lnTo>
                    <a:pt x="3572025" y="2657221"/>
                  </a:lnTo>
                  <a:cubicBezTo>
                    <a:pt x="3526635" y="2831999"/>
                    <a:pt x="3368825" y="2962021"/>
                    <a:pt x="3180065" y="2962021"/>
                  </a:cubicBezTo>
                  <a:lnTo>
                    <a:pt x="3149801" y="2962021"/>
                  </a:lnTo>
                  <a:cubicBezTo>
                    <a:pt x="2995763" y="2962021"/>
                    <a:pt x="2844696" y="3014955"/>
                    <a:pt x="2724402" y="3111208"/>
                  </a:cubicBezTo>
                  <a:cubicBezTo>
                    <a:pt x="2562032" y="3241129"/>
                    <a:pt x="2468865" y="3434906"/>
                    <a:pt x="2468865" y="3642868"/>
                  </a:cubicBezTo>
                  <a:lnTo>
                    <a:pt x="2468865" y="4591799"/>
                  </a:lnTo>
                  <a:cubicBezTo>
                    <a:pt x="2670973" y="4200030"/>
                    <a:pt x="3030192" y="3900640"/>
                    <a:pt x="3456925" y="3778695"/>
                  </a:cubicBezTo>
                  <a:lnTo>
                    <a:pt x="3586465" y="3741738"/>
                  </a:lnTo>
                  <a:lnTo>
                    <a:pt x="3586465" y="3960267"/>
                  </a:lnTo>
                  <a:cubicBezTo>
                    <a:pt x="3942662" y="3909670"/>
                    <a:pt x="4305793" y="3953167"/>
                    <a:pt x="4640260" y="4086873"/>
                  </a:cubicBezTo>
                  <a:lnTo>
                    <a:pt x="4734520" y="4124579"/>
                  </a:lnTo>
                  <a:lnTo>
                    <a:pt x="4662384" y="4305008"/>
                  </a:lnTo>
                  <a:cubicBezTo>
                    <a:pt x="4561533" y="4557065"/>
                    <a:pt x="4385219" y="4769396"/>
                    <a:pt x="4158905" y="4914697"/>
                  </a:cubicBezTo>
                  <a:lnTo>
                    <a:pt x="4359971" y="5115764"/>
                  </a:lnTo>
                  <a:lnTo>
                    <a:pt x="4124920" y="5256810"/>
                  </a:lnTo>
                  <a:cubicBezTo>
                    <a:pt x="3857521" y="5417299"/>
                    <a:pt x="3551286" y="5502021"/>
                    <a:pt x="3239590" y="5502021"/>
                  </a:cubicBezTo>
                  <a:cubicBezTo>
                    <a:pt x="3054399" y="5502021"/>
                    <a:pt x="2871290" y="5472367"/>
                    <a:pt x="2695420" y="5413667"/>
                  </a:cubicBezTo>
                  <a:lnTo>
                    <a:pt x="2468865" y="5338166"/>
                  </a:lnTo>
                  <a:lnTo>
                    <a:pt x="2468865" y="6207677"/>
                  </a:lnTo>
                  <a:lnTo>
                    <a:pt x="2367259" y="6210301"/>
                  </a:lnTo>
                  <a:lnTo>
                    <a:pt x="2265665" y="6207677"/>
                  </a:lnTo>
                  <a:lnTo>
                    <a:pt x="2265665" y="4728566"/>
                  </a:lnTo>
                  <a:lnTo>
                    <a:pt x="2038995" y="4804169"/>
                  </a:lnTo>
                  <a:cubicBezTo>
                    <a:pt x="1863227" y="4862767"/>
                    <a:pt x="1680119" y="4892421"/>
                    <a:pt x="1494927" y="4892421"/>
                  </a:cubicBezTo>
                  <a:cubicBezTo>
                    <a:pt x="1183234" y="4892421"/>
                    <a:pt x="877094" y="4807699"/>
                    <a:pt x="609600" y="4647210"/>
                  </a:cubicBezTo>
                  <a:lnTo>
                    <a:pt x="374601" y="4506164"/>
                  </a:lnTo>
                  <a:lnTo>
                    <a:pt x="575667" y="4305097"/>
                  </a:lnTo>
                  <a:cubicBezTo>
                    <a:pt x="349300" y="4159898"/>
                    <a:pt x="172889" y="3947465"/>
                    <a:pt x="72132" y="3695497"/>
                  </a:cubicBezTo>
                  <a:lnTo>
                    <a:pt x="0" y="3515068"/>
                  </a:lnTo>
                  <a:lnTo>
                    <a:pt x="94258" y="3477273"/>
                  </a:lnTo>
                  <a:cubicBezTo>
                    <a:pt x="428724" y="3343567"/>
                    <a:pt x="791965" y="3300070"/>
                    <a:pt x="1148060" y="3350667"/>
                  </a:cubicBezTo>
                  <a:lnTo>
                    <a:pt x="1148060" y="3132138"/>
                  </a:lnTo>
                  <a:lnTo>
                    <a:pt x="1277592" y="3169095"/>
                  </a:lnTo>
                  <a:cubicBezTo>
                    <a:pt x="1704236" y="3291040"/>
                    <a:pt x="2063506" y="3590430"/>
                    <a:pt x="2265665" y="3982199"/>
                  </a:cubicBezTo>
                  <a:lnTo>
                    <a:pt x="2265665" y="3290837"/>
                  </a:lnTo>
                  <a:lnTo>
                    <a:pt x="2241205" y="3241878"/>
                  </a:lnTo>
                  <a:cubicBezTo>
                    <a:pt x="2154934" y="3069234"/>
                    <a:pt x="1981401" y="2962021"/>
                    <a:pt x="1788462" y="2962021"/>
                  </a:cubicBezTo>
                  <a:cubicBezTo>
                    <a:pt x="1607894" y="2962021"/>
                    <a:pt x="1440254" y="2872334"/>
                    <a:pt x="1340203" y="2722169"/>
                  </a:cubicBezTo>
                  <a:cubicBezTo>
                    <a:pt x="1326259" y="2701328"/>
                    <a:pt x="1314295" y="2679497"/>
                    <a:pt x="1303538" y="2657221"/>
                  </a:cubicBezTo>
                  <a:lnTo>
                    <a:pt x="1156197" y="2657221"/>
                  </a:lnTo>
                  <a:cubicBezTo>
                    <a:pt x="956966" y="2657221"/>
                    <a:pt x="757734" y="2681732"/>
                    <a:pt x="564257" y="2730208"/>
                  </a:cubicBezTo>
                  <a:lnTo>
                    <a:pt x="335260" y="2787396"/>
                  </a:lnTo>
                  <a:lnTo>
                    <a:pt x="335260" y="2657221"/>
                  </a:lnTo>
                  <a:cubicBezTo>
                    <a:pt x="335260" y="2367902"/>
                    <a:pt x="480169" y="2107502"/>
                    <a:pt x="713334" y="1951634"/>
                  </a:cubicBezTo>
                  <a:cubicBezTo>
                    <a:pt x="691059" y="1934172"/>
                    <a:pt x="669429" y="1915859"/>
                    <a:pt x="649288" y="1895767"/>
                  </a:cubicBezTo>
                  <a:cubicBezTo>
                    <a:pt x="512365" y="1758798"/>
                    <a:pt x="436860" y="1576730"/>
                    <a:pt x="436860" y="1382967"/>
                  </a:cubicBezTo>
                  <a:cubicBezTo>
                    <a:pt x="436860" y="1206203"/>
                    <a:pt x="465187" y="1031627"/>
                    <a:pt x="520997" y="864097"/>
                  </a:cubicBezTo>
                  <a:lnTo>
                    <a:pt x="585689" y="669975"/>
                  </a:lnTo>
                  <a:lnTo>
                    <a:pt x="747564" y="777826"/>
                  </a:lnTo>
                  <a:cubicBezTo>
                    <a:pt x="813196" y="821630"/>
                    <a:pt x="883692" y="855365"/>
                    <a:pt x="957560" y="880566"/>
                  </a:cubicBezTo>
                  <a:cubicBezTo>
                    <a:pt x="972393" y="785763"/>
                    <a:pt x="1000521" y="692894"/>
                    <a:pt x="1043433" y="607070"/>
                  </a:cubicBezTo>
                  <a:lnTo>
                    <a:pt x="1299766" y="94506"/>
                  </a:lnTo>
                  <a:lnTo>
                    <a:pt x="1553665" y="179140"/>
                  </a:lnTo>
                  <a:cubicBezTo>
                    <a:pt x="1777350" y="253802"/>
                    <a:pt x="2029674" y="220067"/>
                    <a:pt x="2226219" y="89099"/>
                  </a:cubicBezTo>
                  <a:lnTo>
                    <a:pt x="2359962" y="0"/>
                  </a:lnTo>
                  <a:close/>
                  <a:moveTo>
                    <a:pt x="2904031" y="218827"/>
                  </a:moveTo>
                  <a:cubicBezTo>
                    <a:pt x="2834434" y="218827"/>
                    <a:pt x="2764737" y="235297"/>
                    <a:pt x="2702520" y="266403"/>
                  </a:cubicBezTo>
                  <a:lnTo>
                    <a:pt x="2570465" y="332433"/>
                  </a:lnTo>
                  <a:lnTo>
                    <a:pt x="2374606" y="234503"/>
                  </a:lnTo>
                  <a:lnTo>
                    <a:pt x="2339033" y="258266"/>
                  </a:lnTo>
                  <a:cubicBezTo>
                    <a:pt x="2293199" y="288727"/>
                    <a:pt x="2244532" y="313531"/>
                    <a:pt x="2194520" y="335707"/>
                  </a:cubicBezTo>
                  <a:cubicBezTo>
                    <a:pt x="2126752" y="412800"/>
                    <a:pt x="2073031" y="499666"/>
                    <a:pt x="2034131" y="592733"/>
                  </a:cubicBezTo>
                  <a:cubicBezTo>
                    <a:pt x="2090786" y="652860"/>
                    <a:pt x="2151556" y="708075"/>
                    <a:pt x="2215551" y="758875"/>
                  </a:cubicBezTo>
                  <a:lnTo>
                    <a:pt x="2293986" y="523627"/>
                  </a:lnTo>
                  <a:lnTo>
                    <a:pt x="2367265" y="523627"/>
                  </a:lnTo>
                  <a:cubicBezTo>
                    <a:pt x="2656634" y="523627"/>
                    <a:pt x="2916832" y="684460"/>
                    <a:pt x="3046258" y="943373"/>
                  </a:cubicBezTo>
                  <a:lnTo>
                    <a:pt x="3137393" y="1125637"/>
                  </a:lnTo>
                  <a:cubicBezTo>
                    <a:pt x="3182287" y="1129506"/>
                    <a:pt x="3227284" y="1132632"/>
                    <a:pt x="3272635" y="1132830"/>
                  </a:cubicBezTo>
                  <a:cubicBezTo>
                    <a:pt x="3341292" y="1066404"/>
                    <a:pt x="3383265" y="973931"/>
                    <a:pt x="3383265" y="873026"/>
                  </a:cubicBezTo>
                  <a:lnTo>
                    <a:pt x="3383265" y="755601"/>
                  </a:lnTo>
                  <a:cubicBezTo>
                    <a:pt x="3383265" y="627906"/>
                    <a:pt x="3340999" y="501203"/>
                    <a:pt x="3264495" y="399108"/>
                  </a:cubicBezTo>
                  <a:cubicBezTo>
                    <a:pt x="3179862" y="286197"/>
                    <a:pt x="3045128" y="218827"/>
                    <a:pt x="2904031" y="218827"/>
                  </a:cubicBezTo>
                  <a:close/>
                  <a:moveTo>
                    <a:pt x="4038306" y="985093"/>
                  </a:moveTo>
                  <a:cubicBezTo>
                    <a:pt x="3881283" y="1075828"/>
                    <a:pt x="3705032" y="1124397"/>
                    <a:pt x="3523359" y="1130698"/>
                  </a:cubicBezTo>
                  <a:cubicBezTo>
                    <a:pt x="3511700" y="1153467"/>
                    <a:pt x="3497959" y="1174998"/>
                    <a:pt x="3483328" y="1195934"/>
                  </a:cubicBezTo>
                  <a:cubicBezTo>
                    <a:pt x="3477220" y="1494041"/>
                    <a:pt x="3412132" y="1787030"/>
                    <a:pt x="3291825" y="2058289"/>
                  </a:cubicBezTo>
                  <a:cubicBezTo>
                    <a:pt x="3418825" y="1982940"/>
                    <a:pt x="3555058" y="1925434"/>
                    <a:pt x="3699025" y="1889379"/>
                  </a:cubicBezTo>
                  <a:cubicBezTo>
                    <a:pt x="3790795" y="1866405"/>
                    <a:pt x="3874590" y="1818932"/>
                    <a:pt x="3941570" y="1752105"/>
                  </a:cubicBezTo>
                  <a:cubicBezTo>
                    <a:pt x="4040084" y="1653527"/>
                    <a:pt x="4094465" y="1522463"/>
                    <a:pt x="4094465" y="1382967"/>
                  </a:cubicBezTo>
                  <a:cubicBezTo>
                    <a:pt x="4094465" y="1247973"/>
                    <a:pt x="4075555" y="1114475"/>
                    <a:pt x="4038306" y="985093"/>
                  </a:cubicBezTo>
                  <a:close/>
                  <a:moveTo>
                    <a:pt x="2438995" y="731441"/>
                  </a:moveTo>
                  <a:lnTo>
                    <a:pt x="2389185" y="880765"/>
                  </a:lnTo>
                  <a:cubicBezTo>
                    <a:pt x="2544367" y="975370"/>
                    <a:pt x="2713429" y="1044973"/>
                    <a:pt x="2890683" y="1086594"/>
                  </a:cubicBezTo>
                  <a:lnTo>
                    <a:pt x="2864495" y="1034207"/>
                  </a:lnTo>
                  <a:cubicBezTo>
                    <a:pt x="2780561" y="866328"/>
                    <a:pt x="2621456" y="754708"/>
                    <a:pt x="2438995" y="731441"/>
                  </a:cubicBezTo>
                  <a:close/>
                  <a:moveTo>
                    <a:pt x="1402751" y="343098"/>
                  </a:moveTo>
                  <a:lnTo>
                    <a:pt x="1225303" y="698104"/>
                  </a:lnTo>
                  <a:cubicBezTo>
                    <a:pt x="1174800" y="799108"/>
                    <a:pt x="1148060" y="912167"/>
                    <a:pt x="1148060" y="1025028"/>
                  </a:cubicBezTo>
                  <a:cubicBezTo>
                    <a:pt x="1148060" y="1303731"/>
                    <a:pt x="1302891" y="1554264"/>
                    <a:pt x="1552230" y="1678927"/>
                  </a:cubicBezTo>
                  <a:lnTo>
                    <a:pt x="1554465" y="1680070"/>
                  </a:lnTo>
                  <a:lnTo>
                    <a:pt x="1554465" y="1408163"/>
                  </a:lnTo>
                  <a:cubicBezTo>
                    <a:pt x="1501531" y="1367231"/>
                    <a:pt x="1454199" y="1318374"/>
                    <a:pt x="1415895" y="1260972"/>
                  </a:cubicBezTo>
                  <a:cubicBezTo>
                    <a:pt x="1373630" y="1197571"/>
                    <a:pt x="1351265" y="1123603"/>
                    <a:pt x="1351265" y="1047403"/>
                  </a:cubicBezTo>
                  <a:cubicBezTo>
                    <a:pt x="1351265" y="944563"/>
                    <a:pt x="1391295" y="847973"/>
                    <a:pt x="1464028" y="775197"/>
                  </a:cubicBezTo>
                  <a:lnTo>
                    <a:pt x="1664498" y="574774"/>
                  </a:lnTo>
                  <a:lnTo>
                    <a:pt x="1782366" y="722065"/>
                  </a:lnTo>
                  <a:cubicBezTo>
                    <a:pt x="1804693" y="614660"/>
                    <a:pt x="1842488" y="511472"/>
                    <a:pt x="1894330" y="415032"/>
                  </a:cubicBezTo>
                  <a:cubicBezTo>
                    <a:pt x="1758706" y="428526"/>
                    <a:pt x="1620187" y="415529"/>
                    <a:pt x="1489428" y="371972"/>
                  </a:cubicBezTo>
                  <a:lnTo>
                    <a:pt x="1402751" y="343098"/>
                  </a:lnTo>
                  <a:close/>
                  <a:moveTo>
                    <a:pt x="1971825" y="817761"/>
                  </a:moveTo>
                  <a:cubicBezTo>
                    <a:pt x="1965628" y="859928"/>
                    <a:pt x="1961652" y="902593"/>
                    <a:pt x="1961259" y="945703"/>
                  </a:cubicBezTo>
                  <a:lnTo>
                    <a:pt x="2317595" y="1390993"/>
                  </a:lnTo>
                  <a:cubicBezTo>
                    <a:pt x="2445599" y="1322235"/>
                    <a:pt x="2583254" y="1275410"/>
                    <a:pt x="2726231" y="1252240"/>
                  </a:cubicBezTo>
                  <a:cubicBezTo>
                    <a:pt x="2446183" y="1167408"/>
                    <a:pt x="2187827" y="1019672"/>
                    <a:pt x="1971825" y="817761"/>
                  </a:cubicBezTo>
                  <a:close/>
                  <a:moveTo>
                    <a:pt x="3267517" y="1380236"/>
                  </a:moveTo>
                  <a:cubicBezTo>
                    <a:pt x="3232897" y="1397000"/>
                    <a:pt x="3196931" y="1411542"/>
                    <a:pt x="3158437" y="1421155"/>
                  </a:cubicBezTo>
                  <a:cubicBezTo>
                    <a:pt x="3113530" y="1432370"/>
                    <a:pt x="3067492" y="1438021"/>
                    <a:pt x="3021366" y="1438021"/>
                  </a:cubicBezTo>
                  <a:lnTo>
                    <a:pt x="2936720" y="1438021"/>
                  </a:lnTo>
                  <a:cubicBezTo>
                    <a:pt x="2765524" y="1438021"/>
                    <a:pt x="2598685" y="1477670"/>
                    <a:pt x="2446932" y="1552778"/>
                  </a:cubicBezTo>
                  <a:lnTo>
                    <a:pt x="2924020" y="2149221"/>
                  </a:lnTo>
                  <a:lnTo>
                    <a:pt x="3018635" y="2149221"/>
                  </a:lnTo>
                  <a:cubicBezTo>
                    <a:pt x="3152430" y="1911604"/>
                    <a:pt x="3236860" y="1650111"/>
                    <a:pt x="3267517" y="1380236"/>
                  </a:cubicBezTo>
                  <a:close/>
                  <a:moveTo>
                    <a:pt x="3811585" y="2066036"/>
                  </a:moveTo>
                  <a:cubicBezTo>
                    <a:pt x="3790706" y="2073377"/>
                    <a:pt x="3769967" y="2081060"/>
                    <a:pt x="3748339" y="2086470"/>
                  </a:cubicBezTo>
                  <a:cubicBezTo>
                    <a:pt x="3629963" y="2116138"/>
                    <a:pt x="3517504" y="2162378"/>
                    <a:pt x="3412132" y="2222792"/>
                  </a:cubicBezTo>
                  <a:cubicBezTo>
                    <a:pt x="3490263" y="2277567"/>
                    <a:pt x="3547374" y="2359177"/>
                    <a:pt x="3572025" y="2454021"/>
                  </a:cubicBezTo>
                  <a:lnTo>
                    <a:pt x="3578324" y="2454021"/>
                  </a:lnTo>
                  <a:cubicBezTo>
                    <a:pt x="3781524" y="2454021"/>
                    <a:pt x="3984521" y="2477491"/>
                    <a:pt x="4182463" y="2523922"/>
                  </a:cubicBezTo>
                  <a:cubicBezTo>
                    <a:pt x="4140693" y="2322170"/>
                    <a:pt x="4004473" y="2152104"/>
                    <a:pt x="3811585" y="2066036"/>
                  </a:cubicBezTo>
                  <a:close/>
                  <a:moveTo>
                    <a:pt x="1647721" y="878929"/>
                  </a:moveTo>
                  <a:lnTo>
                    <a:pt x="1607792" y="918865"/>
                  </a:lnTo>
                  <a:cubicBezTo>
                    <a:pt x="1573464" y="953195"/>
                    <a:pt x="1554554" y="998835"/>
                    <a:pt x="1554554" y="1047403"/>
                  </a:cubicBezTo>
                  <a:cubicBezTo>
                    <a:pt x="1554554" y="1083469"/>
                    <a:pt x="1565120" y="1118295"/>
                    <a:pt x="1585072" y="1148259"/>
                  </a:cubicBezTo>
                  <a:cubicBezTo>
                    <a:pt x="1663596" y="1266130"/>
                    <a:pt x="1794965" y="1336421"/>
                    <a:pt x="1936595" y="1336421"/>
                  </a:cubicBezTo>
                  <a:lnTo>
                    <a:pt x="1960865" y="1336421"/>
                  </a:lnTo>
                  <a:lnTo>
                    <a:pt x="1960865" y="1270495"/>
                  </a:lnTo>
                  <a:lnTo>
                    <a:pt x="1647721" y="878929"/>
                  </a:lnTo>
                  <a:close/>
                  <a:moveTo>
                    <a:pt x="1757665" y="1512545"/>
                  </a:moveTo>
                  <a:lnTo>
                    <a:pt x="1757665" y="1946021"/>
                  </a:lnTo>
                  <a:lnTo>
                    <a:pt x="1999752" y="1946021"/>
                  </a:lnTo>
                  <a:cubicBezTo>
                    <a:pt x="1974695" y="1877860"/>
                    <a:pt x="1960865" y="1805330"/>
                    <a:pt x="1960865" y="1730578"/>
                  </a:cubicBezTo>
                  <a:lnTo>
                    <a:pt x="1960865" y="1539621"/>
                  </a:lnTo>
                  <a:lnTo>
                    <a:pt x="1936595" y="1539621"/>
                  </a:lnTo>
                  <a:cubicBezTo>
                    <a:pt x="1875038" y="1539621"/>
                    <a:pt x="1815056" y="1529702"/>
                    <a:pt x="1757665" y="1512545"/>
                  </a:cubicBezTo>
                  <a:close/>
                  <a:moveTo>
                    <a:pt x="2164065" y="1524495"/>
                  </a:moveTo>
                  <a:lnTo>
                    <a:pt x="2164065" y="1730578"/>
                  </a:lnTo>
                  <a:cubicBezTo>
                    <a:pt x="2164065" y="1842300"/>
                    <a:pt x="2207664" y="1947571"/>
                    <a:pt x="2286696" y="2026590"/>
                  </a:cubicBezTo>
                  <a:cubicBezTo>
                    <a:pt x="2365728" y="2105673"/>
                    <a:pt x="2470897" y="2149221"/>
                    <a:pt x="2582759" y="2149221"/>
                  </a:cubicBezTo>
                  <a:lnTo>
                    <a:pt x="2663823" y="2149221"/>
                  </a:lnTo>
                  <a:lnTo>
                    <a:pt x="2164065" y="1524495"/>
                  </a:lnTo>
                  <a:close/>
                  <a:moveTo>
                    <a:pt x="696268" y="985192"/>
                  </a:moveTo>
                  <a:cubicBezTo>
                    <a:pt x="658961" y="1114475"/>
                    <a:pt x="640060" y="1248072"/>
                    <a:pt x="640060" y="1382967"/>
                  </a:cubicBezTo>
                  <a:cubicBezTo>
                    <a:pt x="640060" y="1522362"/>
                    <a:pt x="694432" y="1653426"/>
                    <a:pt x="792857" y="1752105"/>
                  </a:cubicBezTo>
                  <a:cubicBezTo>
                    <a:pt x="859830" y="1818932"/>
                    <a:pt x="943670" y="1866405"/>
                    <a:pt x="1035397" y="1889379"/>
                  </a:cubicBezTo>
                  <a:cubicBezTo>
                    <a:pt x="1174998" y="1924202"/>
                    <a:pt x="1307450" y="1979359"/>
                    <a:pt x="1431326" y="2051495"/>
                  </a:cubicBezTo>
                  <a:cubicBezTo>
                    <a:pt x="1468638" y="2021827"/>
                    <a:pt x="1509469" y="1997024"/>
                    <a:pt x="1554465" y="1979460"/>
                  </a:cubicBezTo>
                  <a:lnTo>
                    <a:pt x="1554465" y="1907235"/>
                  </a:lnTo>
                  <a:lnTo>
                    <a:pt x="1461399" y="1860702"/>
                  </a:lnTo>
                  <a:cubicBezTo>
                    <a:pt x="1162993" y="1711477"/>
                    <a:pt x="972691" y="1420559"/>
                    <a:pt x="949523" y="1091604"/>
                  </a:cubicBezTo>
                  <a:cubicBezTo>
                    <a:pt x="860821" y="1066701"/>
                    <a:pt x="776090" y="1031230"/>
                    <a:pt x="696268" y="985192"/>
                  </a:cubicBezTo>
                  <a:close/>
                  <a:moveTo>
                    <a:pt x="922834" y="2065934"/>
                  </a:moveTo>
                  <a:cubicBezTo>
                    <a:pt x="730102" y="2152002"/>
                    <a:pt x="593824" y="2322068"/>
                    <a:pt x="552102" y="2523922"/>
                  </a:cubicBezTo>
                  <a:cubicBezTo>
                    <a:pt x="749896" y="2477491"/>
                    <a:pt x="952997" y="2454021"/>
                    <a:pt x="1156197" y="2454021"/>
                  </a:cubicBezTo>
                  <a:lnTo>
                    <a:pt x="1251893" y="2454021"/>
                  </a:lnTo>
                  <a:cubicBezTo>
                    <a:pt x="1251297" y="2443810"/>
                    <a:pt x="1249660" y="2433638"/>
                    <a:pt x="1249660" y="2423274"/>
                  </a:cubicBezTo>
                  <a:cubicBezTo>
                    <a:pt x="1249660" y="2346579"/>
                    <a:pt x="1269604" y="2275040"/>
                    <a:pt x="1301900" y="2210689"/>
                  </a:cubicBezTo>
                  <a:cubicBezTo>
                    <a:pt x="1202531" y="2156079"/>
                    <a:pt x="1096765" y="2114106"/>
                    <a:pt x="986234" y="2086470"/>
                  </a:cubicBezTo>
                  <a:cubicBezTo>
                    <a:pt x="964555" y="2080959"/>
                    <a:pt x="943769" y="2073224"/>
                    <a:pt x="922834" y="2065934"/>
                  </a:cubicBezTo>
                  <a:close/>
                  <a:moveTo>
                    <a:pt x="1726906" y="2149221"/>
                  </a:moveTo>
                  <a:cubicBezTo>
                    <a:pt x="1575788" y="2149221"/>
                    <a:pt x="1452865" y="2272157"/>
                    <a:pt x="1452865" y="2423274"/>
                  </a:cubicBezTo>
                  <a:cubicBezTo>
                    <a:pt x="1452865" y="2489695"/>
                    <a:pt x="1472360" y="2554135"/>
                    <a:pt x="1509266" y="2609406"/>
                  </a:cubicBezTo>
                  <a:cubicBezTo>
                    <a:pt x="1571623" y="2702967"/>
                    <a:pt x="1676004" y="2758821"/>
                    <a:pt x="1788462" y="2758821"/>
                  </a:cubicBezTo>
                  <a:cubicBezTo>
                    <a:pt x="2056852" y="2758821"/>
                    <a:pt x="2297961" y="2907055"/>
                    <a:pt x="2419792" y="3145727"/>
                  </a:cubicBezTo>
                  <a:cubicBezTo>
                    <a:pt x="2468763" y="3074099"/>
                    <a:pt x="2527691" y="3008465"/>
                    <a:pt x="2597503" y="2952598"/>
                  </a:cubicBezTo>
                  <a:cubicBezTo>
                    <a:pt x="2753662" y="2827630"/>
                    <a:pt x="2949725" y="2758821"/>
                    <a:pt x="3149801" y="2758821"/>
                  </a:cubicBezTo>
                  <a:lnTo>
                    <a:pt x="3180065" y="2758821"/>
                  </a:lnTo>
                  <a:cubicBezTo>
                    <a:pt x="3292130" y="2758821"/>
                    <a:pt x="3383265" y="2667699"/>
                    <a:pt x="3383265" y="2555621"/>
                  </a:cubicBezTo>
                  <a:cubicBezTo>
                    <a:pt x="3383265" y="2443556"/>
                    <a:pt x="3292130" y="2352421"/>
                    <a:pt x="3180065" y="2352421"/>
                  </a:cubicBezTo>
                  <a:lnTo>
                    <a:pt x="2582759" y="2352421"/>
                  </a:lnTo>
                  <a:cubicBezTo>
                    <a:pt x="2416617" y="2352421"/>
                    <a:pt x="2260496" y="2287740"/>
                    <a:pt x="2143021" y="2170265"/>
                  </a:cubicBezTo>
                  <a:cubicBezTo>
                    <a:pt x="2136227" y="2163559"/>
                    <a:pt x="2130321" y="2156270"/>
                    <a:pt x="2123920" y="2149221"/>
                  </a:cubicBezTo>
                  <a:lnTo>
                    <a:pt x="1726906" y="2149221"/>
                  </a:lnTo>
                  <a:close/>
                  <a:moveTo>
                    <a:pt x="1351265" y="3408655"/>
                  </a:moveTo>
                  <a:lnTo>
                    <a:pt x="1351265" y="3590036"/>
                  </a:lnTo>
                  <a:lnTo>
                    <a:pt x="1162993" y="3558426"/>
                  </a:lnTo>
                  <a:cubicBezTo>
                    <a:pt x="861864" y="3508121"/>
                    <a:pt x="553492" y="3533229"/>
                    <a:pt x="265162" y="3630663"/>
                  </a:cubicBezTo>
                  <a:cubicBezTo>
                    <a:pt x="365869" y="3874643"/>
                    <a:pt x="550764" y="4073677"/>
                    <a:pt x="787103" y="4191800"/>
                  </a:cubicBezTo>
                  <a:lnTo>
                    <a:pt x="913159" y="4254894"/>
                  </a:lnTo>
                  <a:lnTo>
                    <a:pt x="702370" y="4465841"/>
                  </a:lnTo>
                  <a:lnTo>
                    <a:pt x="714227" y="4472928"/>
                  </a:lnTo>
                  <a:cubicBezTo>
                    <a:pt x="1090265" y="4698505"/>
                    <a:pt x="1558923" y="4750092"/>
                    <a:pt x="1974797" y="4611345"/>
                  </a:cubicBezTo>
                  <a:lnTo>
                    <a:pt x="2154934" y="4551261"/>
                  </a:lnTo>
                  <a:lnTo>
                    <a:pt x="2036963" y="4459542"/>
                  </a:lnTo>
                  <a:cubicBezTo>
                    <a:pt x="1628430" y="4141737"/>
                    <a:pt x="1140966" y="3939832"/>
                    <a:pt x="627360" y="3875634"/>
                  </a:cubicBezTo>
                  <a:lnTo>
                    <a:pt x="652562" y="3674072"/>
                  </a:lnTo>
                  <a:cubicBezTo>
                    <a:pt x="1202531" y="3742728"/>
                    <a:pt x="1724328" y="3958831"/>
                    <a:pt x="2161728" y="4299103"/>
                  </a:cubicBezTo>
                  <a:lnTo>
                    <a:pt x="2192640" y="4323157"/>
                  </a:lnTo>
                  <a:lnTo>
                    <a:pt x="2141192" y="4194569"/>
                  </a:lnTo>
                  <a:cubicBezTo>
                    <a:pt x="1997873" y="3836099"/>
                    <a:pt x="1707906" y="3550095"/>
                    <a:pt x="1351265" y="3408655"/>
                  </a:cubicBezTo>
                  <a:close/>
                  <a:moveTo>
                    <a:pt x="3383265" y="4018255"/>
                  </a:moveTo>
                  <a:cubicBezTo>
                    <a:pt x="3026674" y="4159695"/>
                    <a:pt x="2736695" y="4445597"/>
                    <a:pt x="2593325" y="4804169"/>
                  </a:cubicBezTo>
                  <a:lnTo>
                    <a:pt x="2541839" y="4932757"/>
                  </a:lnTo>
                  <a:lnTo>
                    <a:pt x="2572687" y="4908804"/>
                  </a:lnTo>
                  <a:cubicBezTo>
                    <a:pt x="3010203" y="4568622"/>
                    <a:pt x="3531995" y="4352430"/>
                    <a:pt x="4081854" y="4283774"/>
                  </a:cubicBezTo>
                  <a:lnTo>
                    <a:pt x="4107063" y="4485335"/>
                  </a:lnTo>
                  <a:cubicBezTo>
                    <a:pt x="3593450" y="4549521"/>
                    <a:pt x="3105999" y="4751439"/>
                    <a:pt x="2697465" y="5069231"/>
                  </a:cubicBezTo>
                  <a:lnTo>
                    <a:pt x="2579495" y="5160963"/>
                  </a:lnTo>
                  <a:lnTo>
                    <a:pt x="2759771" y="5221034"/>
                  </a:lnTo>
                  <a:cubicBezTo>
                    <a:pt x="3175899" y="5359794"/>
                    <a:pt x="3644352" y="5308206"/>
                    <a:pt x="4020399" y="5082629"/>
                  </a:cubicBezTo>
                  <a:lnTo>
                    <a:pt x="4032197" y="5075530"/>
                  </a:lnTo>
                  <a:lnTo>
                    <a:pt x="3821364" y="4864596"/>
                  </a:lnTo>
                  <a:lnTo>
                    <a:pt x="3947463" y="4801489"/>
                  </a:lnTo>
                  <a:cubicBezTo>
                    <a:pt x="4183657" y="4683379"/>
                    <a:pt x="4368696" y="4484434"/>
                    <a:pt x="4469357" y="4240467"/>
                  </a:cubicBezTo>
                  <a:cubicBezTo>
                    <a:pt x="4181130" y="4143032"/>
                    <a:pt x="3872761" y="4118077"/>
                    <a:pt x="3571530" y="4168229"/>
                  </a:cubicBezTo>
                  <a:lnTo>
                    <a:pt x="3383265" y="4199636"/>
                  </a:lnTo>
                  <a:lnTo>
                    <a:pt x="3383265" y="40182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5169A"/>
                </a:gs>
                <a:gs pos="100000">
                  <a:srgbClr val="C958F6"/>
                </a:gs>
              </a:gsLst>
              <a:lin ang="2700000" scaled="1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5ADD0465-43D4-4648-B697-E8FBABC63A82}"/>
                </a:ext>
              </a:extLst>
            </p:cNvPr>
            <p:cNvSpPr/>
            <p:nvPr/>
          </p:nvSpPr>
          <p:spPr>
            <a:xfrm>
              <a:off x="-8858251" y="-2752174"/>
              <a:ext cx="8858250" cy="9046126"/>
            </a:xfrm>
            <a:prstGeom prst="ellipse">
              <a:avLst/>
            </a:prstGeom>
            <a:noFill/>
            <a:ln w="180975" cap="flat">
              <a:gradFill flip="none" rotWithShape="1">
                <a:gsLst>
                  <a:gs pos="0">
                    <a:srgbClr val="55169A"/>
                  </a:gs>
                  <a:gs pos="100000">
                    <a:srgbClr val="C958F6"/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3D6A341E-F7D8-468C-A2CC-9118FDB54406}"/>
              </a:ext>
            </a:extLst>
          </p:cNvPr>
          <p:cNvGrpSpPr/>
          <p:nvPr/>
        </p:nvGrpSpPr>
        <p:grpSpPr>
          <a:xfrm>
            <a:off x="-9477756" y="7364600"/>
            <a:ext cx="8858250" cy="9048751"/>
            <a:chOff x="-8858251" y="-2752174"/>
            <a:chExt cx="8858250" cy="9048751"/>
          </a:xfrm>
        </p:grpSpPr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F84B64DC-574E-4DE7-AB5A-ED698D69CD71}"/>
                </a:ext>
              </a:extLst>
            </p:cNvPr>
            <p:cNvSpPr/>
            <p:nvPr/>
          </p:nvSpPr>
          <p:spPr>
            <a:xfrm>
              <a:off x="-6796385" y="86276"/>
              <a:ext cx="4734520" cy="6210301"/>
            </a:xfrm>
            <a:custGeom>
              <a:avLst/>
              <a:gdLst>
                <a:gd name="connsiteX0" fmla="*/ 2359962 w 4734520"/>
                <a:gd name="connsiteY0" fmla="*/ 0 h 6210301"/>
                <a:gd name="connsiteX1" fmla="*/ 2570465 w 4734520"/>
                <a:gd name="connsiteY1" fmla="*/ 105271 h 6210301"/>
                <a:gd name="connsiteX2" fmla="*/ 2611740 w 4734520"/>
                <a:gd name="connsiteY2" fmla="*/ 84634 h 6210301"/>
                <a:gd name="connsiteX3" fmla="*/ 2904031 w 4734520"/>
                <a:gd name="connsiteY3" fmla="*/ 15627 h 6210301"/>
                <a:gd name="connsiteX4" fmla="*/ 3426966 w 4734520"/>
                <a:gd name="connsiteY4" fmla="*/ 277167 h 6210301"/>
                <a:gd name="connsiteX5" fmla="*/ 3586465 w 4734520"/>
                <a:gd name="connsiteY5" fmla="*/ 755601 h 6210301"/>
                <a:gd name="connsiteX6" fmla="*/ 3586465 w 4734520"/>
                <a:gd name="connsiteY6" fmla="*/ 872927 h 6210301"/>
                <a:gd name="connsiteX7" fmla="*/ 3582198 w 4734520"/>
                <a:gd name="connsiteY7" fmla="*/ 922933 h 6210301"/>
                <a:gd name="connsiteX8" fmla="*/ 3986858 w 4734520"/>
                <a:gd name="connsiteY8" fmla="*/ 778073 h 6210301"/>
                <a:gd name="connsiteX9" fmla="*/ 4148732 w 4734520"/>
                <a:gd name="connsiteY9" fmla="*/ 670173 h 6210301"/>
                <a:gd name="connsiteX10" fmla="*/ 4213426 w 4734520"/>
                <a:gd name="connsiteY10" fmla="*/ 864295 h 6210301"/>
                <a:gd name="connsiteX11" fmla="*/ 4297665 w 4734520"/>
                <a:gd name="connsiteY11" fmla="*/ 1382967 h 6210301"/>
                <a:gd name="connsiteX12" fmla="*/ 4085232 w 4734520"/>
                <a:gd name="connsiteY12" fmla="*/ 1895767 h 6210301"/>
                <a:gd name="connsiteX13" fmla="*/ 4021186 w 4734520"/>
                <a:gd name="connsiteY13" fmla="*/ 1951634 h 6210301"/>
                <a:gd name="connsiteX14" fmla="*/ 4399265 w 4734520"/>
                <a:gd name="connsiteY14" fmla="*/ 2657221 h 6210301"/>
                <a:gd name="connsiteX15" fmla="*/ 4399265 w 4734520"/>
                <a:gd name="connsiteY15" fmla="*/ 2787396 h 6210301"/>
                <a:gd name="connsiteX16" fmla="*/ 4170259 w 4734520"/>
                <a:gd name="connsiteY16" fmla="*/ 2730106 h 6210301"/>
                <a:gd name="connsiteX17" fmla="*/ 3578324 w 4734520"/>
                <a:gd name="connsiteY17" fmla="*/ 2657221 h 6210301"/>
                <a:gd name="connsiteX18" fmla="*/ 3572025 w 4734520"/>
                <a:gd name="connsiteY18" fmla="*/ 2657221 h 6210301"/>
                <a:gd name="connsiteX19" fmla="*/ 3180065 w 4734520"/>
                <a:gd name="connsiteY19" fmla="*/ 2962021 h 6210301"/>
                <a:gd name="connsiteX20" fmla="*/ 3149801 w 4734520"/>
                <a:gd name="connsiteY20" fmla="*/ 2962021 h 6210301"/>
                <a:gd name="connsiteX21" fmla="*/ 2724402 w 4734520"/>
                <a:gd name="connsiteY21" fmla="*/ 3111208 h 6210301"/>
                <a:gd name="connsiteX22" fmla="*/ 2468865 w 4734520"/>
                <a:gd name="connsiteY22" fmla="*/ 3642868 h 6210301"/>
                <a:gd name="connsiteX23" fmla="*/ 2468865 w 4734520"/>
                <a:gd name="connsiteY23" fmla="*/ 4591799 h 6210301"/>
                <a:gd name="connsiteX24" fmla="*/ 3456925 w 4734520"/>
                <a:gd name="connsiteY24" fmla="*/ 3778695 h 6210301"/>
                <a:gd name="connsiteX25" fmla="*/ 3586465 w 4734520"/>
                <a:gd name="connsiteY25" fmla="*/ 3741738 h 6210301"/>
                <a:gd name="connsiteX26" fmla="*/ 3586465 w 4734520"/>
                <a:gd name="connsiteY26" fmla="*/ 3960267 h 6210301"/>
                <a:gd name="connsiteX27" fmla="*/ 4640260 w 4734520"/>
                <a:gd name="connsiteY27" fmla="*/ 4086873 h 6210301"/>
                <a:gd name="connsiteX28" fmla="*/ 4734520 w 4734520"/>
                <a:gd name="connsiteY28" fmla="*/ 4124579 h 6210301"/>
                <a:gd name="connsiteX29" fmla="*/ 4662384 w 4734520"/>
                <a:gd name="connsiteY29" fmla="*/ 4305008 h 6210301"/>
                <a:gd name="connsiteX30" fmla="*/ 4158905 w 4734520"/>
                <a:gd name="connsiteY30" fmla="*/ 4914697 h 6210301"/>
                <a:gd name="connsiteX31" fmla="*/ 4359971 w 4734520"/>
                <a:gd name="connsiteY31" fmla="*/ 5115764 h 6210301"/>
                <a:gd name="connsiteX32" fmla="*/ 4124920 w 4734520"/>
                <a:gd name="connsiteY32" fmla="*/ 5256810 h 6210301"/>
                <a:gd name="connsiteX33" fmla="*/ 3239590 w 4734520"/>
                <a:gd name="connsiteY33" fmla="*/ 5502021 h 6210301"/>
                <a:gd name="connsiteX34" fmla="*/ 2695420 w 4734520"/>
                <a:gd name="connsiteY34" fmla="*/ 5413667 h 6210301"/>
                <a:gd name="connsiteX35" fmla="*/ 2468865 w 4734520"/>
                <a:gd name="connsiteY35" fmla="*/ 5338166 h 6210301"/>
                <a:gd name="connsiteX36" fmla="*/ 2468865 w 4734520"/>
                <a:gd name="connsiteY36" fmla="*/ 6207677 h 6210301"/>
                <a:gd name="connsiteX37" fmla="*/ 2367259 w 4734520"/>
                <a:gd name="connsiteY37" fmla="*/ 6210301 h 6210301"/>
                <a:gd name="connsiteX38" fmla="*/ 2265665 w 4734520"/>
                <a:gd name="connsiteY38" fmla="*/ 6207677 h 6210301"/>
                <a:gd name="connsiteX39" fmla="*/ 2265665 w 4734520"/>
                <a:gd name="connsiteY39" fmla="*/ 4728566 h 6210301"/>
                <a:gd name="connsiteX40" fmla="*/ 2038995 w 4734520"/>
                <a:gd name="connsiteY40" fmla="*/ 4804169 h 6210301"/>
                <a:gd name="connsiteX41" fmla="*/ 1494927 w 4734520"/>
                <a:gd name="connsiteY41" fmla="*/ 4892421 h 6210301"/>
                <a:gd name="connsiteX42" fmla="*/ 609600 w 4734520"/>
                <a:gd name="connsiteY42" fmla="*/ 4647210 h 6210301"/>
                <a:gd name="connsiteX43" fmla="*/ 374601 w 4734520"/>
                <a:gd name="connsiteY43" fmla="*/ 4506164 h 6210301"/>
                <a:gd name="connsiteX44" fmla="*/ 575667 w 4734520"/>
                <a:gd name="connsiteY44" fmla="*/ 4305097 h 6210301"/>
                <a:gd name="connsiteX45" fmla="*/ 72132 w 4734520"/>
                <a:gd name="connsiteY45" fmla="*/ 3695497 h 6210301"/>
                <a:gd name="connsiteX46" fmla="*/ 0 w 4734520"/>
                <a:gd name="connsiteY46" fmla="*/ 3515068 h 6210301"/>
                <a:gd name="connsiteX47" fmla="*/ 94258 w 4734520"/>
                <a:gd name="connsiteY47" fmla="*/ 3477273 h 6210301"/>
                <a:gd name="connsiteX48" fmla="*/ 1148060 w 4734520"/>
                <a:gd name="connsiteY48" fmla="*/ 3350667 h 6210301"/>
                <a:gd name="connsiteX49" fmla="*/ 1148060 w 4734520"/>
                <a:gd name="connsiteY49" fmla="*/ 3132138 h 6210301"/>
                <a:gd name="connsiteX50" fmla="*/ 1277592 w 4734520"/>
                <a:gd name="connsiteY50" fmla="*/ 3169095 h 6210301"/>
                <a:gd name="connsiteX51" fmla="*/ 2265665 w 4734520"/>
                <a:gd name="connsiteY51" fmla="*/ 3982199 h 6210301"/>
                <a:gd name="connsiteX52" fmla="*/ 2265665 w 4734520"/>
                <a:gd name="connsiteY52" fmla="*/ 3290837 h 6210301"/>
                <a:gd name="connsiteX53" fmla="*/ 2241205 w 4734520"/>
                <a:gd name="connsiteY53" fmla="*/ 3241878 h 6210301"/>
                <a:gd name="connsiteX54" fmla="*/ 1788462 w 4734520"/>
                <a:gd name="connsiteY54" fmla="*/ 2962021 h 6210301"/>
                <a:gd name="connsiteX55" fmla="*/ 1340203 w 4734520"/>
                <a:gd name="connsiteY55" fmla="*/ 2722169 h 6210301"/>
                <a:gd name="connsiteX56" fmla="*/ 1303538 w 4734520"/>
                <a:gd name="connsiteY56" fmla="*/ 2657221 h 6210301"/>
                <a:gd name="connsiteX57" fmla="*/ 1156197 w 4734520"/>
                <a:gd name="connsiteY57" fmla="*/ 2657221 h 6210301"/>
                <a:gd name="connsiteX58" fmla="*/ 564257 w 4734520"/>
                <a:gd name="connsiteY58" fmla="*/ 2730208 h 6210301"/>
                <a:gd name="connsiteX59" fmla="*/ 335260 w 4734520"/>
                <a:gd name="connsiteY59" fmla="*/ 2787396 h 6210301"/>
                <a:gd name="connsiteX60" fmla="*/ 335260 w 4734520"/>
                <a:gd name="connsiteY60" fmla="*/ 2657221 h 6210301"/>
                <a:gd name="connsiteX61" fmla="*/ 713334 w 4734520"/>
                <a:gd name="connsiteY61" fmla="*/ 1951634 h 6210301"/>
                <a:gd name="connsiteX62" fmla="*/ 649288 w 4734520"/>
                <a:gd name="connsiteY62" fmla="*/ 1895767 h 6210301"/>
                <a:gd name="connsiteX63" fmla="*/ 436860 w 4734520"/>
                <a:gd name="connsiteY63" fmla="*/ 1382967 h 6210301"/>
                <a:gd name="connsiteX64" fmla="*/ 520997 w 4734520"/>
                <a:gd name="connsiteY64" fmla="*/ 864097 h 6210301"/>
                <a:gd name="connsiteX65" fmla="*/ 585689 w 4734520"/>
                <a:gd name="connsiteY65" fmla="*/ 669975 h 6210301"/>
                <a:gd name="connsiteX66" fmla="*/ 747564 w 4734520"/>
                <a:gd name="connsiteY66" fmla="*/ 777826 h 6210301"/>
                <a:gd name="connsiteX67" fmla="*/ 957560 w 4734520"/>
                <a:gd name="connsiteY67" fmla="*/ 880566 h 6210301"/>
                <a:gd name="connsiteX68" fmla="*/ 1043433 w 4734520"/>
                <a:gd name="connsiteY68" fmla="*/ 607070 h 6210301"/>
                <a:gd name="connsiteX69" fmla="*/ 1299766 w 4734520"/>
                <a:gd name="connsiteY69" fmla="*/ 94506 h 6210301"/>
                <a:gd name="connsiteX70" fmla="*/ 1553665 w 4734520"/>
                <a:gd name="connsiteY70" fmla="*/ 179140 h 6210301"/>
                <a:gd name="connsiteX71" fmla="*/ 2226219 w 4734520"/>
                <a:gd name="connsiteY71" fmla="*/ 89099 h 6210301"/>
                <a:gd name="connsiteX72" fmla="*/ 2359962 w 4734520"/>
                <a:gd name="connsiteY72" fmla="*/ 0 h 6210301"/>
                <a:gd name="connsiteX73" fmla="*/ 2904031 w 4734520"/>
                <a:gd name="connsiteY73" fmla="*/ 218827 h 6210301"/>
                <a:gd name="connsiteX74" fmla="*/ 2702520 w 4734520"/>
                <a:gd name="connsiteY74" fmla="*/ 266403 h 6210301"/>
                <a:gd name="connsiteX75" fmla="*/ 2570465 w 4734520"/>
                <a:gd name="connsiteY75" fmla="*/ 332433 h 6210301"/>
                <a:gd name="connsiteX76" fmla="*/ 2374606 w 4734520"/>
                <a:gd name="connsiteY76" fmla="*/ 234503 h 6210301"/>
                <a:gd name="connsiteX77" fmla="*/ 2339033 w 4734520"/>
                <a:gd name="connsiteY77" fmla="*/ 258266 h 6210301"/>
                <a:gd name="connsiteX78" fmla="*/ 2194520 w 4734520"/>
                <a:gd name="connsiteY78" fmla="*/ 335707 h 6210301"/>
                <a:gd name="connsiteX79" fmla="*/ 2034131 w 4734520"/>
                <a:gd name="connsiteY79" fmla="*/ 592733 h 6210301"/>
                <a:gd name="connsiteX80" fmla="*/ 2215551 w 4734520"/>
                <a:gd name="connsiteY80" fmla="*/ 758875 h 6210301"/>
                <a:gd name="connsiteX81" fmla="*/ 2293986 w 4734520"/>
                <a:gd name="connsiteY81" fmla="*/ 523627 h 6210301"/>
                <a:gd name="connsiteX82" fmla="*/ 2367265 w 4734520"/>
                <a:gd name="connsiteY82" fmla="*/ 523627 h 6210301"/>
                <a:gd name="connsiteX83" fmla="*/ 3046258 w 4734520"/>
                <a:gd name="connsiteY83" fmla="*/ 943373 h 6210301"/>
                <a:gd name="connsiteX84" fmla="*/ 3137393 w 4734520"/>
                <a:gd name="connsiteY84" fmla="*/ 1125637 h 6210301"/>
                <a:gd name="connsiteX85" fmla="*/ 3272635 w 4734520"/>
                <a:gd name="connsiteY85" fmla="*/ 1132830 h 6210301"/>
                <a:gd name="connsiteX86" fmla="*/ 3383265 w 4734520"/>
                <a:gd name="connsiteY86" fmla="*/ 873026 h 6210301"/>
                <a:gd name="connsiteX87" fmla="*/ 3383265 w 4734520"/>
                <a:gd name="connsiteY87" fmla="*/ 755601 h 6210301"/>
                <a:gd name="connsiteX88" fmla="*/ 3264495 w 4734520"/>
                <a:gd name="connsiteY88" fmla="*/ 399108 h 6210301"/>
                <a:gd name="connsiteX89" fmla="*/ 2904031 w 4734520"/>
                <a:gd name="connsiteY89" fmla="*/ 218827 h 6210301"/>
                <a:gd name="connsiteX90" fmla="*/ 4038306 w 4734520"/>
                <a:gd name="connsiteY90" fmla="*/ 985093 h 6210301"/>
                <a:gd name="connsiteX91" fmla="*/ 3523359 w 4734520"/>
                <a:gd name="connsiteY91" fmla="*/ 1130698 h 6210301"/>
                <a:gd name="connsiteX92" fmla="*/ 3483328 w 4734520"/>
                <a:gd name="connsiteY92" fmla="*/ 1195934 h 6210301"/>
                <a:gd name="connsiteX93" fmla="*/ 3291825 w 4734520"/>
                <a:gd name="connsiteY93" fmla="*/ 2058289 h 6210301"/>
                <a:gd name="connsiteX94" fmla="*/ 3699025 w 4734520"/>
                <a:gd name="connsiteY94" fmla="*/ 1889379 h 6210301"/>
                <a:gd name="connsiteX95" fmla="*/ 3941570 w 4734520"/>
                <a:gd name="connsiteY95" fmla="*/ 1752105 h 6210301"/>
                <a:gd name="connsiteX96" fmla="*/ 4094465 w 4734520"/>
                <a:gd name="connsiteY96" fmla="*/ 1382967 h 6210301"/>
                <a:gd name="connsiteX97" fmla="*/ 4038306 w 4734520"/>
                <a:gd name="connsiteY97" fmla="*/ 985093 h 6210301"/>
                <a:gd name="connsiteX98" fmla="*/ 2438995 w 4734520"/>
                <a:gd name="connsiteY98" fmla="*/ 731441 h 6210301"/>
                <a:gd name="connsiteX99" fmla="*/ 2389185 w 4734520"/>
                <a:gd name="connsiteY99" fmla="*/ 880765 h 6210301"/>
                <a:gd name="connsiteX100" fmla="*/ 2890683 w 4734520"/>
                <a:gd name="connsiteY100" fmla="*/ 1086594 h 6210301"/>
                <a:gd name="connsiteX101" fmla="*/ 2864495 w 4734520"/>
                <a:gd name="connsiteY101" fmla="*/ 1034207 h 6210301"/>
                <a:gd name="connsiteX102" fmla="*/ 2438995 w 4734520"/>
                <a:gd name="connsiteY102" fmla="*/ 731441 h 6210301"/>
                <a:gd name="connsiteX103" fmla="*/ 1402751 w 4734520"/>
                <a:gd name="connsiteY103" fmla="*/ 343098 h 6210301"/>
                <a:gd name="connsiteX104" fmla="*/ 1225303 w 4734520"/>
                <a:gd name="connsiteY104" fmla="*/ 698104 h 6210301"/>
                <a:gd name="connsiteX105" fmla="*/ 1148060 w 4734520"/>
                <a:gd name="connsiteY105" fmla="*/ 1025028 h 6210301"/>
                <a:gd name="connsiteX106" fmla="*/ 1552230 w 4734520"/>
                <a:gd name="connsiteY106" fmla="*/ 1678927 h 6210301"/>
                <a:gd name="connsiteX107" fmla="*/ 1554465 w 4734520"/>
                <a:gd name="connsiteY107" fmla="*/ 1680070 h 6210301"/>
                <a:gd name="connsiteX108" fmla="*/ 1554465 w 4734520"/>
                <a:gd name="connsiteY108" fmla="*/ 1408163 h 6210301"/>
                <a:gd name="connsiteX109" fmla="*/ 1415895 w 4734520"/>
                <a:gd name="connsiteY109" fmla="*/ 1260972 h 6210301"/>
                <a:gd name="connsiteX110" fmla="*/ 1351265 w 4734520"/>
                <a:gd name="connsiteY110" fmla="*/ 1047403 h 6210301"/>
                <a:gd name="connsiteX111" fmla="*/ 1464028 w 4734520"/>
                <a:gd name="connsiteY111" fmla="*/ 775197 h 6210301"/>
                <a:gd name="connsiteX112" fmla="*/ 1664498 w 4734520"/>
                <a:gd name="connsiteY112" fmla="*/ 574774 h 6210301"/>
                <a:gd name="connsiteX113" fmla="*/ 1782366 w 4734520"/>
                <a:gd name="connsiteY113" fmla="*/ 722065 h 6210301"/>
                <a:gd name="connsiteX114" fmla="*/ 1894330 w 4734520"/>
                <a:gd name="connsiteY114" fmla="*/ 415032 h 6210301"/>
                <a:gd name="connsiteX115" fmla="*/ 1489428 w 4734520"/>
                <a:gd name="connsiteY115" fmla="*/ 371972 h 6210301"/>
                <a:gd name="connsiteX116" fmla="*/ 1402751 w 4734520"/>
                <a:gd name="connsiteY116" fmla="*/ 343098 h 6210301"/>
                <a:gd name="connsiteX117" fmla="*/ 1971825 w 4734520"/>
                <a:gd name="connsiteY117" fmla="*/ 817761 h 6210301"/>
                <a:gd name="connsiteX118" fmla="*/ 1961259 w 4734520"/>
                <a:gd name="connsiteY118" fmla="*/ 945703 h 6210301"/>
                <a:gd name="connsiteX119" fmla="*/ 2317595 w 4734520"/>
                <a:gd name="connsiteY119" fmla="*/ 1390993 h 6210301"/>
                <a:gd name="connsiteX120" fmla="*/ 2726231 w 4734520"/>
                <a:gd name="connsiteY120" fmla="*/ 1252240 h 6210301"/>
                <a:gd name="connsiteX121" fmla="*/ 1971825 w 4734520"/>
                <a:gd name="connsiteY121" fmla="*/ 817761 h 6210301"/>
                <a:gd name="connsiteX122" fmla="*/ 3267517 w 4734520"/>
                <a:gd name="connsiteY122" fmla="*/ 1380236 h 6210301"/>
                <a:gd name="connsiteX123" fmla="*/ 3158437 w 4734520"/>
                <a:gd name="connsiteY123" fmla="*/ 1421155 h 6210301"/>
                <a:gd name="connsiteX124" fmla="*/ 3021366 w 4734520"/>
                <a:gd name="connsiteY124" fmla="*/ 1438021 h 6210301"/>
                <a:gd name="connsiteX125" fmla="*/ 2936720 w 4734520"/>
                <a:gd name="connsiteY125" fmla="*/ 1438021 h 6210301"/>
                <a:gd name="connsiteX126" fmla="*/ 2446932 w 4734520"/>
                <a:gd name="connsiteY126" fmla="*/ 1552778 h 6210301"/>
                <a:gd name="connsiteX127" fmla="*/ 2924020 w 4734520"/>
                <a:gd name="connsiteY127" fmla="*/ 2149221 h 6210301"/>
                <a:gd name="connsiteX128" fmla="*/ 3018635 w 4734520"/>
                <a:gd name="connsiteY128" fmla="*/ 2149221 h 6210301"/>
                <a:gd name="connsiteX129" fmla="*/ 3267517 w 4734520"/>
                <a:gd name="connsiteY129" fmla="*/ 1380236 h 6210301"/>
                <a:gd name="connsiteX130" fmla="*/ 3811585 w 4734520"/>
                <a:gd name="connsiteY130" fmla="*/ 2066036 h 6210301"/>
                <a:gd name="connsiteX131" fmla="*/ 3748339 w 4734520"/>
                <a:gd name="connsiteY131" fmla="*/ 2086470 h 6210301"/>
                <a:gd name="connsiteX132" fmla="*/ 3412132 w 4734520"/>
                <a:gd name="connsiteY132" fmla="*/ 2222792 h 6210301"/>
                <a:gd name="connsiteX133" fmla="*/ 3572025 w 4734520"/>
                <a:gd name="connsiteY133" fmla="*/ 2454021 h 6210301"/>
                <a:gd name="connsiteX134" fmla="*/ 3578324 w 4734520"/>
                <a:gd name="connsiteY134" fmla="*/ 2454021 h 6210301"/>
                <a:gd name="connsiteX135" fmla="*/ 4182463 w 4734520"/>
                <a:gd name="connsiteY135" fmla="*/ 2523922 h 6210301"/>
                <a:gd name="connsiteX136" fmla="*/ 3811585 w 4734520"/>
                <a:gd name="connsiteY136" fmla="*/ 2066036 h 6210301"/>
                <a:gd name="connsiteX137" fmla="*/ 1647721 w 4734520"/>
                <a:gd name="connsiteY137" fmla="*/ 878929 h 6210301"/>
                <a:gd name="connsiteX138" fmla="*/ 1607792 w 4734520"/>
                <a:gd name="connsiteY138" fmla="*/ 918865 h 6210301"/>
                <a:gd name="connsiteX139" fmla="*/ 1554554 w 4734520"/>
                <a:gd name="connsiteY139" fmla="*/ 1047403 h 6210301"/>
                <a:gd name="connsiteX140" fmla="*/ 1585072 w 4734520"/>
                <a:gd name="connsiteY140" fmla="*/ 1148259 h 6210301"/>
                <a:gd name="connsiteX141" fmla="*/ 1936595 w 4734520"/>
                <a:gd name="connsiteY141" fmla="*/ 1336421 h 6210301"/>
                <a:gd name="connsiteX142" fmla="*/ 1960865 w 4734520"/>
                <a:gd name="connsiteY142" fmla="*/ 1336421 h 6210301"/>
                <a:gd name="connsiteX143" fmla="*/ 1960865 w 4734520"/>
                <a:gd name="connsiteY143" fmla="*/ 1270495 h 6210301"/>
                <a:gd name="connsiteX144" fmla="*/ 1647721 w 4734520"/>
                <a:gd name="connsiteY144" fmla="*/ 878929 h 6210301"/>
                <a:gd name="connsiteX145" fmla="*/ 1757665 w 4734520"/>
                <a:gd name="connsiteY145" fmla="*/ 1512545 h 6210301"/>
                <a:gd name="connsiteX146" fmla="*/ 1757665 w 4734520"/>
                <a:gd name="connsiteY146" fmla="*/ 1946021 h 6210301"/>
                <a:gd name="connsiteX147" fmla="*/ 1999752 w 4734520"/>
                <a:gd name="connsiteY147" fmla="*/ 1946021 h 6210301"/>
                <a:gd name="connsiteX148" fmla="*/ 1960865 w 4734520"/>
                <a:gd name="connsiteY148" fmla="*/ 1730578 h 6210301"/>
                <a:gd name="connsiteX149" fmla="*/ 1960865 w 4734520"/>
                <a:gd name="connsiteY149" fmla="*/ 1539621 h 6210301"/>
                <a:gd name="connsiteX150" fmla="*/ 1936595 w 4734520"/>
                <a:gd name="connsiteY150" fmla="*/ 1539621 h 6210301"/>
                <a:gd name="connsiteX151" fmla="*/ 1757665 w 4734520"/>
                <a:gd name="connsiteY151" fmla="*/ 1512545 h 6210301"/>
                <a:gd name="connsiteX152" fmla="*/ 2164065 w 4734520"/>
                <a:gd name="connsiteY152" fmla="*/ 1524495 h 6210301"/>
                <a:gd name="connsiteX153" fmla="*/ 2164065 w 4734520"/>
                <a:gd name="connsiteY153" fmla="*/ 1730578 h 6210301"/>
                <a:gd name="connsiteX154" fmla="*/ 2286696 w 4734520"/>
                <a:gd name="connsiteY154" fmla="*/ 2026590 h 6210301"/>
                <a:gd name="connsiteX155" fmla="*/ 2582759 w 4734520"/>
                <a:gd name="connsiteY155" fmla="*/ 2149221 h 6210301"/>
                <a:gd name="connsiteX156" fmla="*/ 2663823 w 4734520"/>
                <a:gd name="connsiteY156" fmla="*/ 2149221 h 6210301"/>
                <a:gd name="connsiteX157" fmla="*/ 2164065 w 4734520"/>
                <a:gd name="connsiteY157" fmla="*/ 1524495 h 6210301"/>
                <a:gd name="connsiteX158" fmla="*/ 696268 w 4734520"/>
                <a:gd name="connsiteY158" fmla="*/ 985192 h 6210301"/>
                <a:gd name="connsiteX159" fmla="*/ 640060 w 4734520"/>
                <a:gd name="connsiteY159" fmla="*/ 1382967 h 6210301"/>
                <a:gd name="connsiteX160" fmla="*/ 792857 w 4734520"/>
                <a:gd name="connsiteY160" fmla="*/ 1752105 h 6210301"/>
                <a:gd name="connsiteX161" fmla="*/ 1035397 w 4734520"/>
                <a:gd name="connsiteY161" fmla="*/ 1889379 h 6210301"/>
                <a:gd name="connsiteX162" fmla="*/ 1431326 w 4734520"/>
                <a:gd name="connsiteY162" fmla="*/ 2051495 h 6210301"/>
                <a:gd name="connsiteX163" fmla="*/ 1554465 w 4734520"/>
                <a:gd name="connsiteY163" fmla="*/ 1979460 h 6210301"/>
                <a:gd name="connsiteX164" fmla="*/ 1554465 w 4734520"/>
                <a:gd name="connsiteY164" fmla="*/ 1907235 h 6210301"/>
                <a:gd name="connsiteX165" fmla="*/ 1461399 w 4734520"/>
                <a:gd name="connsiteY165" fmla="*/ 1860702 h 6210301"/>
                <a:gd name="connsiteX166" fmla="*/ 949523 w 4734520"/>
                <a:gd name="connsiteY166" fmla="*/ 1091604 h 6210301"/>
                <a:gd name="connsiteX167" fmla="*/ 696268 w 4734520"/>
                <a:gd name="connsiteY167" fmla="*/ 985192 h 6210301"/>
                <a:gd name="connsiteX168" fmla="*/ 922834 w 4734520"/>
                <a:gd name="connsiteY168" fmla="*/ 2065934 h 6210301"/>
                <a:gd name="connsiteX169" fmla="*/ 552102 w 4734520"/>
                <a:gd name="connsiteY169" fmla="*/ 2523922 h 6210301"/>
                <a:gd name="connsiteX170" fmla="*/ 1156197 w 4734520"/>
                <a:gd name="connsiteY170" fmla="*/ 2454021 h 6210301"/>
                <a:gd name="connsiteX171" fmla="*/ 1251893 w 4734520"/>
                <a:gd name="connsiteY171" fmla="*/ 2454021 h 6210301"/>
                <a:gd name="connsiteX172" fmla="*/ 1249660 w 4734520"/>
                <a:gd name="connsiteY172" fmla="*/ 2423274 h 6210301"/>
                <a:gd name="connsiteX173" fmla="*/ 1301900 w 4734520"/>
                <a:gd name="connsiteY173" fmla="*/ 2210689 h 6210301"/>
                <a:gd name="connsiteX174" fmla="*/ 986234 w 4734520"/>
                <a:gd name="connsiteY174" fmla="*/ 2086470 h 6210301"/>
                <a:gd name="connsiteX175" fmla="*/ 922834 w 4734520"/>
                <a:gd name="connsiteY175" fmla="*/ 2065934 h 6210301"/>
                <a:gd name="connsiteX176" fmla="*/ 1726906 w 4734520"/>
                <a:gd name="connsiteY176" fmla="*/ 2149221 h 6210301"/>
                <a:gd name="connsiteX177" fmla="*/ 1452865 w 4734520"/>
                <a:gd name="connsiteY177" fmla="*/ 2423274 h 6210301"/>
                <a:gd name="connsiteX178" fmla="*/ 1509266 w 4734520"/>
                <a:gd name="connsiteY178" fmla="*/ 2609406 h 6210301"/>
                <a:gd name="connsiteX179" fmla="*/ 1788462 w 4734520"/>
                <a:gd name="connsiteY179" fmla="*/ 2758821 h 6210301"/>
                <a:gd name="connsiteX180" fmla="*/ 2419792 w 4734520"/>
                <a:gd name="connsiteY180" fmla="*/ 3145727 h 6210301"/>
                <a:gd name="connsiteX181" fmla="*/ 2597503 w 4734520"/>
                <a:gd name="connsiteY181" fmla="*/ 2952598 h 6210301"/>
                <a:gd name="connsiteX182" fmla="*/ 3149801 w 4734520"/>
                <a:gd name="connsiteY182" fmla="*/ 2758821 h 6210301"/>
                <a:gd name="connsiteX183" fmla="*/ 3180065 w 4734520"/>
                <a:gd name="connsiteY183" fmla="*/ 2758821 h 6210301"/>
                <a:gd name="connsiteX184" fmla="*/ 3383265 w 4734520"/>
                <a:gd name="connsiteY184" fmla="*/ 2555621 h 6210301"/>
                <a:gd name="connsiteX185" fmla="*/ 3180065 w 4734520"/>
                <a:gd name="connsiteY185" fmla="*/ 2352421 h 6210301"/>
                <a:gd name="connsiteX186" fmla="*/ 2582759 w 4734520"/>
                <a:gd name="connsiteY186" fmla="*/ 2352421 h 6210301"/>
                <a:gd name="connsiteX187" fmla="*/ 2143021 w 4734520"/>
                <a:gd name="connsiteY187" fmla="*/ 2170265 h 6210301"/>
                <a:gd name="connsiteX188" fmla="*/ 2123920 w 4734520"/>
                <a:gd name="connsiteY188" fmla="*/ 2149221 h 6210301"/>
                <a:gd name="connsiteX189" fmla="*/ 1726906 w 4734520"/>
                <a:gd name="connsiteY189" fmla="*/ 2149221 h 6210301"/>
                <a:gd name="connsiteX190" fmla="*/ 1351265 w 4734520"/>
                <a:gd name="connsiteY190" fmla="*/ 3408655 h 6210301"/>
                <a:gd name="connsiteX191" fmla="*/ 1351265 w 4734520"/>
                <a:gd name="connsiteY191" fmla="*/ 3590036 h 6210301"/>
                <a:gd name="connsiteX192" fmla="*/ 1162993 w 4734520"/>
                <a:gd name="connsiteY192" fmla="*/ 3558426 h 6210301"/>
                <a:gd name="connsiteX193" fmla="*/ 265162 w 4734520"/>
                <a:gd name="connsiteY193" fmla="*/ 3630663 h 6210301"/>
                <a:gd name="connsiteX194" fmla="*/ 787103 w 4734520"/>
                <a:gd name="connsiteY194" fmla="*/ 4191800 h 6210301"/>
                <a:gd name="connsiteX195" fmla="*/ 913159 w 4734520"/>
                <a:gd name="connsiteY195" fmla="*/ 4254894 h 6210301"/>
                <a:gd name="connsiteX196" fmla="*/ 702370 w 4734520"/>
                <a:gd name="connsiteY196" fmla="*/ 4465841 h 6210301"/>
                <a:gd name="connsiteX197" fmla="*/ 714227 w 4734520"/>
                <a:gd name="connsiteY197" fmla="*/ 4472928 h 6210301"/>
                <a:gd name="connsiteX198" fmla="*/ 1974797 w 4734520"/>
                <a:gd name="connsiteY198" fmla="*/ 4611345 h 6210301"/>
                <a:gd name="connsiteX199" fmla="*/ 2154934 w 4734520"/>
                <a:gd name="connsiteY199" fmla="*/ 4551261 h 6210301"/>
                <a:gd name="connsiteX200" fmla="*/ 2036963 w 4734520"/>
                <a:gd name="connsiteY200" fmla="*/ 4459542 h 6210301"/>
                <a:gd name="connsiteX201" fmla="*/ 627360 w 4734520"/>
                <a:gd name="connsiteY201" fmla="*/ 3875634 h 6210301"/>
                <a:gd name="connsiteX202" fmla="*/ 652562 w 4734520"/>
                <a:gd name="connsiteY202" fmla="*/ 3674072 h 6210301"/>
                <a:gd name="connsiteX203" fmla="*/ 2161728 w 4734520"/>
                <a:gd name="connsiteY203" fmla="*/ 4299103 h 6210301"/>
                <a:gd name="connsiteX204" fmla="*/ 2192640 w 4734520"/>
                <a:gd name="connsiteY204" fmla="*/ 4323157 h 6210301"/>
                <a:gd name="connsiteX205" fmla="*/ 2141192 w 4734520"/>
                <a:gd name="connsiteY205" fmla="*/ 4194569 h 6210301"/>
                <a:gd name="connsiteX206" fmla="*/ 1351265 w 4734520"/>
                <a:gd name="connsiteY206" fmla="*/ 3408655 h 6210301"/>
                <a:gd name="connsiteX207" fmla="*/ 3383265 w 4734520"/>
                <a:gd name="connsiteY207" fmla="*/ 4018255 h 6210301"/>
                <a:gd name="connsiteX208" fmla="*/ 2593325 w 4734520"/>
                <a:gd name="connsiteY208" fmla="*/ 4804169 h 6210301"/>
                <a:gd name="connsiteX209" fmla="*/ 2541839 w 4734520"/>
                <a:gd name="connsiteY209" fmla="*/ 4932757 h 6210301"/>
                <a:gd name="connsiteX210" fmla="*/ 2572687 w 4734520"/>
                <a:gd name="connsiteY210" fmla="*/ 4908804 h 6210301"/>
                <a:gd name="connsiteX211" fmla="*/ 4081854 w 4734520"/>
                <a:gd name="connsiteY211" fmla="*/ 4283774 h 6210301"/>
                <a:gd name="connsiteX212" fmla="*/ 4107063 w 4734520"/>
                <a:gd name="connsiteY212" fmla="*/ 4485335 h 6210301"/>
                <a:gd name="connsiteX213" fmla="*/ 2697465 w 4734520"/>
                <a:gd name="connsiteY213" fmla="*/ 5069231 h 6210301"/>
                <a:gd name="connsiteX214" fmla="*/ 2579495 w 4734520"/>
                <a:gd name="connsiteY214" fmla="*/ 5160963 h 6210301"/>
                <a:gd name="connsiteX215" fmla="*/ 2759771 w 4734520"/>
                <a:gd name="connsiteY215" fmla="*/ 5221034 h 6210301"/>
                <a:gd name="connsiteX216" fmla="*/ 4020399 w 4734520"/>
                <a:gd name="connsiteY216" fmla="*/ 5082629 h 6210301"/>
                <a:gd name="connsiteX217" fmla="*/ 4032197 w 4734520"/>
                <a:gd name="connsiteY217" fmla="*/ 5075530 h 6210301"/>
                <a:gd name="connsiteX218" fmla="*/ 3821364 w 4734520"/>
                <a:gd name="connsiteY218" fmla="*/ 4864596 h 6210301"/>
                <a:gd name="connsiteX219" fmla="*/ 3947463 w 4734520"/>
                <a:gd name="connsiteY219" fmla="*/ 4801489 h 6210301"/>
                <a:gd name="connsiteX220" fmla="*/ 4469357 w 4734520"/>
                <a:gd name="connsiteY220" fmla="*/ 4240467 h 6210301"/>
                <a:gd name="connsiteX221" fmla="*/ 3571530 w 4734520"/>
                <a:gd name="connsiteY221" fmla="*/ 4168229 h 6210301"/>
                <a:gd name="connsiteX222" fmla="*/ 3383265 w 4734520"/>
                <a:gd name="connsiteY222" fmla="*/ 4199636 h 6210301"/>
                <a:gd name="connsiteX223" fmla="*/ 3383265 w 4734520"/>
                <a:gd name="connsiteY223" fmla="*/ 4018255 h 621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</a:cxnLst>
              <a:rect l="l" t="t" r="r" b="b"/>
              <a:pathLst>
                <a:path w="4734520" h="6210301">
                  <a:moveTo>
                    <a:pt x="2359962" y="0"/>
                  </a:moveTo>
                  <a:lnTo>
                    <a:pt x="2570465" y="105271"/>
                  </a:lnTo>
                  <a:lnTo>
                    <a:pt x="2611740" y="84634"/>
                  </a:lnTo>
                  <a:cubicBezTo>
                    <a:pt x="2701923" y="39539"/>
                    <a:pt x="2803027" y="15627"/>
                    <a:pt x="2904031" y="15627"/>
                  </a:cubicBezTo>
                  <a:cubicBezTo>
                    <a:pt x="3108628" y="15627"/>
                    <a:pt x="3304233" y="113407"/>
                    <a:pt x="3426966" y="277167"/>
                  </a:cubicBezTo>
                  <a:cubicBezTo>
                    <a:pt x="3529759" y="414338"/>
                    <a:pt x="3586465" y="584200"/>
                    <a:pt x="3586465" y="755601"/>
                  </a:cubicBezTo>
                  <a:lnTo>
                    <a:pt x="3586465" y="872927"/>
                  </a:lnTo>
                  <a:cubicBezTo>
                    <a:pt x="3586465" y="889893"/>
                    <a:pt x="3583734" y="906264"/>
                    <a:pt x="3582198" y="922933"/>
                  </a:cubicBezTo>
                  <a:cubicBezTo>
                    <a:pt x="3726457" y="907405"/>
                    <a:pt x="3864963" y="859235"/>
                    <a:pt x="3986858" y="778073"/>
                  </a:cubicBezTo>
                  <a:lnTo>
                    <a:pt x="4148732" y="670173"/>
                  </a:lnTo>
                  <a:lnTo>
                    <a:pt x="4213426" y="864295"/>
                  </a:lnTo>
                  <a:cubicBezTo>
                    <a:pt x="4269332" y="1031726"/>
                    <a:pt x="4297665" y="1206302"/>
                    <a:pt x="4297665" y="1382967"/>
                  </a:cubicBezTo>
                  <a:cubicBezTo>
                    <a:pt x="4297665" y="1576642"/>
                    <a:pt x="4222151" y="1758798"/>
                    <a:pt x="4085232" y="1895767"/>
                  </a:cubicBezTo>
                  <a:cubicBezTo>
                    <a:pt x="4065090" y="1915859"/>
                    <a:pt x="4043462" y="1934172"/>
                    <a:pt x="4021186" y="1951634"/>
                  </a:cubicBezTo>
                  <a:cubicBezTo>
                    <a:pt x="4254396" y="2107413"/>
                    <a:pt x="4399265" y="2367902"/>
                    <a:pt x="4399265" y="2657221"/>
                  </a:cubicBezTo>
                  <a:lnTo>
                    <a:pt x="4399265" y="2787396"/>
                  </a:lnTo>
                  <a:lnTo>
                    <a:pt x="4170259" y="2730106"/>
                  </a:lnTo>
                  <a:cubicBezTo>
                    <a:pt x="3976838" y="2681732"/>
                    <a:pt x="3777562" y="2657221"/>
                    <a:pt x="3578324" y="2657221"/>
                  </a:cubicBezTo>
                  <a:lnTo>
                    <a:pt x="3572025" y="2657221"/>
                  </a:lnTo>
                  <a:cubicBezTo>
                    <a:pt x="3526635" y="2831999"/>
                    <a:pt x="3368825" y="2962021"/>
                    <a:pt x="3180065" y="2962021"/>
                  </a:cubicBezTo>
                  <a:lnTo>
                    <a:pt x="3149801" y="2962021"/>
                  </a:lnTo>
                  <a:cubicBezTo>
                    <a:pt x="2995763" y="2962021"/>
                    <a:pt x="2844696" y="3014955"/>
                    <a:pt x="2724402" y="3111208"/>
                  </a:cubicBezTo>
                  <a:cubicBezTo>
                    <a:pt x="2562032" y="3241129"/>
                    <a:pt x="2468865" y="3434906"/>
                    <a:pt x="2468865" y="3642868"/>
                  </a:cubicBezTo>
                  <a:lnTo>
                    <a:pt x="2468865" y="4591799"/>
                  </a:lnTo>
                  <a:cubicBezTo>
                    <a:pt x="2670973" y="4200030"/>
                    <a:pt x="3030192" y="3900640"/>
                    <a:pt x="3456925" y="3778695"/>
                  </a:cubicBezTo>
                  <a:lnTo>
                    <a:pt x="3586465" y="3741738"/>
                  </a:lnTo>
                  <a:lnTo>
                    <a:pt x="3586465" y="3960267"/>
                  </a:lnTo>
                  <a:cubicBezTo>
                    <a:pt x="3942662" y="3909670"/>
                    <a:pt x="4305793" y="3953167"/>
                    <a:pt x="4640260" y="4086873"/>
                  </a:cubicBezTo>
                  <a:lnTo>
                    <a:pt x="4734520" y="4124579"/>
                  </a:lnTo>
                  <a:lnTo>
                    <a:pt x="4662384" y="4305008"/>
                  </a:lnTo>
                  <a:cubicBezTo>
                    <a:pt x="4561533" y="4557065"/>
                    <a:pt x="4385219" y="4769396"/>
                    <a:pt x="4158905" y="4914697"/>
                  </a:cubicBezTo>
                  <a:lnTo>
                    <a:pt x="4359971" y="5115764"/>
                  </a:lnTo>
                  <a:lnTo>
                    <a:pt x="4124920" y="5256810"/>
                  </a:lnTo>
                  <a:cubicBezTo>
                    <a:pt x="3857521" y="5417299"/>
                    <a:pt x="3551286" y="5502021"/>
                    <a:pt x="3239590" y="5502021"/>
                  </a:cubicBezTo>
                  <a:cubicBezTo>
                    <a:pt x="3054399" y="5502021"/>
                    <a:pt x="2871290" y="5472367"/>
                    <a:pt x="2695420" y="5413667"/>
                  </a:cubicBezTo>
                  <a:lnTo>
                    <a:pt x="2468865" y="5338166"/>
                  </a:lnTo>
                  <a:lnTo>
                    <a:pt x="2468865" y="6207677"/>
                  </a:lnTo>
                  <a:lnTo>
                    <a:pt x="2367259" y="6210301"/>
                  </a:lnTo>
                  <a:lnTo>
                    <a:pt x="2265665" y="6207677"/>
                  </a:lnTo>
                  <a:lnTo>
                    <a:pt x="2265665" y="4728566"/>
                  </a:lnTo>
                  <a:lnTo>
                    <a:pt x="2038995" y="4804169"/>
                  </a:lnTo>
                  <a:cubicBezTo>
                    <a:pt x="1863227" y="4862767"/>
                    <a:pt x="1680119" y="4892421"/>
                    <a:pt x="1494927" y="4892421"/>
                  </a:cubicBezTo>
                  <a:cubicBezTo>
                    <a:pt x="1183234" y="4892421"/>
                    <a:pt x="877094" y="4807699"/>
                    <a:pt x="609600" y="4647210"/>
                  </a:cubicBezTo>
                  <a:lnTo>
                    <a:pt x="374601" y="4506164"/>
                  </a:lnTo>
                  <a:lnTo>
                    <a:pt x="575667" y="4305097"/>
                  </a:lnTo>
                  <a:cubicBezTo>
                    <a:pt x="349300" y="4159898"/>
                    <a:pt x="172889" y="3947465"/>
                    <a:pt x="72132" y="3695497"/>
                  </a:cubicBezTo>
                  <a:lnTo>
                    <a:pt x="0" y="3515068"/>
                  </a:lnTo>
                  <a:lnTo>
                    <a:pt x="94258" y="3477273"/>
                  </a:lnTo>
                  <a:cubicBezTo>
                    <a:pt x="428724" y="3343567"/>
                    <a:pt x="791965" y="3300070"/>
                    <a:pt x="1148060" y="3350667"/>
                  </a:cubicBezTo>
                  <a:lnTo>
                    <a:pt x="1148060" y="3132138"/>
                  </a:lnTo>
                  <a:lnTo>
                    <a:pt x="1277592" y="3169095"/>
                  </a:lnTo>
                  <a:cubicBezTo>
                    <a:pt x="1704236" y="3291040"/>
                    <a:pt x="2063506" y="3590430"/>
                    <a:pt x="2265665" y="3982199"/>
                  </a:cubicBezTo>
                  <a:lnTo>
                    <a:pt x="2265665" y="3290837"/>
                  </a:lnTo>
                  <a:lnTo>
                    <a:pt x="2241205" y="3241878"/>
                  </a:lnTo>
                  <a:cubicBezTo>
                    <a:pt x="2154934" y="3069234"/>
                    <a:pt x="1981401" y="2962021"/>
                    <a:pt x="1788462" y="2962021"/>
                  </a:cubicBezTo>
                  <a:cubicBezTo>
                    <a:pt x="1607894" y="2962021"/>
                    <a:pt x="1440254" y="2872334"/>
                    <a:pt x="1340203" y="2722169"/>
                  </a:cubicBezTo>
                  <a:cubicBezTo>
                    <a:pt x="1326259" y="2701328"/>
                    <a:pt x="1314295" y="2679497"/>
                    <a:pt x="1303538" y="2657221"/>
                  </a:cubicBezTo>
                  <a:lnTo>
                    <a:pt x="1156197" y="2657221"/>
                  </a:lnTo>
                  <a:cubicBezTo>
                    <a:pt x="956966" y="2657221"/>
                    <a:pt x="757734" y="2681732"/>
                    <a:pt x="564257" y="2730208"/>
                  </a:cubicBezTo>
                  <a:lnTo>
                    <a:pt x="335260" y="2787396"/>
                  </a:lnTo>
                  <a:lnTo>
                    <a:pt x="335260" y="2657221"/>
                  </a:lnTo>
                  <a:cubicBezTo>
                    <a:pt x="335260" y="2367902"/>
                    <a:pt x="480169" y="2107502"/>
                    <a:pt x="713334" y="1951634"/>
                  </a:cubicBezTo>
                  <a:cubicBezTo>
                    <a:pt x="691059" y="1934172"/>
                    <a:pt x="669429" y="1915859"/>
                    <a:pt x="649288" y="1895767"/>
                  </a:cubicBezTo>
                  <a:cubicBezTo>
                    <a:pt x="512365" y="1758798"/>
                    <a:pt x="436860" y="1576730"/>
                    <a:pt x="436860" y="1382967"/>
                  </a:cubicBezTo>
                  <a:cubicBezTo>
                    <a:pt x="436860" y="1206203"/>
                    <a:pt x="465187" y="1031627"/>
                    <a:pt x="520997" y="864097"/>
                  </a:cubicBezTo>
                  <a:lnTo>
                    <a:pt x="585689" y="669975"/>
                  </a:lnTo>
                  <a:lnTo>
                    <a:pt x="747564" y="777826"/>
                  </a:lnTo>
                  <a:cubicBezTo>
                    <a:pt x="813196" y="821630"/>
                    <a:pt x="883692" y="855365"/>
                    <a:pt x="957560" y="880566"/>
                  </a:cubicBezTo>
                  <a:cubicBezTo>
                    <a:pt x="972393" y="785763"/>
                    <a:pt x="1000521" y="692894"/>
                    <a:pt x="1043433" y="607070"/>
                  </a:cubicBezTo>
                  <a:lnTo>
                    <a:pt x="1299766" y="94506"/>
                  </a:lnTo>
                  <a:lnTo>
                    <a:pt x="1553665" y="179140"/>
                  </a:lnTo>
                  <a:cubicBezTo>
                    <a:pt x="1777350" y="253802"/>
                    <a:pt x="2029674" y="220067"/>
                    <a:pt x="2226219" y="89099"/>
                  </a:cubicBezTo>
                  <a:lnTo>
                    <a:pt x="2359962" y="0"/>
                  </a:lnTo>
                  <a:close/>
                  <a:moveTo>
                    <a:pt x="2904031" y="218827"/>
                  </a:moveTo>
                  <a:cubicBezTo>
                    <a:pt x="2834434" y="218827"/>
                    <a:pt x="2764737" y="235297"/>
                    <a:pt x="2702520" y="266403"/>
                  </a:cubicBezTo>
                  <a:lnTo>
                    <a:pt x="2570465" y="332433"/>
                  </a:lnTo>
                  <a:lnTo>
                    <a:pt x="2374606" y="234503"/>
                  </a:lnTo>
                  <a:lnTo>
                    <a:pt x="2339033" y="258266"/>
                  </a:lnTo>
                  <a:cubicBezTo>
                    <a:pt x="2293199" y="288727"/>
                    <a:pt x="2244532" y="313531"/>
                    <a:pt x="2194520" y="335707"/>
                  </a:cubicBezTo>
                  <a:cubicBezTo>
                    <a:pt x="2126752" y="412800"/>
                    <a:pt x="2073031" y="499666"/>
                    <a:pt x="2034131" y="592733"/>
                  </a:cubicBezTo>
                  <a:cubicBezTo>
                    <a:pt x="2090786" y="652860"/>
                    <a:pt x="2151556" y="708075"/>
                    <a:pt x="2215551" y="758875"/>
                  </a:cubicBezTo>
                  <a:lnTo>
                    <a:pt x="2293986" y="523627"/>
                  </a:lnTo>
                  <a:lnTo>
                    <a:pt x="2367265" y="523627"/>
                  </a:lnTo>
                  <a:cubicBezTo>
                    <a:pt x="2656634" y="523627"/>
                    <a:pt x="2916832" y="684460"/>
                    <a:pt x="3046258" y="943373"/>
                  </a:cubicBezTo>
                  <a:lnTo>
                    <a:pt x="3137393" y="1125637"/>
                  </a:lnTo>
                  <a:cubicBezTo>
                    <a:pt x="3182287" y="1129506"/>
                    <a:pt x="3227284" y="1132632"/>
                    <a:pt x="3272635" y="1132830"/>
                  </a:cubicBezTo>
                  <a:cubicBezTo>
                    <a:pt x="3341292" y="1066404"/>
                    <a:pt x="3383265" y="973931"/>
                    <a:pt x="3383265" y="873026"/>
                  </a:cubicBezTo>
                  <a:lnTo>
                    <a:pt x="3383265" y="755601"/>
                  </a:lnTo>
                  <a:cubicBezTo>
                    <a:pt x="3383265" y="627906"/>
                    <a:pt x="3340999" y="501203"/>
                    <a:pt x="3264495" y="399108"/>
                  </a:cubicBezTo>
                  <a:cubicBezTo>
                    <a:pt x="3179862" y="286197"/>
                    <a:pt x="3045128" y="218827"/>
                    <a:pt x="2904031" y="218827"/>
                  </a:cubicBezTo>
                  <a:close/>
                  <a:moveTo>
                    <a:pt x="4038306" y="985093"/>
                  </a:moveTo>
                  <a:cubicBezTo>
                    <a:pt x="3881283" y="1075828"/>
                    <a:pt x="3705032" y="1124397"/>
                    <a:pt x="3523359" y="1130698"/>
                  </a:cubicBezTo>
                  <a:cubicBezTo>
                    <a:pt x="3511700" y="1153467"/>
                    <a:pt x="3497959" y="1174998"/>
                    <a:pt x="3483328" y="1195934"/>
                  </a:cubicBezTo>
                  <a:cubicBezTo>
                    <a:pt x="3477220" y="1494041"/>
                    <a:pt x="3412132" y="1787030"/>
                    <a:pt x="3291825" y="2058289"/>
                  </a:cubicBezTo>
                  <a:cubicBezTo>
                    <a:pt x="3418825" y="1982940"/>
                    <a:pt x="3555058" y="1925434"/>
                    <a:pt x="3699025" y="1889379"/>
                  </a:cubicBezTo>
                  <a:cubicBezTo>
                    <a:pt x="3790795" y="1866405"/>
                    <a:pt x="3874590" y="1818932"/>
                    <a:pt x="3941570" y="1752105"/>
                  </a:cubicBezTo>
                  <a:cubicBezTo>
                    <a:pt x="4040084" y="1653527"/>
                    <a:pt x="4094465" y="1522463"/>
                    <a:pt x="4094465" y="1382967"/>
                  </a:cubicBezTo>
                  <a:cubicBezTo>
                    <a:pt x="4094465" y="1247973"/>
                    <a:pt x="4075555" y="1114475"/>
                    <a:pt x="4038306" y="985093"/>
                  </a:cubicBezTo>
                  <a:close/>
                  <a:moveTo>
                    <a:pt x="2438995" y="731441"/>
                  </a:moveTo>
                  <a:lnTo>
                    <a:pt x="2389185" y="880765"/>
                  </a:lnTo>
                  <a:cubicBezTo>
                    <a:pt x="2544367" y="975370"/>
                    <a:pt x="2713429" y="1044973"/>
                    <a:pt x="2890683" y="1086594"/>
                  </a:cubicBezTo>
                  <a:lnTo>
                    <a:pt x="2864495" y="1034207"/>
                  </a:lnTo>
                  <a:cubicBezTo>
                    <a:pt x="2780561" y="866328"/>
                    <a:pt x="2621456" y="754708"/>
                    <a:pt x="2438995" y="731441"/>
                  </a:cubicBezTo>
                  <a:close/>
                  <a:moveTo>
                    <a:pt x="1402751" y="343098"/>
                  </a:moveTo>
                  <a:lnTo>
                    <a:pt x="1225303" y="698104"/>
                  </a:lnTo>
                  <a:cubicBezTo>
                    <a:pt x="1174800" y="799108"/>
                    <a:pt x="1148060" y="912167"/>
                    <a:pt x="1148060" y="1025028"/>
                  </a:cubicBezTo>
                  <a:cubicBezTo>
                    <a:pt x="1148060" y="1303731"/>
                    <a:pt x="1302891" y="1554264"/>
                    <a:pt x="1552230" y="1678927"/>
                  </a:cubicBezTo>
                  <a:lnTo>
                    <a:pt x="1554465" y="1680070"/>
                  </a:lnTo>
                  <a:lnTo>
                    <a:pt x="1554465" y="1408163"/>
                  </a:lnTo>
                  <a:cubicBezTo>
                    <a:pt x="1501531" y="1367231"/>
                    <a:pt x="1454199" y="1318374"/>
                    <a:pt x="1415895" y="1260972"/>
                  </a:cubicBezTo>
                  <a:cubicBezTo>
                    <a:pt x="1373630" y="1197571"/>
                    <a:pt x="1351265" y="1123603"/>
                    <a:pt x="1351265" y="1047403"/>
                  </a:cubicBezTo>
                  <a:cubicBezTo>
                    <a:pt x="1351265" y="944563"/>
                    <a:pt x="1391295" y="847973"/>
                    <a:pt x="1464028" y="775197"/>
                  </a:cubicBezTo>
                  <a:lnTo>
                    <a:pt x="1664498" y="574774"/>
                  </a:lnTo>
                  <a:lnTo>
                    <a:pt x="1782366" y="722065"/>
                  </a:lnTo>
                  <a:cubicBezTo>
                    <a:pt x="1804693" y="614660"/>
                    <a:pt x="1842488" y="511472"/>
                    <a:pt x="1894330" y="415032"/>
                  </a:cubicBezTo>
                  <a:cubicBezTo>
                    <a:pt x="1758706" y="428526"/>
                    <a:pt x="1620187" y="415529"/>
                    <a:pt x="1489428" y="371972"/>
                  </a:cubicBezTo>
                  <a:lnTo>
                    <a:pt x="1402751" y="343098"/>
                  </a:lnTo>
                  <a:close/>
                  <a:moveTo>
                    <a:pt x="1971825" y="817761"/>
                  </a:moveTo>
                  <a:cubicBezTo>
                    <a:pt x="1965628" y="859928"/>
                    <a:pt x="1961652" y="902593"/>
                    <a:pt x="1961259" y="945703"/>
                  </a:cubicBezTo>
                  <a:lnTo>
                    <a:pt x="2317595" y="1390993"/>
                  </a:lnTo>
                  <a:cubicBezTo>
                    <a:pt x="2445599" y="1322235"/>
                    <a:pt x="2583254" y="1275410"/>
                    <a:pt x="2726231" y="1252240"/>
                  </a:cubicBezTo>
                  <a:cubicBezTo>
                    <a:pt x="2446183" y="1167408"/>
                    <a:pt x="2187827" y="1019672"/>
                    <a:pt x="1971825" y="817761"/>
                  </a:cubicBezTo>
                  <a:close/>
                  <a:moveTo>
                    <a:pt x="3267517" y="1380236"/>
                  </a:moveTo>
                  <a:cubicBezTo>
                    <a:pt x="3232897" y="1397000"/>
                    <a:pt x="3196931" y="1411542"/>
                    <a:pt x="3158437" y="1421155"/>
                  </a:cubicBezTo>
                  <a:cubicBezTo>
                    <a:pt x="3113530" y="1432370"/>
                    <a:pt x="3067492" y="1438021"/>
                    <a:pt x="3021366" y="1438021"/>
                  </a:cubicBezTo>
                  <a:lnTo>
                    <a:pt x="2936720" y="1438021"/>
                  </a:lnTo>
                  <a:cubicBezTo>
                    <a:pt x="2765524" y="1438021"/>
                    <a:pt x="2598685" y="1477670"/>
                    <a:pt x="2446932" y="1552778"/>
                  </a:cubicBezTo>
                  <a:lnTo>
                    <a:pt x="2924020" y="2149221"/>
                  </a:lnTo>
                  <a:lnTo>
                    <a:pt x="3018635" y="2149221"/>
                  </a:lnTo>
                  <a:cubicBezTo>
                    <a:pt x="3152430" y="1911604"/>
                    <a:pt x="3236860" y="1650111"/>
                    <a:pt x="3267517" y="1380236"/>
                  </a:cubicBezTo>
                  <a:close/>
                  <a:moveTo>
                    <a:pt x="3811585" y="2066036"/>
                  </a:moveTo>
                  <a:cubicBezTo>
                    <a:pt x="3790706" y="2073377"/>
                    <a:pt x="3769967" y="2081060"/>
                    <a:pt x="3748339" y="2086470"/>
                  </a:cubicBezTo>
                  <a:cubicBezTo>
                    <a:pt x="3629963" y="2116138"/>
                    <a:pt x="3517504" y="2162378"/>
                    <a:pt x="3412132" y="2222792"/>
                  </a:cubicBezTo>
                  <a:cubicBezTo>
                    <a:pt x="3490263" y="2277567"/>
                    <a:pt x="3547374" y="2359177"/>
                    <a:pt x="3572025" y="2454021"/>
                  </a:cubicBezTo>
                  <a:lnTo>
                    <a:pt x="3578324" y="2454021"/>
                  </a:lnTo>
                  <a:cubicBezTo>
                    <a:pt x="3781524" y="2454021"/>
                    <a:pt x="3984521" y="2477491"/>
                    <a:pt x="4182463" y="2523922"/>
                  </a:cubicBezTo>
                  <a:cubicBezTo>
                    <a:pt x="4140693" y="2322170"/>
                    <a:pt x="4004473" y="2152104"/>
                    <a:pt x="3811585" y="2066036"/>
                  </a:cubicBezTo>
                  <a:close/>
                  <a:moveTo>
                    <a:pt x="1647721" y="878929"/>
                  </a:moveTo>
                  <a:lnTo>
                    <a:pt x="1607792" y="918865"/>
                  </a:lnTo>
                  <a:cubicBezTo>
                    <a:pt x="1573464" y="953195"/>
                    <a:pt x="1554554" y="998835"/>
                    <a:pt x="1554554" y="1047403"/>
                  </a:cubicBezTo>
                  <a:cubicBezTo>
                    <a:pt x="1554554" y="1083469"/>
                    <a:pt x="1565120" y="1118295"/>
                    <a:pt x="1585072" y="1148259"/>
                  </a:cubicBezTo>
                  <a:cubicBezTo>
                    <a:pt x="1663596" y="1266130"/>
                    <a:pt x="1794965" y="1336421"/>
                    <a:pt x="1936595" y="1336421"/>
                  </a:cubicBezTo>
                  <a:lnTo>
                    <a:pt x="1960865" y="1336421"/>
                  </a:lnTo>
                  <a:lnTo>
                    <a:pt x="1960865" y="1270495"/>
                  </a:lnTo>
                  <a:lnTo>
                    <a:pt x="1647721" y="878929"/>
                  </a:lnTo>
                  <a:close/>
                  <a:moveTo>
                    <a:pt x="1757665" y="1512545"/>
                  </a:moveTo>
                  <a:lnTo>
                    <a:pt x="1757665" y="1946021"/>
                  </a:lnTo>
                  <a:lnTo>
                    <a:pt x="1999752" y="1946021"/>
                  </a:lnTo>
                  <a:cubicBezTo>
                    <a:pt x="1974695" y="1877860"/>
                    <a:pt x="1960865" y="1805330"/>
                    <a:pt x="1960865" y="1730578"/>
                  </a:cubicBezTo>
                  <a:lnTo>
                    <a:pt x="1960865" y="1539621"/>
                  </a:lnTo>
                  <a:lnTo>
                    <a:pt x="1936595" y="1539621"/>
                  </a:lnTo>
                  <a:cubicBezTo>
                    <a:pt x="1875038" y="1539621"/>
                    <a:pt x="1815056" y="1529702"/>
                    <a:pt x="1757665" y="1512545"/>
                  </a:cubicBezTo>
                  <a:close/>
                  <a:moveTo>
                    <a:pt x="2164065" y="1524495"/>
                  </a:moveTo>
                  <a:lnTo>
                    <a:pt x="2164065" y="1730578"/>
                  </a:lnTo>
                  <a:cubicBezTo>
                    <a:pt x="2164065" y="1842300"/>
                    <a:pt x="2207664" y="1947571"/>
                    <a:pt x="2286696" y="2026590"/>
                  </a:cubicBezTo>
                  <a:cubicBezTo>
                    <a:pt x="2365728" y="2105673"/>
                    <a:pt x="2470897" y="2149221"/>
                    <a:pt x="2582759" y="2149221"/>
                  </a:cubicBezTo>
                  <a:lnTo>
                    <a:pt x="2663823" y="2149221"/>
                  </a:lnTo>
                  <a:lnTo>
                    <a:pt x="2164065" y="1524495"/>
                  </a:lnTo>
                  <a:close/>
                  <a:moveTo>
                    <a:pt x="696268" y="985192"/>
                  </a:moveTo>
                  <a:cubicBezTo>
                    <a:pt x="658961" y="1114475"/>
                    <a:pt x="640060" y="1248072"/>
                    <a:pt x="640060" y="1382967"/>
                  </a:cubicBezTo>
                  <a:cubicBezTo>
                    <a:pt x="640060" y="1522362"/>
                    <a:pt x="694432" y="1653426"/>
                    <a:pt x="792857" y="1752105"/>
                  </a:cubicBezTo>
                  <a:cubicBezTo>
                    <a:pt x="859830" y="1818932"/>
                    <a:pt x="943670" y="1866405"/>
                    <a:pt x="1035397" y="1889379"/>
                  </a:cubicBezTo>
                  <a:cubicBezTo>
                    <a:pt x="1174998" y="1924202"/>
                    <a:pt x="1307450" y="1979359"/>
                    <a:pt x="1431326" y="2051495"/>
                  </a:cubicBezTo>
                  <a:cubicBezTo>
                    <a:pt x="1468638" y="2021827"/>
                    <a:pt x="1509469" y="1997024"/>
                    <a:pt x="1554465" y="1979460"/>
                  </a:cubicBezTo>
                  <a:lnTo>
                    <a:pt x="1554465" y="1907235"/>
                  </a:lnTo>
                  <a:lnTo>
                    <a:pt x="1461399" y="1860702"/>
                  </a:lnTo>
                  <a:cubicBezTo>
                    <a:pt x="1162993" y="1711477"/>
                    <a:pt x="972691" y="1420559"/>
                    <a:pt x="949523" y="1091604"/>
                  </a:cubicBezTo>
                  <a:cubicBezTo>
                    <a:pt x="860821" y="1066701"/>
                    <a:pt x="776090" y="1031230"/>
                    <a:pt x="696268" y="985192"/>
                  </a:cubicBezTo>
                  <a:close/>
                  <a:moveTo>
                    <a:pt x="922834" y="2065934"/>
                  </a:moveTo>
                  <a:cubicBezTo>
                    <a:pt x="730102" y="2152002"/>
                    <a:pt x="593824" y="2322068"/>
                    <a:pt x="552102" y="2523922"/>
                  </a:cubicBezTo>
                  <a:cubicBezTo>
                    <a:pt x="749896" y="2477491"/>
                    <a:pt x="952997" y="2454021"/>
                    <a:pt x="1156197" y="2454021"/>
                  </a:cubicBezTo>
                  <a:lnTo>
                    <a:pt x="1251893" y="2454021"/>
                  </a:lnTo>
                  <a:cubicBezTo>
                    <a:pt x="1251297" y="2443810"/>
                    <a:pt x="1249660" y="2433638"/>
                    <a:pt x="1249660" y="2423274"/>
                  </a:cubicBezTo>
                  <a:cubicBezTo>
                    <a:pt x="1249660" y="2346579"/>
                    <a:pt x="1269604" y="2275040"/>
                    <a:pt x="1301900" y="2210689"/>
                  </a:cubicBezTo>
                  <a:cubicBezTo>
                    <a:pt x="1202531" y="2156079"/>
                    <a:pt x="1096765" y="2114106"/>
                    <a:pt x="986234" y="2086470"/>
                  </a:cubicBezTo>
                  <a:cubicBezTo>
                    <a:pt x="964555" y="2080959"/>
                    <a:pt x="943769" y="2073224"/>
                    <a:pt x="922834" y="2065934"/>
                  </a:cubicBezTo>
                  <a:close/>
                  <a:moveTo>
                    <a:pt x="1726906" y="2149221"/>
                  </a:moveTo>
                  <a:cubicBezTo>
                    <a:pt x="1575788" y="2149221"/>
                    <a:pt x="1452865" y="2272157"/>
                    <a:pt x="1452865" y="2423274"/>
                  </a:cubicBezTo>
                  <a:cubicBezTo>
                    <a:pt x="1452865" y="2489695"/>
                    <a:pt x="1472360" y="2554135"/>
                    <a:pt x="1509266" y="2609406"/>
                  </a:cubicBezTo>
                  <a:cubicBezTo>
                    <a:pt x="1571623" y="2702967"/>
                    <a:pt x="1676004" y="2758821"/>
                    <a:pt x="1788462" y="2758821"/>
                  </a:cubicBezTo>
                  <a:cubicBezTo>
                    <a:pt x="2056852" y="2758821"/>
                    <a:pt x="2297961" y="2907055"/>
                    <a:pt x="2419792" y="3145727"/>
                  </a:cubicBezTo>
                  <a:cubicBezTo>
                    <a:pt x="2468763" y="3074099"/>
                    <a:pt x="2527691" y="3008465"/>
                    <a:pt x="2597503" y="2952598"/>
                  </a:cubicBezTo>
                  <a:cubicBezTo>
                    <a:pt x="2753662" y="2827630"/>
                    <a:pt x="2949725" y="2758821"/>
                    <a:pt x="3149801" y="2758821"/>
                  </a:cubicBezTo>
                  <a:lnTo>
                    <a:pt x="3180065" y="2758821"/>
                  </a:lnTo>
                  <a:cubicBezTo>
                    <a:pt x="3292130" y="2758821"/>
                    <a:pt x="3383265" y="2667699"/>
                    <a:pt x="3383265" y="2555621"/>
                  </a:cubicBezTo>
                  <a:cubicBezTo>
                    <a:pt x="3383265" y="2443556"/>
                    <a:pt x="3292130" y="2352421"/>
                    <a:pt x="3180065" y="2352421"/>
                  </a:cubicBezTo>
                  <a:lnTo>
                    <a:pt x="2582759" y="2352421"/>
                  </a:lnTo>
                  <a:cubicBezTo>
                    <a:pt x="2416617" y="2352421"/>
                    <a:pt x="2260496" y="2287740"/>
                    <a:pt x="2143021" y="2170265"/>
                  </a:cubicBezTo>
                  <a:cubicBezTo>
                    <a:pt x="2136227" y="2163559"/>
                    <a:pt x="2130321" y="2156270"/>
                    <a:pt x="2123920" y="2149221"/>
                  </a:cubicBezTo>
                  <a:lnTo>
                    <a:pt x="1726906" y="2149221"/>
                  </a:lnTo>
                  <a:close/>
                  <a:moveTo>
                    <a:pt x="1351265" y="3408655"/>
                  </a:moveTo>
                  <a:lnTo>
                    <a:pt x="1351265" y="3590036"/>
                  </a:lnTo>
                  <a:lnTo>
                    <a:pt x="1162993" y="3558426"/>
                  </a:lnTo>
                  <a:cubicBezTo>
                    <a:pt x="861864" y="3508121"/>
                    <a:pt x="553492" y="3533229"/>
                    <a:pt x="265162" y="3630663"/>
                  </a:cubicBezTo>
                  <a:cubicBezTo>
                    <a:pt x="365869" y="3874643"/>
                    <a:pt x="550764" y="4073677"/>
                    <a:pt x="787103" y="4191800"/>
                  </a:cubicBezTo>
                  <a:lnTo>
                    <a:pt x="913159" y="4254894"/>
                  </a:lnTo>
                  <a:lnTo>
                    <a:pt x="702370" y="4465841"/>
                  </a:lnTo>
                  <a:lnTo>
                    <a:pt x="714227" y="4472928"/>
                  </a:lnTo>
                  <a:cubicBezTo>
                    <a:pt x="1090265" y="4698505"/>
                    <a:pt x="1558923" y="4750092"/>
                    <a:pt x="1974797" y="4611345"/>
                  </a:cubicBezTo>
                  <a:lnTo>
                    <a:pt x="2154934" y="4551261"/>
                  </a:lnTo>
                  <a:lnTo>
                    <a:pt x="2036963" y="4459542"/>
                  </a:lnTo>
                  <a:cubicBezTo>
                    <a:pt x="1628430" y="4141737"/>
                    <a:pt x="1140966" y="3939832"/>
                    <a:pt x="627360" y="3875634"/>
                  </a:cubicBezTo>
                  <a:lnTo>
                    <a:pt x="652562" y="3674072"/>
                  </a:lnTo>
                  <a:cubicBezTo>
                    <a:pt x="1202531" y="3742728"/>
                    <a:pt x="1724328" y="3958831"/>
                    <a:pt x="2161728" y="4299103"/>
                  </a:cubicBezTo>
                  <a:lnTo>
                    <a:pt x="2192640" y="4323157"/>
                  </a:lnTo>
                  <a:lnTo>
                    <a:pt x="2141192" y="4194569"/>
                  </a:lnTo>
                  <a:cubicBezTo>
                    <a:pt x="1997873" y="3836099"/>
                    <a:pt x="1707906" y="3550095"/>
                    <a:pt x="1351265" y="3408655"/>
                  </a:cubicBezTo>
                  <a:close/>
                  <a:moveTo>
                    <a:pt x="3383265" y="4018255"/>
                  </a:moveTo>
                  <a:cubicBezTo>
                    <a:pt x="3026674" y="4159695"/>
                    <a:pt x="2736695" y="4445597"/>
                    <a:pt x="2593325" y="4804169"/>
                  </a:cubicBezTo>
                  <a:lnTo>
                    <a:pt x="2541839" y="4932757"/>
                  </a:lnTo>
                  <a:lnTo>
                    <a:pt x="2572687" y="4908804"/>
                  </a:lnTo>
                  <a:cubicBezTo>
                    <a:pt x="3010203" y="4568622"/>
                    <a:pt x="3531995" y="4352430"/>
                    <a:pt x="4081854" y="4283774"/>
                  </a:cubicBezTo>
                  <a:lnTo>
                    <a:pt x="4107063" y="4485335"/>
                  </a:lnTo>
                  <a:cubicBezTo>
                    <a:pt x="3593450" y="4549521"/>
                    <a:pt x="3105999" y="4751439"/>
                    <a:pt x="2697465" y="5069231"/>
                  </a:cubicBezTo>
                  <a:lnTo>
                    <a:pt x="2579495" y="5160963"/>
                  </a:lnTo>
                  <a:lnTo>
                    <a:pt x="2759771" y="5221034"/>
                  </a:lnTo>
                  <a:cubicBezTo>
                    <a:pt x="3175899" y="5359794"/>
                    <a:pt x="3644352" y="5308206"/>
                    <a:pt x="4020399" y="5082629"/>
                  </a:cubicBezTo>
                  <a:lnTo>
                    <a:pt x="4032197" y="5075530"/>
                  </a:lnTo>
                  <a:lnTo>
                    <a:pt x="3821364" y="4864596"/>
                  </a:lnTo>
                  <a:lnTo>
                    <a:pt x="3947463" y="4801489"/>
                  </a:lnTo>
                  <a:cubicBezTo>
                    <a:pt x="4183657" y="4683379"/>
                    <a:pt x="4368696" y="4484434"/>
                    <a:pt x="4469357" y="4240467"/>
                  </a:cubicBezTo>
                  <a:cubicBezTo>
                    <a:pt x="4181130" y="4143032"/>
                    <a:pt x="3872761" y="4118077"/>
                    <a:pt x="3571530" y="4168229"/>
                  </a:cubicBezTo>
                  <a:lnTo>
                    <a:pt x="3383265" y="4199636"/>
                  </a:lnTo>
                  <a:lnTo>
                    <a:pt x="3383265" y="4018255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E129DF9A-6AB1-4D70-A7DE-7ACA45E2FD89}"/>
                </a:ext>
              </a:extLst>
            </p:cNvPr>
            <p:cNvSpPr/>
            <p:nvPr/>
          </p:nvSpPr>
          <p:spPr>
            <a:xfrm>
              <a:off x="-8858251" y="-2752174"/>
              <a:ext cx="8858250" cy="9046126"/>
            </a:xfrm>
            <a:prstGeom prst="ellipse">
              <a:avLst/>
            </a:prstGeom>
            <a:noFill/>
            <a:ln w="1809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sp>
        <p:nvSpPr>
          <p:cNvPr id="59" name="Elipse 58">
            <a:extLst>
              <a:ext uri="{FF2B5EF4-FFF2-40B4-BE49-F238E27FC236}">
                <a16:creationId xmlns:a16="http://schemas.microsoft.com/office/drawing/2014/main" id="{C6CB728D-1505-44C6-8B99-DEB794A233FE}"/>
              </a:ext>
            </a:extLst>
          </p:cNvPr>
          <p:cNvSpPr/>
          <p:nvPr/>
        </p:nvSpPr>
        <p:spPr>
          <a:xfrm>
            <a:off x="1375050" y="7361976"/>
            <a:ext cx="8858250" cy="9048750"/>
          </a:xfrm>
          <a:prstGeom prst="ellipse">
            <a:avLst/>
          </a:prstGeom>
          <a:noFill/>
          <a:ln w="180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0" name="Gráfico 25">
            <a:extLst>
              <a:ext uri="{FF2B5EF4-FFF2-40B4-BE49-F238E27FC236}">
                <a16:creationId xmlns:a16="http://schemas.microsoft.com/office/drawing/2014/main" id="{E0964F17-E002-4B0D-8278-C62C63C331C6}"/>
              </a:ext>
            </a:extLst>
          </p:cNvPr>
          <p:cNvGrpSpPr/>
          <p:nvPr/>
        </p:nvGrpSpPr>
        <p:grpSpPr>
          <a:xfrm>
            <a:off x="1956075" y="9695049"/>
            <a:ext cx="7696200" cy="7696200"/>
            <a:chOff x="3657600" y="990600"/>
            <a:chExt cx="4876800" cy="4876800"/>
          </a:xfrm>
          <a:solidFill>
            <a:schemeClr val="bg1"/>
          </a:solidFill>
        </p:grpSpPr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9CFCE9EE-EE49-40A8-A4DA-990DBED99399}"/>
                </a:ext>
              </a:extLst>
            </p:cNvPr>
            <p:cNvSpPr/>
            <p:nvPr/>
          </p:nvSpPr>
          <p:spPr>
            <a:xfrm>
              <a:off x="3809997" y="1829747"/>
              <a:ext cx="4572083" cy="3203567"/>
            </a:xfrm>
            <a:custGeom>
              <a:avLst/>
              <a:gdLst>
                <a:gd name="connsiteX0" fmla="*/ 4513253 w 4572083"/>
                <a:gd name="connsiteY0" fmla="*/ 2080760 h 3203567"/>
                <a:gd name="connsiteX1" fmla="*/ 3802306 w 4572083"/>
                <a:gd name="connsiteY1" fmla="*/ 2017743 h 3203567"/>
                <a:gd name="connsiteX2" fmla="*/ 3885060 w 4572083"/>
                <a:gd name="connsiteY2" fmla="*/ 770272 h 3203567"/>
                <a:gd name="connsiteX3" fmla="*/ 3796965 w 4572083"/>
                <a:gd name="connsiteY3" fmla="*/ 708207 h 3203567"/>
                <a:gd name="connsiteX4" fmla="*/ 3791715 w 4572083"/>
                <a:gd name="connsiteY4" fmla="*/ 709312 h 3203567"/>
                <a:gd name="connsiteX5" fmla="*/ 3064081 w 4572083"/>
                <a:gd name="connsiteY5" fmla="*/ 1036972 h 3203567"/>
                <a:gd name="connsiteX6" fmla="*/ 2338657 w 4572083"/>
                <a:gd name="connsiteY6" fmla="*/ 15892 h 3203567"/>
                <a:gd name="connsiteX7" fmla="*/ 2237768 w 4572083"/>
                <a:gd name="connsiteY7" fmla="*/ 22750 h 3203567"/>
                <a:gd name="connsiteX8" fmla="*/ 1563246 w 4572083"/>
                <a:gd name="connsiteY8" fmla="*/ 1074310 h 3203567"/>
                <a:gd name="connsiteX9" fmla="*/ 780291 w 4572083"/>
                <a:gd name="connsiteY9" fmla="*/ 709160 h 3203567"/>
                <a:gd name="connsiteX10" fmla="*/ 688050 w 4572083"/>
                <a:gd name="connsiteY10" fmla="*/ 764870 h 3203567"/>
                <a:gd name="connsiteX11" fmla="*/ 686946 w 4572083"/>
                <a:gd name="connsiteY11" fmla="*/ 770120 h 3203567"/>
                <a:gd name="connsiteX12" fmla="*/ 769699 w 4572083"/>
                <a:gd name="connsiteY12" fmla="*/ 2017590 h 3203567"/>
                <a:gd name="connsiteX13" fmla="*/ 58753 w 4572083"/>
                <a:gd name="connsiteY13" fmla="*/ 2080608 h 3203567"/>
                <a:gd name="connsiteX14" fmla="*/ 8613 w 4572083"/>
                <a:gd name="connsiteY14" fmla="*/ 2119622 h 3203567"/>
                <a:gd name="connsiteX15" fmla="*/ 5413 w 4572083"/>
                <a:gd name="connsiteY15" fmla="*/ 2183020 h 3203567"/>
                <a:gd name="connsiteX16" fmla="*/ 1506553 w 4572083"/>
                <a:gd name="connsiteY16" fmla="*/ 3203262 h 3203567"/>
                <a:gd name="connsiteX17" fmla="*/ 2286003 w 4572083"/>
                <a:gd name="connsiteY17" fmla="*/ 3074027 h 3203567"/>
                <a:gd name="connsiteX18" fmla="*/ 3065529 w 4572083"/>
                <a:gd name="connsiteY18" fmla="*/ 3203567 h 3203567"/>
                <a:gd name="connsiteX19" fmla="*/ 4566669 w 4572083"/>
                <a:gd name="connsiteY19" fmla="*/ 2183325 h 3203567"/>
                <a:gd name="connsiteX20" fmla="*/ 4563468 w 4572083"/>
                <a:gd name="connsiteY20" fmla="*/ 2119927 h 3203567"/>
                <a:gd name="connsiteX21" fmla="*/ 4513253 w 4572083"/>
                <a:gd name="connsiteY21" fmla="*/ 2080760 h 3203567"/>
                <a:gd name="connsiteX22" fmla="*/ 3633371 w 4572083"/>
                <a:gd name="connsiteY22" fmla="*/ 2025972 h 3203567"/>
                <a:gd name="connsiteX23" fmla="*/ 2833728 w 4572083"/>
                <a:gd name="connsiteY23" fmla="*/ 2246952 h 3203567"/>
                <a:gd name="connsiteX24" fmla="*/ 2798524 w 4572083"/>
                <a:gd name="connsiteY24" fmla="*/ 2266764 h 3203567"/>
                <a:gd name="connsiteX25" fmla="*/ 2798524 w 4572083"/>
                <a:gd name="connsiteY25" fmla="*/ 2266764 h 3203567"/>
                <a:gd name="connsiteX26" fmla="*/ 2403122 w 4572083"/>
                <a:gd name="connsiteY26" fmla="*/ 2617970 h 3203567"/>
                <a:gd name="connsiteX27" fmla="*/ 2364336 w 4572083"/>
                <a:gd name="connsiteY27" fmla="*/ 2198870 h 3203567"/>
                <a:gd name="connsiteX28" fmla="*/ 3065376 w 4572083"/>
                <a:gd name="connsiteY28" fmla="*/ 1219090 h 3203567"/>
                <a:gd name="connsiteX29" fmla="*/ 3748662 w 4572083"/>
                <a:gd name="connsiteY29" fmla="*/ 880991 h 3203567"/>
                <a:gd name="connsiteX30" fmla="*/ 3633371 w 4572083"/>
                <a:gd name="connsiteY30" fmla="*/ 2025972 h 3203567"/>
                <a:gd name="connsiteX31" fmla="*/ 2297356 w 4572083"/>
                <a:gd name="connsiteY31" fmla="*/ 179494 h 3203567"/>
                <a:gd name="connsiteX32" fmla="*/ 2933245 w 4572083"/>
                <a:gd name="connsiteY32" fmla="*/ 1127955 h 3203567"/>
                <a:gd name="connsiteX33" fmla="*/ 2286003 w 4572083"/>
                <a:gd name="connsiteY33" fmla="*/ 1942152 h 3203567"/>
                <a:gd name="connsiteX34" fmla="*/ 1693624 w 4572083"/>
                <a:gd name="connsiteY34" fmla="*/ 1169484 h 3203567"/>
                <a:gd name="connsiteX35" fmla="*/ 2297356 w 4572083"/>
                <a:gd name="connsiteY35" fmla="*/ 179494 h 3203567"/>
                <a:gd name="connsiteX36" fmla="*/ 823648 w 4572083"/>
                <a:gd name="connsiteY36" fmla="*/ 880534 h 3203567"/>
                <a:gd name="connsiteX37" fmla="*/ 1560655 w 4572083"/>
                <a:gd name="connsiteY37" fmla="*/ 1257724 h 3203567"/>
                <a:gd name="connsiteX38" fmla="*/ 1560655 w 4572083"/>
                <a:gd name="connsiteY38" fmla="*/ 1257724 h 3203567"/>
                <a:gd name="connsiteX39" fmla="*/ 2207745 w 4572083"/>
                <a:gd name="connsiteY39" fmla="*/ 2198413 h 3203567"/>
                <a:gd name="connsiteX40" fmla="*/ 2168883 w 4572083"/>
                <a:gd name="connsiteY40" fmla="*/ 2617513 h 3203567"/>
                <a:gd name="connsiteX41" fmla="*/ 938558 w 4572083"/>
                <a:gd name="connsiteY41" fmla="*/ 2025591 h 3203567"/>
                <a:gd name="connsiteX42" fmla="*/ 823648 w 4572083"/>
                <a:gd name="connsiteY42" fmla="*/ 880762 h 3203567"/>
                <a:gd name="connsiteX43" fmla="*/ 1401625 w 4572083"/>
                <a:gd name="connsiteY43" fmla="*/ 3051319 h 3203567"/>
                <a:gd name="connsiteX44" fmla="*/ 183264 w 4572083"/>
                <a:gd name="connsiteY44" fmla="*/ 2211900 h 3203567"/>
                <a:gd name="connsiteX45" fmla="*/ 2185190 w 4572083"/>
                <a:gd name="connsiteY45" fmla="*/ 2947078 h 3203567"/>
                <a:gd name="connsiteX46" fmla="*/ 1401625 w 4572083"/>
                <a:gd name="connsiteY46" fmla="*/ 3051548 h 3203567"/>
                <a:gd name="connsiteX47" fmla="*/ 3170380 w 4572083"/>
                <a:gd name="connsiteY47" fmla="*/ 3051319 h 3203567"/>
                <a:gd name="connsiteX48" fmla="*/ 2386815 w 4572083"/>
                <a:gd name="connsiteY48" fmla="*/ 2946849 h 3203567"/>
                <a:gd name="connsiteX49" fmla="*/ 4389123 w 4572083"/>
                <a:gd name="connsiteY49" fmla="*/ 2211900 h 3203567"/>
                <a:gd name="connsiteX50" fmla="*/ 3170380 w 4572083"/>
                <a:gd name="connsiteY50" fmla="*/ 3051548 h 320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72083" h="3203567">
                  <a:moveTo>
                    <a:pt x="4513253" y="2080760"/>
                  </a:moveTo>
                  <a:cubicBezTo>
                    <a:pt x="4279357" y="2033333"/>
                    <a:pt x="4040896" y="2012195"/>
                    <a:pt x="3802306" y="2017743"/>
                  </a:cubicBezTo>
                  <a:cubicBezTo>
                    <a:pt x="3939467" y="1670652"/>
                    <a:pt x="3967737" y="1252161"/>
                    <a:pt x="3885060" y="770272"/>
                  </a:cubicBezTo>
                  <a:cubicBezTo>
                    <a:pt x="3877866" y="728804"/>
                    <a:pt x="3838425" y="701022"/>
                    <a:pt x="3796965" y="708207"/>
                  </a:cubicBezTo>
                  <a:cubicBezTo>
                    <a:pt x="3795197" y="708520"/>
                    <a:pt x="3793452" y="708886"/>
                    <a:pt x="3791715" y="709312"/>
                  </a:cubicBezTo>
                  <a:cubicBezTo>
                    <a:pt x="3534235" y="781771"/>
                    <a:pt x="3289000" y="892200"/>
                    <a:pt x="3064081" y="1036972"/>
                  </a:cubicBezTo>
                  <a:cubicBezTo>
                    <a:pt x="2917762" y="637959"/>
                    <a:pt x="2667285" y="285389"/>
                    <a:pt x="2338657" y="15892"/>
                  </a:cubicBezTo>
                  <a:cubicBezTo>
                    <a:pt x="2308139" y="-7676"/>
                    <a:pt x="2264819" y="-4735"/>
                    <a:pt x="2237768" y="22750"/>
                  </a:cubicBezTo>
                  <a:cubicBezTo>
                    <a:pt x="1899821" y="366489"/>
                    <a:pt x="1673888" y="719676"/>
                    <a:pt x="1563246" y="1074310"/>
                  </a:cubicBezTo>
                  <a:cubicBezTo>
                    <a:pt x="1323551" y="911364"/>
                    <a:pt x="1059183" y="788065"/>
                    <a:pt x="780291" y="709160"/>
                  </a:cubicBezTo>
                  <a:cubicBezTo>
                    <a:pt x="739432" y="699071"/>
                    <a:pt x="698132" y="724019"/>
                    <a:pt x="688050" y="764870"/>
                  </a:cubicBezTo>
                  <a:cubicBezTo>
                    <a:pt x="687616" y="766607"/>
                    <a:pt x="687250" y="768360"/>
                    <a:pt x="686946" y="770120"/>
                  </a:cubicBezTo>
                  <a:cubicBezTo>
                    <a:pt x="604269" y="1252009"/>
                    <a:pt x="632844" y="1670423"/>
                    <a:pt x="769699" y="2017590"/>
                  </a:cubicBezTo>
                  <a:cubicBezTo>
                    <a:pt x="531109" y="2012043"/>
                    <a:pt x="292647" y="2033181"/>
                    <a:pt x="58753" y="2080608"/>
                  </a:cubicBezTo>
                  <a:cubicBezTo>
                    <a:pt x="37129" y="2085637"/>
                    <a:pt x="18801" y="2099902"/>
                    <a:pt x="8613" y="2119622"/>
                  </a:cubicBezTo>
                  <a:cubicBezTo>
                    <a:pt x="-1624" y="2139282"/>
                    <a:pt x="-2792" y="2162431"/>
                    <a:pt x="5413" y="2183020"/>
                  </a:cubicBezTo>
                  <a:cubicBezTo>
                    <a:pt x="336578" y="3012229"/>
                    <a:pt x="982068" y="3203262"/>
                    <a:pt x="1506553" y="3203262"/>
                  </a:cubicBezTo>
                  <a:cubicBezTo>
                    <a:pt x="1771561" y="3201586"/>
                    <a:pt x="2034634" y="3157962"/>
                    <a:pt x="2286003" y="3074027"/>
                  </a:cubicBezTo>
                  <a:cubicBezTo>
                    <a:pt x="2537379" y="3158083"/>
                    <a:pt x="2800474" y="3201807"/>
                    <a:pt x="3065529" y="3203567"/>
                  </a:cubicBezTo>
                  <a:cubicBezTo>
                    <a:pt x="3589937" y="3203567"/>
                    <a:pt x="4235504" y="3012458"/>
                    <a:pt x="4566669" y="2183325"/>
                  </a:cubicBezTo>
                  <a:cubicBezTo>
                    <a:pt x="4574876" y="2162736"/>
                    <a:pt x="4573710" y="2139586"/>
                    <a:pt x="4563468" y="2119927"/>
                  </a:cubicBezTo>
                  <a:cubicBezTo>
                    <a:pt x="4553296" y="2100130"/>
                    <a:pt x="4534932" y="2085804"/>
                    <a:pt x="4513253" y="2080760"/>
                  </a:cubicBezTo>
                  <a:close/>
                  <a:moveTo>
                    <a:pt x="3633371" y="2025972"/>
                  </a:moveTo>
                  <a:cubicBezTo>
                    <a:pt x="3354342" y="2043132"/>
                    <a:pt x="3081973" y="2118403"/>
                    <a:pt x="2833728" y="2246952"/>
                  </a:cubicBezTo>
                  <a:cubicBezTo>
                    <a:pt x="2820401" y="2250206"/>
                    <a:pt x="2808224" y="2257056"/>
                    <a:pt x="2798524" y="2266764"/>
                  </a:cubicBezTo>
                  <a:lnTo>
                    <a:pt x="2798524" y="2266764"/>
                  </a:lnTo>
                  <a:cubicBezTo>
                    <a:pt x="2644280" y="2355819"/>
                    <a:pt x="2509756" y="2475308"/>
                    <a:pt x="2403122" y="2617970"/>
                  </a:cubicBezTo>
                  <a:cubicBezTo>
                    <a:pt x="2406452" y="2477236"/>
                    <a:pt x="2393437" y="2336601"/>
                    <a:pt x="2364336" y="2198870"/>
                  </a:cubicBezTo>
                  <a:cubicBezTo>
                    <a:pt x="2455776" y="1812003"/>
                    <a:pt x="2690853" y="1482590"/>
                    <a:pt x="3065376" y="1219090"/>
                  </a:cubicBezTo>
                  <a:cubicBezTo>
                    <a:pt x="3275650" y="1074036"/>
                    <a:pt x="3505790" y="960163"/>
                    <a:pt x="3748662" y="880991"/>
                  </a:cubicBezTo>
                  <a:cubicBezTo>
                    <a:pt x="3813736" y="1329199"/>
                    <a:pt x="3774417" y="1713552"/>
                    <a:pt x="3633371" y="2025972"/>
                  </a:cubicBezTo>
                  <a:close/>
                  <a:moveTo>
                    <a:pt x="2297356" y="179494"/>
                  </a:moveTo>
                  <a:cubicBezTo>
                    <a:pt x="2431545" y="298290"/>
                    <a:pt x="2788161" y="649419"/>
                    <a:pt x="2933245" y="1127955"/>
                  </a:cubicBezTo>
                  <a:cubicBezTo>
                    <a:pt x="2643800" y="1331577"/>
                    <a:pt x="2419101" y="1614241"/>
                    <a:pt x="2286003" y="1942152"/>
                  </a:cubicBezTo>
                  <a:cubicBezTo>
                    <a:pt x="2162551" y="1635478"/>
                    <a:pt x="1957725" y="1368321"/>
                    <a:pt x="1693624" y="1169484"/>
                  </a:cubicBezTo>
                  <a:cubicBezTo>
                    <a:pt x="1785750" y="838852"/>
                    <a:pt x="1987756" y="506316"/>
                    <a:pt x="2297356" y="179494"/>
                  </a:cubicBezTo>
                  <a:close/>
                  <a:moveTo>
                    <a:pt x="823648" y="880534"/>
                  </a:moveTo>
                  <a:cubicBezTo>
                    <a:pt x="1087727" y="966472"/>
                    <a:pt x="1336490" y="1093787"/>
                    <a:pt x="1560655" y="1257724"/>
                  </a:cubicBezTo>
                  <a:lnTo>
                    <a:pt x="1560655" y="1257724"/>
                  </a:lnTo>
                  <a:cubicBezTo>
                    <a:pt x="1882539" y="1483192"/>
                    <a:pt x="2112290" y="1817192"/>
                    <a:pt x="2207745" y="2198413"/>
                  </a:cubicBezTo>
                  <a:cubicBezTo>
                    <a:pt x="2178584" y="2336137"/>
                    <a:pt x="2165546" y="2476779"/>
                    <a:pt x="2168883" y="2617513"/>
                  </a:cubicBezTo>
                  <a:cubicBezTo>
                    <a:pt x="1860197" y="2202985"/>
                    <a:pt x="1369545" y="2060186"/>
                    <a:pt x="938558" y="2025591"/>
                  </a:cubicBezTo>
                  <a:cubicBezTo>
                    <a:pt x="797588" y="1713552"/>
                    <a:pt x="758269" y="1329123"/>
                    <a:pt x="823648" y="880762"/>
                  </a:cubicBezTo>
                  <a:close/>
                  <a:moveTo>
                    <a:pt x="1401625" y="3051319"/>
                  </a:moveTo>
                  <a:cubicBezTo>
                    <a:pt x="831116" y="3020382"/>
                    <a:pt x="421693" y="2737985"/>
                    <a:pt x="183264" y="2211900"/>
                  </a:cubicBezTo>
                  <a:cubicBezTo>
                    <a:pt x="528678" y="2153074"/>
                    <a:pt x="1774396" y="2013171"/>
                    <a:pt x="2185190" y="2947078"/>
                  </a:cubicBezTo>
                  <a:cubicBezTo>
                    <a:pt x="1931962" y="3026760"/>
                    <a:pt x="1666878" y="3062102"/>
                    <a:pt x="1401625" y="3051548"/>
                  </a:cubicBezTo>
                  <a:close/>
                  <a:moveTo>
                    <a:pt x="3170380" y="3051319"/>
                  </a:moveTo>
                  <a:cubicBezTo>
                    <a:pt x="2905128" y="3061782"/>
                    <a:pt x="2640058" y="3026440"/>
                    <a:pt x="2386815" y="2946849"/>
                  </a:cubicBezTo>
                  <a:cubicBezTo>
                    <a:pt x="2797533" y="2013247"/>
                    <a:pt x="4043175" y="2153150"/>
                    <a:pt x="4389123" y="2211900"/>
                  </a:cubicBezTo>
                  <a:cubicBezTo>
                    <a:pt x="4150312" y="2737985"/>
                    <a:pt x="3740889" y="3020382"/>
                    <a:pt x="3170380" y="3051548"/>
                  </a:cubicBezTo>
                  <a:close/>
                </a:path>
              </a:pathLst>
            </a:custGeom>
            <a:grpFill/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CDA4D804-62C1-4839-A81B-E027E3C3AB84}"/>
                </a:ext>
              </a:extLst>
            </p:cNvPr>
            <p:cNvSpPr/>
            <p:nvPr/>
          </p:nvSpPr>
          <p:spPr>
            <a:xfrm>
              <a:off x="6019800" y="2384450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152400 w 152400"/>
                <a:gd name="connsiteY2" fmla="*/ 152400 h 152400"/>
                <a:gd name="connsiteX3" fmla="*/ 0 w 152400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5280FA26-53EF-43E5-9519-A3525F3E48AC}"/>
                </a:ext>
              </a:extLst>
            </p:cNvPr>
            <p:cNvSpPr/>
            <p:nvPr/>
          </p:nvSpPr>
          <p:spPr>
            <a:xfrm>
              <a:off x="6019800" y="2689250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152400 w 152400"/>
                <a:gd name="connsiteY2" fmla="*/ 152400 h 152400"/>
                <a:gd name="connsiteX3" fmla="*/ 0 w 152400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B482D3EB-8BFC-4BDB-AF10-B94388095B01}"/>
                </a:ext>
              </a:extLst>
            </p:cNvPr>
            <p:cNvSpPr/>
            <p:nvPr/>
          </p:nvSpPr>
          <p:spPr>
            <a:xfrm>
              <a:off x="6019800" y="2994050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152400 w 152400"/>
                <a:gd name="connsiteY2" fmla="*/ 152400 h 152400"/>
                <a:gd name="connsiteX3" fmla="*/ 0 w 152400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A218FAC6-3833-46DA-B734-9285D6B4F832}"/>
                </a:ext>
              </a:extLst>
            </p:cNvPr>
            <p:cNvSpPr/>
            <p:nvPr/>
          </p:nvSpPr>
          <p:spPr>
            <a:xfrm>
              <a:off x="4724400" y="2993974"/>
              <a:ext cx="291998" cy="575767"/>
            </a:xfrm>
            <a:custGeom>
              <a:avLst/>
              <a:gdLst>
                <a:gd name="connsiteX0" fmla="*/ 0 w 291998"/>
                <a:gd name="connsiteY0" fmla="*/ 76 h 575767"/>
                <a:gd name="connsiteX1" fmla="*/ 165202 w 291998"/>
                <a:gd name="connsiteY1" fmla="*/ 575767 h 575767"/>
                <a:gd name="connsiteX2" fmla="*/ 291998 w 291998"/>
                <a:gd name="connsiteY2" fmla="*/ 491185 h 575767"/>
                <a:gd name="connsiteX3" fmla="*/ 152400 w 291998"/>
                <a:gd name="connsiteY3" fmla="*/ 0 h 57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998" h="575767">
                  <a:moveTo>
                    <a:pt x="0" y="76"/>
                  </a:moveTo>
                  <a:cubicBezTo>
                    <a:pt x="3779" y="203119"/>
                    <a:pt x="60739" y="401620"/>
                    <a:pt x="165202" y="575767"/>
                  </a:cubicBezTo>
                  <a:lnTo>
                    <a:pt x="291998" y="491185"/>
                  </a:lnTo>
                  <a:cubicBezTo>
                    <a:pt x="204612" y="341925"/>
                    <a:pt x="156583" y="172905"/>
                    <a:pt x="152400" y="0"/>
                  </a:cubicBezTo>
                  <a:close/>
                </a:path>
              </a:pathLst>
            </a:custGeom>
            <a:grpFill/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914F56B8-557E-42D2-9261-8698C22C5977}"/>
                </a:ext>
              </a:extLst>
            </p:cNvPr>
            <p:cNvSpPr/>
            <p:nvPr/>
          </p:nvSpPr>
          <p:spPr>
            <a:xfrm>
              <a:off x="7175601" y="2994050"/>
              <a:ext cx="291998" cy="575691"/>
            </a:xfrm>
            <a:custGeom>
              <a:avLst/>
              <a:gdLst>
                <a:gd name="connsiteX0" fmla="*/ 291998 w 291998"/>
                <a:gd name="connsiteY0" fmla="*/ 0 h 575691"/>
                <a:gd name="connsiteX1" fmla="*/ 139598 w 291998"/>
                <a:gd name="connsiteY1" fmla="*/ 0 h 575691"/>
                <a:gd name="connsiteX2" fmla="*/ 0 w 291998"/>
                <a:gd name="connsiteY2" fmla="*/ 491109 h 575691"/>
                <a:gd name="connsiteX3" fmla="*/ 126797 w 291998"/>
                <a:gd name="connsiteY3" fmla="*/ 575691 h 575691"/>
                <a:gd name="connsiteX4" fmla="*/ 291998 w 291998"/>
                <a:gd name="connsiteY4" fmla="*/ 0 h 57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998" h="575691">
                  <a:moveTo>
                    <a:pt x="291998" y="0"/>
                  </a:moveTo>
                  <a:lnTo>
                    <a:pt x="139598" y="0"/>
                  </a:lnTo>
                  <a:cubicBezTo>
                    <a:pt x="135705" y="172928"/>
                    <a:pt x="87653" y="341986"/>
                    <a:pt x="0" y="491109"/>
                  </a:cubicBezTo>
                  <a:lnTo>
                    <a:pt x="126797" y="575691"/>
                  </a:lnTo>
                  <a:cubicBezTo>
                    <a:pt x="231259" y="401544"/>
                    <a:pt x="288219" y="203043"/>
                    <a:pt x="291998" y="0"/>
                  </a:cubicBezTo>
                  <a:close/>
                </a:path>
              </a:pathLst>
            </a:custGeom>
            <a:grpFill/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67" name="Elipse 66">
            <a:extLst>
              <a:ext uri="{FF2B5EF4-FFF2-40B4-BE49-F238E27FC236}">
                <a16:creationId xmlns:a16="http://schemas.microsoft.com/office/drawing/2014/main" id="{1FD4A852-B63A-48A2-9971-9B753FE9BC3A}"/>
              </a:ext>
            </a:extLst>
          </p:cNvPr>
          <p:cNvSpPr/>
          <p:nvPr/>
        </p:nvSpPr>
        <p:spPr>
          <a:xfrm>
            <a:off x="12233551" y="7361976"/>
            <a:ext cx="8858250" cy="9048750"/>
          </a:xfrm>
          <a:prstGeom prst="ellipse">
            <a:avLst/>
          </a:prstGeom>
          <a:noFill/>
          <a:ln w="180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8" name="Gráfico 4">
            <a:extLst>
              <a:ext uri="{FF2B5EF4-FFF2-40B4-BE49-F238E27FC236}">
                <a16:creationId xmlns:a16="http://schemas.microsoft.com/office/drawing/2014/main" id="{774179D5-4506-42C8-B880-F5B1AD7DBBA7}"/>
              </a:ext>
            </a:extLst>
          </p:cNvPr>
          <p:cNvGrpSpPr/>
          <p:nvPr/>
        </p:nvGrpSpPr>
        <p:grpSpPr>
          <a:xfrm>
            <a:off x="14384216" y="9794327"/>
            <a:ext cx="4742880" cy="6682016"/>
            <a:chOff x="14342665" y="-319822"/>
            <a:chExt cx="4742880" cy="6682016"/>
          </a:xfrm>
          <a:solidFill>
            <a:schemeClr val="bg1"/>
          </a:solidFill>
        </p:grpSpPr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62BE4D3F-748B-4239-856A-FE0334506B6D}"/>
                </a:ext>
              </a:extLst>
            </p:cNvPr>
            <p:cNvSpPr/>
            <p:nvPr/>
          </p:nvSpPr>
          <p:spPr>
            <a:xfrm>
              <a:off x="14342665" y="-319822"/>
              <a:ext cx="4742880" cy="6682016"/>
            </a:xfrm>
            <a:custGeom>
              <a:avLst/>
              <a:gdLst>
                <a:gd name="connsiteX0" fmla="*/ 4716690 w 4742880"/>
                <a:gd name="connsiteY0" fmla="*/ 2294629 h 6682016"/>
                <a:gd name="connsiteX1" fmla="*/ 4160408 w 4742880"/>
                <a:gd name="connsiteY1" fmla="*/ 1892478 h 6682016"/>
                <a:gd name="connsiteX2" fmla="*/ 4442634 w 4742880"/>
                <a:gd name="connsiteY2" fmla="*/ 1267261 h 6682016"/>
                <a:gd name="connsiteX3" fmla="*/ 4365190 w 4742880"/>
                <a:gd name="connsiteY3" fmla="*/ 1132771 h 6682016"/>
                <a:gd name="connsiteX4" fmla="*/ 3681922 w 4742880"/>
                <a:gd name="connsiteY4" fmla="*/ 1062049 h 6682016"/>
                <a:gd name="connsiteX5" fmla="*/ 3613640 w 4742880"/>
                <a:gd name="connsiteY5" fmla="*/ 379891 h 6682016"/>
                <a:gd name="connsiteX6" fmla="*/ 3479320 w 4742880"/>
                <a:gd name="connsiteY6" fmla="*/ 302133 h 6682016"/>
                <a:gd name="connsiteX7" fmla="*/ 2851389 w 4742880"/>
                <a:gd name="connsiteY7" fmla="*/ 583224 h 6682016"/>
                <a:gd name="connsiteX8" fmla="*/ 2450857 w 4742880"/>
                <a:gd name="connsiteY8" fmla="*/ 25598 h 6682016"/>
                <a:gd name="connsiteX9" fmla="*/ 2295668 w 4742880"/>
                <a:gd name="connsiteY9" fmla="*/ 25428 h 6682016"/>
                <a:gd name="connsiteX10" fmla="*/ 1892565 w 4742880"/>
                <a:gd name="connsiteY10" fmla="*/ 582402 h 6682016"/>
                <a:gd name="connsiteX11" fmla="*/ 1267322 w 4742880"/>
                <a:gd name="connsiteY11" fmla="*/ 300163 h 6682016"/>
                <a:gd name="connsiteX12" fmla="*/ 1132780 w 4742880"/>
                <a:gd name="connsiteY12" fmla="*/ 377737 h 6682016"/>
                <a:gd name="connsiteX13" fmla="*/ 1062266 w 4742880"/>
                <a:gd name="connsiteY13" fmla="*/ 1061709 h 6682016"/>
                <a:gd name="connsiteX14" fmla="*/ 380186 w 4742880"/>
                <a:gd name="connsiteY14" fmla="*/ 1130018 h 6682016"/>
                <a:gd name="connsiteX15" fmla="*/ 302116 w 4742880"/>
                <a:gd name="connsiteY15" fmla="*/ 1261114 h 6682016"/>
                <a:gd name="connsiteX16" fmla="*/ 302429 w 4742880"/>
                <a:gd name="connsiteY16" fmla="*/ 1264338 h 6682016"/>
                <a:gd name="connsiteX17" fmla="*/ 583428 w 4742880"/>
                <a:gd name="connsiteY17" fmla="*/ 1892138 h 6682016"/>
                <a:gd name="connsiteX18" fmla="*/ 26102 w 4742880"/>
                <a:gd name="connsiteY18" fmla="*/ 2294759 h 6682016"/>
                <a:gd name="connsiteX19" fmla="*/ 25659 w 4742880"/>
                <a:gd name="connsiteY19" fmla="*/ 2450783 h 6682016"/>
                <a:gd name="connsiteX20" fmla="*/ 582684 w 4742880"/>
                <a:gd name="connsiteY20" fmla="*/ 2851132 h 6682016"/>
                <a:gd name="connsiteX21" fmla="*/ 301907 w 4742880"/>
                <a:gd name="connsiteY21" fmla="*/ 3478489 h 6682016"/>
                <a:gd name="connsiteX22" fmla="*/ 379638 w 4742880"/>
                <a:gd name="connsiteY22" fmla="*/ 3613031 h 6682016"/>
                <a:gd name="connsiteX23" fmla="*/ 1062840 w 4742880"/>
                <a:gd name="connsiteY23" fmla="*/ 3681092 h 6682016"/>
                <a:gd name="connsiteX24" fmla="*/ 1133407 w 4742880"/>
                <a:gd name="connsiteY24" fmla="*/ 4365547 h 6682016"/>
                <a:gd name="connsiteX25" fmla="*/ 1267857 w 4742880"/>
                <a:gd name="connsiteY25" fmla="*/ 4442886 h 6682016"/>
                <a:gd name="connsiteX26" fmla="*/ 1892747 w 4742880"/>
                <a:gd name="connsiteY26" fmla="*/ 4160960 h 6682016"/>
                <a:gd name="connsiteX27" fmla="*/ 2240933 w 4742880"/>
                <a:gd name="connsiteY27" fmla="*/ 4674253 h 6682016"/>
                <a:gd name="connsiteX28" fmla="*/ 2240933 w 4742880"/>
                <a:gd name="connsiteY28" fmla="*/ 5391569 h 6682016"/>
                <a:gd name="connsiteX29" fmla="*/ 1203555 w 4742880"/>
                <a:gd name="connsiteY29" fmla="*/ 4874153 h 6682016"/>
                <a:gd name="connsiteX30" fmla="*/ 307597 w 4742880"/>
                <a:gd name="connsiteY30" fmla="*/ 5232192 h 6682016"/>
                <a:gd name="connsiteX31" fmla="*/ 267844 w 4742880"/>
                <a:gd name="connsiteY31" fmla="*/ 5341089 h 6682016"/>
                <a:gd name="connsiteX32" fmla="*/ 330436 w 4742880"/>
                <a:gd name="connsiteY32" fmla="*/ 5438683 h 6682016"/>
                <a:gd name="connsiteX33" fmla="*/ 346750 w 4742880"/>
                <a:gd name="connsiteY33" fmla="*/ 5446971 h 6682016"/>
                <a:gd name="connsiteX34" fmla="*/ 823186 w 4742880"/>
                <a:gd name="connsiteY34" fmla="*/ 5948008 h 6682016"/>
                <a:gd name="connsiteX35" fmla="*/ 1878848 w 4742880"/>
                <a:gd name="connsiteY35" fmla="*/ 6682017 h 6682016"/>
                <a:gd name="connsiteX36" fmla="*/ 2373112 w 4742880"/>
                <a:gd name="connsiteY36" fmla="*/ 6567874 h 6682016"/>
                <a:gd name="connsiteX37" fmla="*/ 2867376 w 4742880"/>
                <a:gd name="connsiteY37" fmla="*/ 6682017 h 6682016"/>
                <a:gd name="connsiteX38" fmla="*/ 3923273 w 4742880"/>
                <a:gd name="connsiteY38" fmla="*/ 5947329 h 6682016"/>
                <a:gd name="connsiteX39" fmla="*/ 4399461 w 4742880"/>
                <a:gd name="connsiteY39" fmla="*/ 5446971 h 6682016"/>
                <a:gd name="connsiteX40" fmla="*/ 4407018 w 4742880"/>
                <a:gd name="connsiteY40" fmla="*/ 5443486 h 6682016"/>
                <a:gd name="connsiteX41" fmla="*/ 4477728 w 4742880"/>
                <a:gd name="connsiteY41" fmla="*/ 5346048 h 6682016"/>
                <a:gd name="connsiteX42" fmla="*/ 4438614 w 4742880"/>
                <a:gd name="connsiteY42" fmla="*/ 5232192 h 6682016"/>
                <a:gd name="connsiteX43" fmla="*/ 3542656 w 4742880"/>
                <a:gd name="connsiteY43" fmla="*/ 4874153 h 6682016"/>
                <a:gd name="connsiteX44" fmla="*/ 2501964 w 4742880"/>
                <a:gd name="connsiteY44" fmla="*/ 5395876 h 6682016"/>
                <a:gd name="connsiteX45" fmla="*/ 2501964 w 4742880"/>
                <a:gd name="connsiteY45" fmla="*/ 4676667 h 6682016"/>
                <a:gd name="connsiteX46" fmla="*/ 2851206 w 4742880"/>
                <a:gd name="connsiteY46" fmla="*/ 4160099 h 6682016"/>
                <a:gd name="connsiteX47" fmla="*/ 3478981 w 4742880"/>
                <a:gd name="connsiteY47" fmla="*/ 4440929 h 6682016"/>
                <a:gd name="connsiteX48" fmla="*/ 3613118 w 4742880"/>
                <a:gd name="connsiteY48" fmla="*/ 4363145 h 6682016"/>
                <a:gd name="connsiteX49" fmla="*/ 3681361 w 4742880"/>
                <a:gd name="connsiteY49" fmla="*/ 3680791 h 6682016"/>
                <a:gd name="connsiteX50" fmla="*/ 4365842 w 4742880"/>
                <a:gd name="connsiteY50" fmla="*/ 3610225 h 6682016"/>
                <a:gd name="connsiteX51" fmla="*/ 4443195 w 4742880"/>
                <a:gd name="connsiteY51" fmla="*/ 3475775 h 6682016"/>
                <a:gd name="connsiteX52" fmla="*/ 4161191 w 4742880"/>
                <a:gd name="connsiteY52" fmla="*/ 2850793 h 6682016"/>
                <a:gd name="connsiteX53" fmla="*/ 4717251 w 4742880"/>
                <a:gd name="connsiteY53" fmla="*/ 2450769 h 6682016"/>
                <a:gd name="connsiteX54" fmla="*/ 4716690 w 4742880"/>
                <a:gd name="connsiteY54" fmla="*/ 2294629 h 6682016"/>
                <a:gd name="connsiteX55" fmla="*/ 1068165 w 4742880"/>
                <a:gd name="connsiteY55" fmla="*/ 5857931 h 6682016"/>
                <a:gd name="connsiteX56" fmla="*/ 632761 w 4742880"/>
                <a:gd name="connsiteY56" fmla="*/ 5305760 h 6682016"/>
                <a:gd name="connsiteX57" fmla="*/ 1203555 w 4742880"/>
                <a:gd name="connsiteY57" fmla="*/ 5135171 h 6682016"/>
                <a:gd name="connsiteX58" fmla="*/ 2220886 w 4742880"/>
                <a:gd name="connsiteY58" fmla="*/ 5962625 h 6682016"/>
                <a:gd name="connsiteX59" fmla="*/ 1695614 w 4742880"/>
                <a:gd name="connsiteY59" fmla="*/ 5560135 h 6682016"/>
                <a:gd name="connsiteX60" fmla="*/ 1524373 w 4742880"/>
                <a:gd name="connsiteY60" fmla="*/ 5629018 h 6682016"/>
                <a:gd name="connsiteX61" fmla="*/ 1593255 w 4742880"/>
                <a:gd name="connsiteY61" fmla="*/ 5800258 h 6682016"/>
                <a:gd name="connsiteX62" fmla="*/ 2161270 w 4742880"/>
                <a:gd name="connsiteY62" fmla="*/ 6373389 h 6682016"/>
                <a:gd name="connsiteX63" fmla="*/ 1878835 w 4742880"/>
                <a:gd name="connsiteY63" fmla="*/ 6420986 h 6682016"/>
                <a:gd name="connsiteX64" fmla="*/ 1068165 w 4742880"/>
                <a:gd name="connsiteY64" fmla="*/ 5857931 h 6682016"/>
                <a:gd name="connsiteX65" fmla="*/ 3542643 w 4742880"/>
                <a:gd name="connsiteY65" fmla="*/ 5135158 h 6682016"/>
                <a:gd name="connsiteX66" fmla="*/ 4113424 w 4742880"/>
                <a:gd name="connsiteY66" fmla="*/ 5305747 h 6682016"/>
                <a:gd name="connsiteX67" fmla="*/ 3678268 w 4742880"/>
                <a:gd name="connsiteY67" fmla="*/ 5857239 h 6682016"/>
                <a:gd name="connsiteX68" fmla="*/ 2867350 w 4742880"/>
                <a:gd name="connsiteY68" fmla="*/ 6420973 h 6682016"/>
                <a:gd name="connsiteX69" fmla="*/ 2584915 w 4742880"/>
                <a:gd name="connsiteY69" fmla="*/ 6373376 h 6682016"/>
                <a:gd name="connsiteX70" fmla="*/ 3152943 w 4742880"/>
                <a:gd name="connsiteY70" fmla="*/ 5800258 h 6682016"/>
                <a:gd name="connsiteX71" fmla="*/ 3221813 w 4742880"/>
                <a:gd name="connsiteY71" fmla="*/ 5629018 h 6682016"/>
                <a:gd name="connsiteX72" fmla="*/ 3050572 w 4742880"/>
                <a:gd name="connsiteY72" fmla="*/ 5560135 h 6682016"/>
                <a:gd name="connsiteX73" fmla="*/ 2525312 w 4742880"/>
                <a:gd name="connsiteY73" fmla="*/ 5962625 h 6682016"/>
                <a:gd name="connsiteX74" fmla="*/ 3542643 w 4742880"/>
                <a:gd name="connsiteY74" fmla="*/ 5135158 h 6682016"/>
                <a:gd name="connsiteX75" fmla="*/ 3864022 w 4742880"/>
                <a:gd name="connsiteY75" fmla="*/ 2643009 h 6682016"/>
                <a:gd name="connsiteX76" fmla="*/ 3745480 w 4742880"/>
                <a:gd name="connsiteY76" fmla="*/ 2739560 h 6682016"/>
                <a:gd name="connsiteX77" fmla="*/ 3799955 w 4742880"/>
                <a:gd name="connsiteY77" fmla="*/ 2882415 h 6682016"/>
                <a:gd name="connsiteX78" fmla="*/ 4166594 w 4742880"/>
                <a:gd name="connsiteY78" fmla="*/ 3406265 h 6682016"/>
                <a:gd name="connsiteX79" fmla="*/ 3527935 w 4742880"/>
                <a:gd name="connsiteY79" fmla="*/ 3352652 h 6682016"/>
                <a:gd name="connsiteX80" fmla="*/ 3377132 w 4742880"/>
                <a:gd name="connsiteY80" fmla="*/ 3377149 h 6682016"/>
                <a:gd name="connsiteX81" fmla="*/ 3352922 w 4742880"/>
                <a:gd name="connsiteY81" fmla="*/ 3527991 h 6682016"/>
                <a:gd name="connsiteX82" fmla="*/ 3408349 w 4742880"/>
                <a:gd name="connsiteY82" fmla="*/ 4164654 h 6682016"/>
                <a:gd name="connsiteX83" fmla="*/ 2882306 w 4742880"/>
                <a:gd name="connsiteY83" fmla="*/ 3799281 h 6682016"/>
                <a:gd name="connsiteX84" fmla="*/ 2739464 w 4742880"/>
                <a:gd name="connsiteY84" fmla="*/ 3745184 h 6682016"/>
                <a:gd name="connsiteX85" fmla="*/ 2643109 w 4742880"/>
                <a:gd name="connsiteY85" fmla="*/ 3863700 h 6682016"/>
                <a:gd name="connsiteX86" fmla="*/ 2372786 w 4742880"/>
                <a:gd name="connsiteY86" fmla="*/ 4442834 h 6682016"/>
                <a:gd name="connsiteX87" fmla="*/ 2099983 w 4742880"/>
                <a:gd name="connsiteY87" fmla="*/ 3864300 h 6682016"/>
                <a:gd name="connsiteX88" fmla="*/ 2003328 w 4742880"/>
                <a:gd name="connsiteY88" fmla="*/ 3746163 h 6682016"/>
                <a:gd name="connsiteX89" fmla="*/ 1969722 w 4742880"/>
                <a:gd name="connsiteY89" fmla="*/ 3741752 h 6682016"/>
                <a:gd name="connsiteX90" fmla="*/ 1860694 w 4742880"/>
                <a:gd name="connsiteY90" fmla="*/ 3800534 h 6682016"/>
                <a:gd name="connsiteX91" fmla="*/ 1337405 w 4742880"/>
                <a:gd name="connsiteY91" fmla="*/ 4166285 h 6682016"/>
                <a:gd name="connsiteX92" fmla="*/ 1391149 w 4742880"/>
                <a:gd name="connsiteY92" fmla="*/ 3527352 h 6682016"/>
                <a:gd name="connsiteX93" fmla="*/ 1366626 w 4742880"/>
                <a:gd name="connsiteY93" fmla="*/ 3376483 h 6682016"/>
                <a:gd name="connsiteX94" fmla="*/ 1215692 w 4742880"/>
                <a:gd name="connsiteY94" fmla="*/ 3352365 h 6682016"/>
                <a:gd name="connsiteX95" fmla="*/ 578169 w 4742880"/>
                <a:gd name="connsiteY95" fmla="*/ 3408249 h 6682016"/>
                <a:gd name="connsiteX96" fmla="*/ 943529 w 4742880"/>
                <a:gd name="connsiteY96" fmla="*/ 2882219 h 6682016"/>
                <a:gd name="connsiteX97" fmla="*/ 997638 w 4742880"/>
                <a:gd name="connsiteY97" fmla="*/ 2739377 h 6682016"/>
                <a:gd name="connsiteX98" fmla="*/ 879123 w 4742880"/>
                <a:gd name="connsiteY98" fmla="*/ 2643022 h 6682016"/>
                <a:gd name="connsiteX99" fmla="*/ 299989 w 4742880"/>
                <a:gd name="connsiteY99" fmla="*/ 2372686 h 6682016"/>
                <a:gd name="connsiteX100" fmla="*/ 879671 w 4742880"/>
                <a:gd name="connsiteY100" fmla="*/ 2099792 h 6682016"/>
                <a:gd name="connsiteX101" fmla="*/ 997925 w 4742880"/>
                <a:gd name="connsiteY101" fmla="*/ 2003332 h 6682016"/>
                <a:gd name="connsiteX102" fmla="*/ 943829 w 4742880"/>
                <a:gd name="connsiteY102" fmla="*/ 1860633 h 6682016"/>
                <a:gd name="connsiteX103" fmla="*/ 578704 w 4742880"/>
                <a:gd name="connsiteY103" fmla="*/ 1334773 h 6682016"/>
                <a:gd name="connsiteX104" fmla="*/ 1214975 w 4742880"/>
                <a:gd name="connsiteY104" fmla="*/ 1389992 h 6682016"/>
                <a:gd name="connsiteX105" fmla="*/ 1365752 w 4742880"/>
                <a:gd name="connsiteY105" fmla="*/ 1365743 h 6682016"/>
                <a:gd name="connsiteX106" fmla="*/ 1390288 w 4742880"/>
                <a:gd name="connsiteY106" fmla="*/ 1215018 h 6682016"/>
                <a:gd name="connsiteX107" fmla="*/ 1336870 w 4742880"/>
                <a:gd name="connsiteY107" fmla="*/ 576738 h 6682016"/>
                <a:gd name="connsiteX108" fmla="*/ 1860551 w 4742880"/>
                <a:gd name="connsiteY108" fmla="*/ 943116 h 6682016"/>
                <a:gd name="connsiteX109" fmla="*/ 2003249 w 4742880"/>
                <a:gd name="connsiteY109" fmla="*/ 997577 h 6682016"/>
                <a:gd name="connsiteX110" fmla="*/ 2099905 w 4742880"/>
                <a:gd name="connsiteY110" fmla="*/ 879310 h 6682016"/>
                <a:gd name="connsiteX111" fmla="*/ 2372786 w 4742880"/>
                <a:gd name="connsiteY111" fmla="*/ 299876 h 6682016"/>
                <a:gd name="connsiteX112" fmla="*/ 2643148 w 4742880"/>
                <a:gd name="connsiteY112" fmla="*/ 879923 h 6682016"/>
                <a:gd name="connsiteX113" fmla="*/ 2739516 w 4742880"/>
                <a:gd name="connsiteY113" fmla="*/ 998569 h 6682016"/>
                <a:gd name="connsiteX114" fmla="*/ 2882424 w 4742880"/>
                <a:gd name="connsiteY114" fmla="*/ 944369 h 6682016"/>
                <a:gd name="connsiteX115" fmla="*/ 3408884 w 4742880"/>
                <a:gd name="connsiteY115" fmla="*/ 578395 h 6682016"/>
                <a:gd name="connsiteX116" fmla="*/ 3353770 w 4742880"/>
                <a:gd name="connsiteY116" fmla="*/ 1214431 h 6682016"/>
                <a:gd name="connsiteX117" fmla="*/ 3377980 w 4742880"/>
                <a:gd name="connsiteY117" fmla="*/ 1365143 h 6682016"/>
                <a:gd name="connsiteX118" fmla="*/ 3528626 w 4742880"/>
                <a:gd name="connsiteY118" fmla="*/ 1389783 h 6682016"/>
                <a:gd name="connsiteX119" fmla="*/ 4166059 w 4742880"/>
                <a:gd name="connsiteY119" fmla="*/ 1336796 h 6682016"/>
                <a:gd name="connsiteX120" fmla="*/ 3799681 w 4742880"/>
                <a:gd name="connsiteY120" fmla="*/ 1860451 h 6682016"/>
                <a:gd name="connsiteX121" fmla="*/ 3745206 w 4742880"/>
                <a:gd name="connsiteY121" fmla="*/ 2003162 h 6682016"/>
                <a:gd name="connsiteX122" fmla="*/ 3863500 w 4742880"/>
                <a:gd name="connsiteY122" fmla="*/ 2099818 h 6682016"/>
                <a:gd name="connsiteX123" fmla="*/ 4442921 w 4742880"/>
                <a:gd name="connsiteY123" fmla="*/ 2372686 h 6682016"/>
                <a:gd name="connsiteX124" fmla="*/ 3864022 w 4742880"/>
                <a:gd name="connsiteY124" fmla="*/ 2643009 h 66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742880" h="6682016">
                  <a:moveTo>
                    <a:pt x="4716690" y="2294629"/>
                  </a:moveTo>
                  <a:cubicBezTo>
                    <a:pt x="4575792" y="2103368"/>
                    <a:pt x="4381059" y="1964258"/>
                    <a:pt x="4160408" y="1892478"/>
                  </a:cubicBezTo>
                  <a:cubicBezTo>
                    <a:pt x="4315910" y="1720519"/>
                    <a:pt x="4415566" y="1503052"/>
                    <a:pt x="4442634" y="1267261"/>
                  </a:cubicBezTo>
                  <a:cubicBezTo>
                    <a:pt x="4449172" y="1210359"/>
                    <a:pt x="4417641" y="1155767"/>
                    <a:pt x="4365190" y="1132771"/>
                  </a:cubicBezTo>
                  <a:cubicBezTo>
                    <a:pt x="4147474" y="1037291"/>
                    <a:pt x="3909086" y="1013982"/>
                    <a:pt x="3681922" y="1062049"/>
                  </a:cubicBezTo>
                  <a:cubicBezTo>
                    <a:pt x="3730498" y="835472"/>
                    <a:pt x="3708024" y="597475"/>
                    <a:pt x="3613640" y="379891"/>
                  </a:cubicBezTo>
                  <a:cubicBezTo>
                    <a:pt x="3590853" y="327348"/>
                    <a:pt x="3536065" y="295843"/>
                    <a:pt x="3479320" y="302133"/>
                  </a:cubicBezTo>
                  <a:cubicBezTo>
                    <a:pt x="3242589" y="328353"/>
                    <a:pt x="3024196" y="427605"/>
                    <a:pt x="2851389" y="583224"/>
                  </a:cubicBezTo>
                  <a:cubicBezTo>
                    <a:pt x="2780288" y="362311"/>
                    <a:pt x="2641739" y="167096"/>
                    <a:pt x="2450857" y="25598"/>
                  </a:cubicBezTo>
                  <a:cubicBezTo>
                    <a:pt x="2404852" y="-8504"/>
                    <a:pt x="2341803" y="-8504"/>
                    <a:pt x="2295668" y="25428"/>
                  </a:cubicBezTo>
                  <a:cubicBezTo>
                    <a:pt x="2103924" y="166378"/>
                    <a:pt x="1964462" y="361398"/>
                    <a:pt x="1892565" y="582402"/>
                  </a:cubicBezTo>
                  <a:cubicBezTo>
                    <a:pt x="1720567" y="426861"/>
                    <a:pt x="1503126" y="327230"/>
                    <a:pt x="1267322" y="300163"/>
                  </a:cubicBezTo>
                  <a:cubicBezTo>
                    <a:pt x="1210276" y="293585"/>
                    <a:pt x="1155711" y="325273"/>
                    <a:pt x="1132780" y="377737"/>
                  </a:cubicBezTo>
                  <a:cubicBezTo>
                    <a:pt x="1037208" y="595714"/>
                    <a:pt x="1013978" y="834336"/>
                    <a:pt x="1062266" y="1061709"/>
                  </a:cubicBezTo>
                  <a:cubicBezTo>
                    <a:pt x="835715" y="1013160"/>
                    <a:pt x="597719" y="1035633"/>
                    <a:pt x="380186" y="1130018"/>
                  </a:cubicBezTo>
                  <a:cubicBezTo>
                    <a:pt x="328740" y="1152335"/>
                    <a:pt x="297313" y="1205243"/>
                    <a:pt x="302116" y="1261114"/>
                  </a:cubicBezTo>
                  <a:cubicBezTo>
                    <a:pt x="302207" y="1262197"/>
                    <a:pt x="302312" y="1263267"/>
                    <a:pt x="302429" y="1264338"/>
                  </a:cubicBezTo>
                  <a:cubicBezTo>
                    <a:pt x="328635" y="1500938"/>
                    <a:pt x="427874" y="1719331"/>
                    <a:pt x="583428" y="1892138"/>
                  </a:cubicBezTo>
                  <a:cubicBezTo>
                    <a:pt x="362072" y="1963892"/>
                    <a:pt x="166830" y="2103315"/>
                    <a:pt x="26102" y="2294759"/>
                  </a:cubicBezTo>
                  <a:cubicBezTo>
                    <a:pt x="-8535" y="2340946"/>
                    <a:pt x="-8717" y="2404400"/>
                    <a:pt x="25659" y="2450783"/>
                  </a:cubicBezTo>
                  <a:cubicBezTo>
                    <a:pt x="167000" y="2641443"/>
                    <a:pt x="362033" y="2779953"/>
                    <a:pt x="582684" y="2851132"/>
                  </a:cubicBezTo>
                  <a:cubicBezTo>
                    <a:pt x="427235" y="3023874"/>
                    <a:pt x="328100" y="3242111"/>
                    <a:pt x="301907" y="3478489"/>
                  </a:cubicBezTo>
                  <a:cubicBezTo>
                    <a:pt x="295395" y="3535561"/>
                    <a:pt x="326939" y="3590179"/>
                    <a:pt x="379638" y="3613031"/>
                  </a:cubicBezTo>
                  <a:cubicBezTo>
                    <a:pt x="597628" y="3707598"/>
                    <a:pt x="835976" y="3729980"/>
                    <a:pt x="1062840" y="3681092"/>
                  </a:cubicBezTo>
                  <a:cubicBezTo>
                    <a:pt x="1014474" y="3908569"/>
                    <a:pt x="1037717" y="4147361"/>
                    <a:pt x="1133407" y="4365547"/>
                  </a:cubicBezTo>
                  <a:cubicBezTo>
                    <a:pt x="1156376" y="4418050"/>
                    <a:pt x="1210838" y="4449516"/>
                    <a:pt x="1267857" y="4442886"/>
                  </a:cubicBezTo>
                  <a:cubicBezTo>
                    <a:pt x="1503465" y="4415844"/>
                    <a:pt x="1720828" y="4316292"/>
                    <a:pt x="1892747" y="4160960"/>
                  </a:cubicBezTo>
                  <a:cubicBezTo>
                    <a:pt x="1957689" y="4360300"/>
                    <a:pt x="2077679" y="4538236"/>
                    <a:pt x="2240933" y="4674253"/>
                  </a:cubicBezTo>
                  <a:lnTo>
                    <a:pt x="2240933" y="5391569"/>
                  </a:lnTo>
                  <a:cubicBezTo>
                    <a:pt x="2003393" y="5077499"/>
                    <a:pt x="1626796" y="4874153"/>
                    <a:pt x="1203555" y="4874153"/>
                  </a:cubicBezTo>
                  <a:cubicBezTo>
                    <a:pt x="868473" y="4874153"/>
                    <a:pt x="550279" y="5001308"/>
                    <a:pt x="307597" y="5232192"/>
                  </a:cubicBezTo>
                  <a:cubicBezTo>
                    <a:pt x="278063" y="5260290"/>
                    <a:pt x="263368" y="5300579"/>
                    <a:pt x="267844" y="5341089"/>
                  </a:cubicBezTo>
                  <a:cubicBezTo>
                    <a:pt x="272321" y="5381599"/>
                    <a:pt x="295486" y="5417711"/>
                    <a:pt x="330436" y="5438683"/>
                  </a:cubicBezTo>
                  <a:cubicBezTo>
                    <a:pt x="335670" y="5441829"/>
                    <a:pt x="341125" y="5444595"/>
                    <a:pt x="346750" y="5446971"/>
                  </a:cubicBezTo>
                  <a:cubicBezTo>
                    <a:pt x="567519" y="5540350"/>
                    <a:pt x="741083" y="5722710"/>
                    <a:pt x="823186" y="5948008"/>
                  </a:cubicBezTo>
                  <a:cubicBezTo>
                    <a:pt x="985983" y="6387040"/>
                    <a:pt x="1410216" y="6682017"/>
                    <a:pt x="1878848" y="6682017"/>
                  </a:cubicBezTo>
                  <a:cubicBezTo>
                    <a:pt x="2050102" y="6682017"/>
                    <a:pt x="2220195" y="6642629"/>
                    <a:pt x="2373112" y="6567874"/>
                  </a:cubicBezTo>
                  <a:cubicBezTo>
                    <a:pt x="2526017" y="6642629"/>
                    <a:pt x="2696122" y="6682017"/>
                    <a:pt x="2867376" y="6682017"/>
                  </a:cubicBezTo>
                  <a:cubicBezTo>
                    <a:pt x="3335995" y="6682017"/>
                    <a:pt x="3760241" y="6387040"/>
                    <a:pt x="3923273" y="5947329"/>
                  </a:cubicBezTo>
                  <a:cubicBezTo>
                    <a:pt x="4005141" y="5722723"/>
                    <a:pt x="4178705" y="5540337"/>
                    <a:pt x="4399461" y="5446971"/>
                  </a:cubicBezTo>
                  <a:cubicBezTo>
                    <a:pt x="4402006" y="5445901"/>
                    <a:pt x="4404564" y="5444726"/>
                    <a:pt x="4407018" y="5443486"/>
                  </a:cubicBezTo>
                  <a:cubicBezTo>
                    <a:pt x="4445061" y="5424471"/>
                    <a:pt x="4471437" y="5388111"/>
                    <a:pt x="4477728" y="5346048"/>
                  </a:cubicBezTo>
                  <a:cubicBezTo>
                    <a:pt x="4484018" y="5303998"/>
                    <a:pt x="4469427" y="5261504"/>
                    <a:pt x="4438614" y="5232192"/>
                  </a:cubicBezTo>
                  <a:cubicBezTo>
                    <a:pt x="4195932" y="5001308"/>
                    <a:pt x="3877738" y="4874153"/>
                    <a:pt x="3542656" y="4874153"/>
                  </a:cubicBezTo>
                  <a:cubicBezTo>
                    <a:pt x="3117471" y="4874153"/>
                    <a:pt x="2739308" y="5079340"/>
                    <a:pt x="2501964" y="5395876"/>
                  </a:cubicBezTo>
                  <a:lnTo>
                    <a:pt x="2501964" y="4676667"/>
                  </a:lnTo>
                  <a:cubicBezTo>
                    <a:pt x="2666275" y="4539567"/>
                    <a:pt x="2786578" y="4360483"/>
                    <a:pt x="2851206" y="4160099"/>
                  </a:cubicBezTo>
                  <a:cubicBezTo>
                    <a:pt x="3023987" y="4315548"/>
                    <a:pt x="3242315" y="4414709"/>
                    <a:pt x="3478981" y="4440929"/>
                  </a:cubicBezTo>
                  <a:cubicBezTo>
                    <a:pt x="3535843" y="4447167"/>
                    <a:pt x="3590318" y="4415714"/>
                    <a:pt x="3613118" y="4363145"/>
                  </a:cubicBezTo>
                  <a:cubicBezTo>
                    <a:pt x="3707541" y="4145482"/>
                    <a:pt x="3729989" y="3907420"/>
                    <a:pt x="3681361" y="3680791"/>
                  </a:cubicBezTo>
                  <a:cubicBezTo>
                    <a:pt x="3908852" y="3729158"/>
                    <a:pt x="4147657" y="3705927"/>
                    <a:pt x="4365842" y="3610225"/>
                  </a:cubicBezTo>
                  <a:cubicBezTo>
                    <a:pt x="4418346" y="3587256"/>
                    <a:pt x="4449734" y="3532716"/>
                    <a:pt x="4443195" y="3475775"/>
                  </a:cubicBezTo>
                  <a:cubicBezTo>
                    <a:pt x="4416140" y="3240062"/>
                    <a:pt x="4316588" y="3022725"/>
                    <a:pt x="4161191" y="2850793"/>
                  </a:cubicBezTo>
                  <a:cubicBezTo>
                    <a:pt x="4381464" y="2779522"/>
                    <a:pt x="4576118" y="2641143"/>
                    <a:pt x="4717251" y="2450769"/>
                  </a:cubicBezTo>
                  <a:cubicBezTo>
                    <a:pt x="4751679" y="2404269"/>
                    <a:pt x="4751353" y="2340711"/>
                    <a:pt x="4716690" y="2294629"/>
                  </a:cubicBezTo>
                  <a:close/>
                  <a:moveTo>
                    <a:pt x="1068165" y="5857931"/>
                  </a:moveTo>
                  <a:cubicBezTo>
                    <a:pt x="985618" y="5631432"/>
                    <a:pt x="831526" y="5437952"/>
                    <a:pt x="632761" y="5305760"/>
                  </a:cubicBezTo>
                  <a:cubicBezTo>
                    <a:pt x="801026" y="5194840"/>
                    <a:pt x="998330" y="5135171"/>
                    <a:pt x="1203555" y="5135171"/>
                  </a:cubicBezTo>
                  <a:cubicBezTo>
                    <a:pt x="1703992" y="5135171"/>
                    <a:pt x="2122887" y="5490822"/>
                    <a:pt x="2220886" y="5962625"/>
                  </a:cubicBezTo>
                  <a:cubicBezTo>
                    <a:pt x="2084413" y="5788565"/>
                    <a:pt x="1904924" y="5649364"/>
                    <a:pt x="1695614" y="5560135"/>
                  </a:cubicBezTo>
                  <a:cubicBezTo>
                    <a:pt x="1629315" y="5531880"/>
                    <a:pt x="1552641" y="5562693"/>
                    <a:pt x="1524373" y="5629018"/>
                  </a:cubicBezTo>
                  <a:cubicBezTo>
                    <a:pt x="1496104" y="5695329"/>
                    <a:pt x="1526943" y="5771990"/>
                    <a:pt x="1593255" y="5800258"/>
                  </a:cubicBezTo>
                  <a:cubicBezTo>
                    <a:pt x="1852485" y="5910761"/>
                    <a:pt x="2054905" y="6116482"/>
                    <a:pt x="2161270" y="6373389"/>
                  </a:cubicBezTo>
                  <a:cubicBezTo>
                    <a:pt x="2070840" y="6404542"/>
                    <a:pt x="1975151" y="6420986"/>
                    <a:pt x="1878835" y="6420986"/>
                  </a:cubicBezTo>
                  <a:cubicBezTo>
                    <a:pt x="1518813" y="6420973"/>
                    <a:pt x="1192932" y="6194422"/>
                    <a:pt x="1068165" y="5857931"/>
                  </a:cubicBezTo>
                  <a:close/>
                  <a:moveTo>
                    <a:pt x="3542643" y="5135158"/>
                  </a:moveTo>
                  <a:cubicBezTo>
                    <a:pt x="3747868" y="5135158"/>
                    <a:pt x="3945159" y="5194827"/>
                    <a:pt x="4113424" y="5305747"/>
                  </a:cubicBezTo>
                  <a:cubicBezTo>
                    <a:pt x="3914672" y="5437913"/>
                    <a:pt x="3760632" y="5631262"/>
                    <a:pt x="3678268" y="5857239"/>
                  </a:cubicBezTo>
                  <a:cubicBezTo>
                    <a:pt x="3553240" y="6194422"/>
                    <a:pt x="3227359" y="6420973"/>
                    <a:pt x="2867350" y="6420973"/>
                  </a:cubicBezTo>
                  <a:cubicBezTo>
                    <a:pt x="2771034" y="6420973"/>
                    <a:pt x="2675345" y="6404528"/>
                    <a:pt x="2584915" y="6373376"/>
                  </a:cubicBezTo>
                  <a:cubicBezTo>
                    <a:pt x="2691280" y="6116482"/>
                    <a:pt x="2893700" y="5910761"/>
                    <a:pt x="3152943" y="5800258"/>
                  </a:cubicBezTo>
                  <a:cubicBezTo>
                    <a:pt x="3219242" y="5771990"/>
                    <a:pt x="3250081" y="5695329"/>
                    <a:pt x="3221813" y="5629018"/>
                  </a:cubicBezTo>
                  <a:cubicBezTo>
                    <a:pt x="3193544" y="5562719"/>
                    <a:pt x="3116896" y="5531893"/>
                    <a:pt x="3050572" y="5560135"/>
                  </a:cubicBezTo>
                  <a:cubicBezTo>
                    <a:pt x="2841261" y="5649364"/>
                    <a:pt x="2661772" y="5788565"/>
                    <a:pt x="2525312" y="5962625"/>
                  </a:cubicBezTo>
                  <a:cubicBezTo>
                    <a:pt x="2623298" y="5490808"/>
                    <a:pt x="3042193" y="5135158"/>
                    <a:pt x="3542643" y="5135158"/>
                  </a:cubicBezTo>
                  <a:close/>
                  <a:moveTo>
                    <a:pt x="3864022" y="2643009"/>
                  </a:moveTo>
                  <a:cubicBezTo>
                    <a:pt x="3807811" y="2646259"/>
                    <a:pt x="3760032" y="2685177"/>
                    <a:pt x="3745480" y="2739560"/>
                  </a:cubicBezTo>
                  <a:cubicBezTo>
                    <a:pt x="3730928" y="2793943"/>
                    <a:pt x="3752880" y="2851524"/>
                    <a:pt x="3799955" y="2882415"/>
                  </a:cubicBezTo>
                  <a:cubicBezTo>
                    <a:pt x="3986348" y="3004728"/>
                    <a:pt x="4116387" y="3192035"/>
                    <a:pt x="4166594" y="3406265"/>
                  </a:cubicBezTo>
                  <a:cubicBezTo>
                    <a:pt x="3955704" y="3470959"/>
                    <a:pt x="3727835" y="3452727"/>
                    <a:pt x="3527935" y="3352652"/>
                  </a:cubicBezTo>
                  <a:cubicBezTo>
                    <a:pt x="3477636" y="3327464"/>
                    <a:pt x="3416871" y="3337357"/>
                    <a:pt x="3377132" y="3377149"/>
                  </a:cubicBezTo>
                  <a:cubicBezTo>
                    <a:pt x="3337404" y="3416954"/>
                    <a:pt x="3327643" y="3477745"/>
                    <a:pt x="3352922" y="3527991"/>
                  </a:cubicBezTo>
                  <a:cubicBezTo>
                    <a:pt x="3453035" y="3727031"/>
                    <a:pt x="3471920" y="3954156"/>
                    <a:pt x="3408349" y="4164654"/>
                  </a:cubicBezTo>
                  <a:cubicBezTo>
                    <a:pt x="3193505" y="4115269"/>
                    <a:pt x="3005403" y="3985687"/>
                    <a:pt x="2882306" y="3799281"/>
                  </a:cubicBezTo>
                  <a:cubicBezTo>
                    <a:pt x="2851324" y="3752349"/>
                    <a:pt x="2793795" y="3730567"/>
                    <a:pt x="2739464" y="3745184"/>
                  </a:cubicBezTo>
                  <a:cubicBezTo>
                    <a:pt x="2685172" y="3759802"/>
                    <a:pt x="2646333" y="3807555"/>
                    <a:pt x="2643109" y="3863700"/>
                  </a:cubicBezTo>
                  <a:cubicBezTo>
                    <a:pt x="2630293" y="4086139"/>
                    <a:pt x="2533090" y="4292318"/>
                    <a:pt x="2372786" y="4442834"/>
                  </a:cubicBezTo>
                  <a:cubicBezTo>
                    <a:pt x="2211659" y="4292866"/>
                    <a:pt x="2113595" y="4086910"/>
                    <a:pt x="2099983" y="3864300"/>
                  </a:cubicBezTo>
                  <a:cubicBezTo>
                    <a:pt x="2096550" y="3808220"/>
                    <a:pt x="2057607" y="3760624"/>
                    <a:pt x="2003328" y="3746163"/>
                  </a:cubicBezTo>
                  <a:cubicBezTo>
                    <a:pt x="1992169" y="3743188"/>
                    <a:pt x="1980880" y="3741752"/>
                    <a:pt x="1969722" y="3741752"/>
                  </a:cubicBezTo>
                  <a:cubicBezTo>
                    <a:pt x="1926549" y="3741752"/>
                    <a:pt x="1885230" y="3763234"/>
                    <a:pt x="1860694" y="3800534"/>
                  </a:cubicBezTo>
                  <a:cubicBezTo>
                    <a:pt x="1738381" y="3986431"/>
                    <a:pt x="1551257" y="4116157"/>
                    <a:pt x="1337405" y="4166285"/>
                  </a:cubicBezTo>
                  <a:cubicBezTo>
                    <a:pt x="1272673" y="3955278"/>
                    <a:pt x="1290957" y="3727318"/>
                    <a:pt x="1391149" y="3527352"/>
                  </a:cubicBezTo>
                  <a:cubicBezTo>
                    <a:pt x="1416350" y="3477041"/>
                    <a:pt x="1406471" y="3416223"/>
                    <a:pt x="1366626" y="3376483"/>
                  </a:cubicBezTo>
                  <a:cubicBezTo>
                    <a:pt x="1326782" y="3336743"/>
                    <a:pt x="1265938" y="3327020"/>
                    <a:pt x="1215692" y="3352365"/>
                  </a:cubicBezTo>
                  <a:cubicBezTo>
                    <a:pt x="1016418" y="3452884"/>
                    <a:pt x="788993" y="3471951"/>
                    <a:pt x="578169" y="3408249"/>
                  </a:cubicBezTo>
                  <a:cubicBezTo>
                    <a:pt x="627553" y="3193405"/>
                    <a:pt x="757136" y="3005303"/>
                    <a:pt x="943529" y="2882219"/>
                  </a:cubicBezTo>
                  <a:cubicBezTo>
                    <a:pt x="990460" y="2851224"/>
                    <a:pt x="1012255" y="2793669"/>
                    <a:pt x="997638" y="2739377"/>
                  </a:cubicBezTo>
                  <a:cubicBezTo>
                    <a:pt x="983021" y="2685086"/>
                    <a:pt x="935255" y="2646259"/>
                    <a:pt x="879123" y="2643022"/>
                  </a:cubicBezTo>
                  <a:cubicBezTo>
                    <a:pt x="656683" y="2630219"/>
                    <a:pt x="450505" y="2533016"/>
                    <a:pt x="299989" y="2372686"/>
                  </a:cubicBezTo>
                  <a:cubicBezTo>
                    <a:pt x="450231" y="2211259"/>
                    <a:pt x="656618" y="2113143"/>
                    <a:pt x="879671" y="2099792"/>
                  </a:cubicBezTo>
                  <a:cubicBezTo>
                    <a:pt x="935738" y="2096437"/>
                    <a:pt x="983373" y="2057585"/>
                    <a:pt x="997925" y="2003332"/>
                  </a:cubicBezTo>
                  <a:cubicBezTo>
                    <a:pt x="1012490" y="1949080"/>
                    <a:pt x="990695" y="1891603"/>
                    <a:pt x="943829" y="1860633"/>
                  </a:cubicBezTo>
                  <a:cubicBezTo>
                    <a:pt x="757580" y="1737537"/>
                    <a:pt x="628075" y="1549513"/>
                    <a:pt x="578704" y="1334773"/>
                  </a:cubicBezTo>
                  <a:cubicBezTo>
                    <a:pt x="789058" y="1271228"/>
                    <a:pt x="1016040" y="1290061"/>
                    <a:pt x="1214975" y="1389992"/>
                  </a:cubicBezTo>
                  <a:cubicBezTo>
                    <a:pt x="1265208" y="1415232"/>
                    <a:pt x="1325960" y="1405457"/>
                    <a:pt x="1365752" y="1365743"/>
                  </a:cubicBezTo>
                  <a:cubicBezTo>
                    <a:pt x="1405544" y="1326029"/>
                    <a:pt x="1415424" y="1265303"/>
                    <a:pt x="1390288" y="1215018"/>
                  </a:cubicBezTo>
                  <a:cubicBezTo>
                    <a:pt x="1290396" y="1015222"/>
                    <a:pt x="1272216" y="787510"/>
                    <a:pt x="1336870" y="576738"/>
                  </a:cubicBezTo>
                  <a:cubicBezTo>
                    <a:pt x="1550983" y="626931"/>
                    <a:pt x="1738251" y="756879"/>
                    <a:pt x="1860551" y="943116"/>
                  </a:cubicBezTo>
                  <a:cubicBezTo>
                    <a:pt x="1891429" y="990125"/>
                    <a:pt x="1948984" y="1012051"/>
                    <a:pt x="2003249" y="997577"/>
                  </a:cubicBezTo>
                  <a:cubicBezTo>
                    <a:pt x="2057593" y="983091"/>
                    <a:pt x="2096537" y="935429"/>
                    <a:pt x="2099905" y="879310"/>
                  </a:cubicBezTo>
                  <a:cubicBezTo>
                    <a:pt x="2113308" y="656348"/>
                    <a:pt x="2211411" y="450065"/>
                    <a:pt x="2372786" y="299876"/>
                  </a:cubicBezTo>
                  <a:cubicBezTo>
                    <a:pt x="2533338" y="450601"/>
                    <a:pt x="2630554" y="657105"/>
                    <a:pt x="2643148" y="879923"/>
                  </a:cubicBezTo>
                  <a:cubicBezTo>
                    <a:pt x="2646333" y="936107"/>
                    <a:pt x="2685172" y="983939"/>
                    <a:pt x="2739516" y="998569"/>
                  </a:cubicBezTo>
                  <a:cubicBezTo>
                    <a:pt x="2793860" y="1013199"/>
                    <a:pt x="2851454" y="991352"/>
                    <a:pt x="2882424" y="944369"/>
                  </a:cubicBezTo>
                  <a:cubicBezTo>
                    <a:pt x="3005468" y="757688"/>
                    <a:pt x="3193675" y="627884"/>
                    <a:pt x="3408884" y="578395"/>
                  </a:cubicBezTo>
                  <a:cubicBezTo>
                    <a:pt x="3472390" y="788671"/>
                    <a:pt x="3453610" y="1015561"/>
                    <a:pt x="3353770" y="1214431"/>
                  </a:cubicBezTo>
                  <a:cubicBezTo>
                    <a:pt x="3328556" y="1264651"/>
                    <a:pt x="3338305" y="1325364"/>
                    <a:pt x="3377980" y="1365143"/>
                  </a:cubicBezTo>
                  <a:cubicBezTo>
                    <a:pt x="3417654" y="1404922"/>
                    <a:pt x="3478354" y="1414841"/>
                    <a:pt x="3528626" y="1389783"/>
                  </a:cubicBezTo>
                  <a:cubicBezTo>
                    <a:pt x="3728175" y="1290309"/>
                    <a:pt x="3955482" y="1272247"/>
                    <a:pt x="4166059" y="1336796"/>
                  </a:cubicBezTo>
                  <a:cubicBezTo>
                    <a:pt x="4115865" y="1550909"/>
                    <a:pt x="3985917" y="1738151"/>
                    <a:pt x="3799681" y="1860451"/>
                  </a:cubicBezTo>
                  <a:cubicBezTo>
                    <a:pt x="3752671" y="1891316"/>
                    <a:pt x="3730733" y="1948818"/>
                    <a:pt x="3745206" y="2003162"/>
                  </a:cubicBezTo>
                  <a:cubicBezTo>
                    <a:pt x="3759693" y="2057493"/>
                    <a:pt x="3807355" y="2096450"/>
                    <a:pt x="3863500" y="2099818"/>
                  </a:cubicBezTo>
                  <a:cubicBezTo>
                    <a:pt x="4086461" y="2113221"/>
                    <a:pt x="4292744" y="2211324"/>
                    <a:pt x="4442921" y="2372686"/>
                  </a:cubicBezTo>
                  <a:cubicBezTo>
                    <a:pt x="4292457" y="2532964"/>
                    <a:pt x="4086383" y="2630154"/>
                    <a:pt x="3864022" y="2643009"/>
                  </a:cubicBezTo>
                  <a:close/>
                </a:path>
              </a:pathLst>
            </a:custGeom>
            <a:grpFill/>
            <a:ln w="13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91A79448-32F4-41E4-BECD-0B120E7023BD}"/>
                </a:ext>
              </a:extLst>
            </p:cNvPr>
            <p:cNvSpPr/>
            <p:nvPr/>
          </p:nvSpPr>
          <p:spPr>
            <a:xfrm>
              <a:off x="16113752" y="1451203"/>
              <a:ext cx="1200683" cy="1200683"/>
            </a:xfrm>
            <a:custGeom>
              <a:avLst/>
              <a:gdLst>
                <a:gd name="connsiteX0" fmla="*/ 0 w 1200683"/>
                <a:gd name="connsiteY0" fmla="*/ 600342 h 1200683"/>
                <a:gd name="connsiteX1" fmla="*/ 600342 w 1200683"/>
                <a:gd name="connsiteY1" fmla="*/ 1200683 h 1200683"/>
                <a:gd name="connsiteX2" fmla="*/ 1200684 w 1200683"/>
                <a:gd name="connsiteY2" fmla="*/ 600342 h 1200683"/>
                <a:gd name="connsiteX3" fmla="*/ 600342 w 1200683"/>
                <a:gd name="connsiteY3" fmla="*/ 0 h 1200683"/>
                <a:gd name="connsiteX4" fmla="*/ 0 w 1200683"/>
                <a:gd name="connsiteY4" fmla="*/ 600342 h 1200683"/>
                <a:gd name="connsiteX5" fmla="*/ 939665 w 1200683"/>
                <a:gd name="connsiteY5" fmla="*/ 600342 h 1200683"/>
                <a:gd name="connsiteX6" fmla="*/ 600342 w 1200683"/>
                <a:gd name="connsiteY6" fmla="*/ 939665 h 1200683"/>
                <a:gd name="connsiteX7" fmla="*/ 261018 w 1200683"/>
                <a:gd name="connsiteY7" fmla="*/ 600342 h 1200683"/>
                <a:gd name="connsiteX8" fmla="*/ 600342 w 1200683"/>
                <a:gd name="connsiteY8" fmla="*/ 261018 h 1200683"/>
                <a:gd name="connsiteX9" fmla="*/ 939665 w 1200683"/>
                <a:gd name="connsiteY9" fmla="*/ 600342 h 120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0683" h="1200683">
                  <a:moveTo>
                    <a:pt x="0" y="600342"/>
                  </a:moveTo>
                  <a:cubicBezTo>
                    <a:pt x="0" y="931365"/>
                    <a:pt x="269319" y="1200683"/>
                    <a:pt x="600342" y="1200683"/>
                  </a:cubicBezTo>
                  <a:cubicBezTo>
                    <a:pt x="931365" y="1200683"/>
                    <a:pt x="1200684" y="931365"/>
                    <a:pt x="1200684" y="600342"/>
                  </a:cubicBezTo>
                  <a:cubicBezTo>
                    <a:pt x="1200684" y="269319"/>
                    <a:pt x="931365" y="0"/>
                    <a:pt x="600342" y="0"/>
                  </a:cubicBezTo>
                  <a:cubicBezTo>
                    <a:pt x="269319" y="0"/>
                    <a:pt x="0" y="269306"/>
                    <a:pt x="0" y="600342"/>
                  </a:cubicBezTo>
                  <a:close/>
                  <a:moveTo>
                    <a:pt x="939665" y="600342"/>
                  </a:moveTo>
                  <a:cubicBezTo>
                    <a:pt x="939665" y="787453"/>
                    <a:pt x="787453" y="939665"/>
                    <a:pt x="600342" y="939665"/>
                  </a:cubicBezTo>
                  <a:cubicBezTo>
                    <a:pt x="413244" y="939665"/>
                    <a:pt x="261018" y="787453"/>
                    <a:pt x="261018" y="600342"/>
                  </a:cubicBezTo>
                  <a:cubicBezTo>
                    <a:pt x="261018" y="413244"/>
                    <a:pt x="413244" y="261018"/>
                    <a:pt x="600342" y="261018"/>
                  </a:cubicBezTo>
                  <a:cubicBezTo>
                    <a:pt x="787453" y="261018"/>
                    <a:pt x="939665" y="413231"/>
                    <a:pt x="939665" y="600342"/>
                  </a:cubicBezTo>
                  <a:close/>
                </a:path>
              </a:pathLst>
            </a:custGeom>
            <a:grpFill/>
            <a:ln w="13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48B44632-4AAE-415D-94DA-137D4C2E9A5A}"/>
                </a:ext>
              </a:extLst>
            </p:cNvPr>
            <p:cNvSpPr/>
            <p:nvPr/>
          </p:nvSpPr>
          <p:spPr>
            <a:xfrm>
              <a:off x="15592262" y="929145"/>
              <a:ext cx="2244233" cy="2244255"/>
            </a:xfrm>
            <a:custGeom>
              <a:avLst/>
              <a:gdLst>
                <a:gd name="connsiteX0" fmla="*/ 2073791 w 2244233"/>
                <a:gd name="connsiteY0" fmla="*/ 814124 h 2244255"/>
                <a:gd name="connsiteX1" fmla="*/ 1968979 w 2244233"/>
                <a:gd name="connsiteY1" fmla="*/ 966050 h 2244255"/>
                <a:gd name="connsiteX2" fmla="*/ 1730917 w 2244233"/>
                <a:gd name="connsiteY2" fmla="*/ 1731472 h 2244255"/>
                <a:gd name="connsiteX3" fmla="*/ 512772 w 2244233"/>
                <a:gd name="connsiteY3" fmla="*/ 1731485 h 2244255"/>
                <a:gd name="connsiteX4" fmla="*/ 512772 w 2244233"/>
                <a:gd name="connsiteY4" fmla="*/ 513340 h 2244255"/>
                <a:gd name="connsiteX5" fmla="*/ 1281118 w 2244233"/>
                <a:gd name="connsiteY5" fmla="*/ 275813 h 2244255"/>
                <a:gd name="connsiteX6" fmla="*/ 1433396 w 2244233"/>
                <a:gd name="connsiteY6" fmla="*/ 171524 h 2244255"/>
                <a:gd name="connsiteX7" fmla="*/ 1329119 w 2244233"/>
                <a:gd name="connsiteY7" fmla="*/ 19233 h 2244255"/>
                <a:gd name="connsiteX8" fmla="*/ 328206 w 2244233"/>
                <a:gd name="connsiteY8" fmla="*/ 328761 h 2244255"/>
                <a:gd name="connsiteX9" fmla="*/ 328219 w 2244233"/>
                <a:gd name="connsiteY9" fmla="*/ 1916051 h 2244255"/>
                <a:gd name="connsiteX10" fmla="*/ 1121857 w 2244233"/>
                <a:gd name="connsiteY10" fmla="*/ 2244255 h 2244255"/>
                <a:gd name="connsiteX11" fmla="*/ 1915509 w 2244233"/>
                <a:gd name="connsiteY11" fmla="*/ 1916051 h 2244255"/>
                <a:gd name="connsiteX12" fmla="*/ 2225742 w 2244233"/>
                <a:gd name="connsiteY12" fmla="*/ 918949 h 2244255"/>
                <a:gd name="connsiteX13" fmla="*/ 2073791 w 2244233"/>
                <a:gd name="connsiteY13" fmla="*/ 814124 h 224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4233" h="2244255">
                  <a:moveTo>
                    <a:pt x="2073791" y="814124"/>
                  </a:moveTo>
                  <a:cubicBezTo>
                    <a:pt x="2002885" y="827136"/>
                    <a:pt x="1955967" y="895157"/>
                    <a:pt x="1968979" y="966050"/>
                  </a:cubicBezTo>
                  <a:cubicBezTo>
                    <a:pt x="2020191" y="1245052"/>
                    <a:pt x="1931183" y="1531206"/>
                    <a:pt x="1730917" y="1731472"/>
                  </a:cubicBezTo>
                  <a:cubicBezTo>
                    <a:pt x="1395091" y="2067324"/>
                    <a:pt x="848624" y="2067311"/>
                    <a:pt x="512772" y="1731485"/>
                  </a:cubicBezTo>
                  <a:cubicBezTo>
                    <a:pt x="176933" y="1395633"/>
                    <a:pt x="176933" y="849179"/>
                    <a:pt x="512772" y="513340"/>
                  </a:cubicBezTo>
                  <a:cubicBezTo>
                    <a:pt x="713873" y="312225"/>
                    <a:pt x="1001137" y="223414"/>
                    <a:pt x="1281118" y="275813"/>
                  </a:cubicBezTo>
                  <a:cubicBezTo>
                    <a:pt x="1351984" y="289034"/>
                    <a:pt x="1420149" y="242377"/>
                    <a:pt x="1433396" y="171524"/>
                  </a:cubicBezTo>
                  <a:cubicBezTo>
                    <a:pt x="1446655" y="100670"/>
                    <a:pt x="1399972" y="32492"/>
                    <a:pt x="1329119" y="19233"/>
                  </a:cubicBezTo>
                  <a:cubicBezTo>
                    <a:pt x="964320" y="-49011"/>
                    <a:pt x="590242" y="66725"/>
                    <a:pt x="328206" y="328761"/>
                  </a:cubicBezTo>
                  <a:cubicBezTo>
                    <a:pt x="-109404" y="766371"/>
                    <a:pt x="-109404" y="1478428"/>
                    <a:pt x="328219" y="1916051"/>
                  </a:cubicBezTo>
                  <a:cubicBezTo>
                    <a:pt x="547030" y="2134863"/>
                    <a:pt x="834451" y="2244255"/>
                    <a:pt x="1121857" y="2244255"/>
                  </a:cubicBezTo>
                  <a:cubicBezTo>
                    <a:pt x="1409278" y="2244255"/>
                    <a:pt x="1696698" y="2134850"/>
                    <a:pt x="1915509" y="1916051"/>
                  </a:cubicBezTo>
                  <a:cubicBezTo>
                    <a:pt x="2176449" y="1655098"/>
                    <a:pt x="2292420" y="1282351"/>
                    <a:pt x="2225742" y="918949"/>
                  </a:cubicBezTo>
                  <a:cubicBezTo>
                    <a:pt x="2212692" y="848030"/>
                    <a:pt x="2144553" y="801112"/>
                    <a:pt x="2073791" y="814124"/>
                  </a:cubicBezTo>
                  <a:close/>
                </a:path>
              </a:pathLst>
            </a:custGeom>
            <a:grpFill/>
            <a:ln w="13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97801EDF-9211-4A94-AE17-62450C1610EF}"/>
                </a:ext>
              </a:extLst>
            </p:cNvPr>
            <p:cNvSpPr/>
            <p:nvPr/>
          </p:nvSpPr>
          <p:spPr>
            <a:xfrm>
              <a:off x="17286115" y="1220893"/>
              <a:ext cx="261018" cy="261018"/>
            </a:xfrm>
            <a:custGeom>
              <a:avLst/>
              <a:gdLst>
                <a:gd name="connsiteX0" fmla="*/ 130509 w 261018"/>
                <a:gd name="connsiteY0" fmla="*/ 261018 h 261018"/>
                <a:gd name="connsiteX1" fmla="*/ 222766 w 261018"/>
                <a:gd name="connsiteY1" fmla="*/ 222779 h 261018"/>
                <a:gd name="connsiteX2" fmla="*/ 261018 w 261018"/>
                <a:gd name="connsiteY2" fmla="*/ 130509 h 261018"/>
                <a:gd name="connsiteX3" fmla="*/ 222766 w 261018"/>
                <a:gd name="connsiteY3" fmla="*/ 38239 h 261018"/>
                <a:gd name="connsiteX4" fmla="*/ 130509 w 261018"/>
                <a:gd name="connsiteY4" fmla="*/ 0 h 261018"/>
                <a:gd name="connsiteX5" fmla="*/ 38239 w 261018"/>
                <a:gd name="connsiteY5" fmla="*/ 38239 h 261018"/>
                <a:gd name="connsiteX6" fmla="*/ 0 w 261018"/>
                <a:gd name="connsiteY6" fmla="*/ 130509 h 261018"/>
                <a:gd name="connsiteX7" fmla="*/ 38239 w 261018"/>
                <a:gd name="connsiteY7" fmla="*/ 222779 h 261018"/>
                <a:gd name="connsiteX8" fmla="*/ 130509 w 261018"/>
                <a:gd name="connsiteY8" fmla="*/ 261018 h 26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018" h="261018">
                  <a:moveTo>
                    <a:pt x="130509" y="261018"/>
                  </a:moveTo>
                  <a:cubicBezTo>
                    <a:pt x="164833" y="261018"/>
                    <a:pt x="198504" y="247054"/>
                    <a:pt x="222766" y="222779"/>
                  </a:cubicBezTo>
                  <a:cubicBezTo>
                    <a:pt x="247041" y="198504"/>
                    <a:pt x="261018" y="164833"/>
                    <a:pt x="261018" y="130509"/>
                  </a:cubicBezTo>
                  <a:cubicBezTo>
                    <a:pt x="261018" y="96055"/>
                    <a:pt x="247054" y="62514"/>
                    <a:pt x="222766" y="38239"/>
                  </a:cubicBezTo>
                  <a:cubicBezTo>
                    <a:pt x="198504" y="13834"/>
                    <a:pt x="164833" y="0"/>
                    <a:pt x="130509" y="0"/>
                  </a:cubicBezTo>
                  <a:cubicBezTo>
                    <a:pt x="96185" y="0"/>
                    <a:pt x="62514" y="13834"/>
                    <a:pt x="38239" y="38239"/>
                  </a:cubicBezTo>
                  <a:cubicBezTo>
                    <a:pt x="13965" y="62514"/>
                    <a:pt x="0" y="96055"/>
                    <a:pt x="0" y="130509"/>
                  </a:cubicBezTo>
                  <a:cubicBezTo>
                    <a:pt x="0" y="164833"/>
                    <a:pt x="13951" y="198504"/>
                    <a:pt x="38239" y="222779"/>
                  </a:cubicBezTo>
                  <a:cubicBezTo>
                    <a:pt x="62514" y="247054"/>
                    <a:pt x="96198" y="261018"/>
                    <a:pt x="130509" y="261018"/>
                  </a:cubicBezTo>
                  <a:close/>
                </a:path>
              </a:pathLst>
            </a:custGeom>
            <a:grpFill/>
            <a:ln w="130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72970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11</Words>
  <Application>Microsoft Office PowerPoint</Application>
  <PresentationFormat>Widescreen</PresentationFormat>
  <Paragraphs>7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Pacifico</vt:lpstr>
      <vt:lpstr>Product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</dc:creator>
  <cp:lastModifiedBy>Caio</cp:lastModifiedBy>
  <cp:revision>20</cp:revision>
  <dcterms:created xsi:type="dcterms:W3CDTF">2020-05-28T01:28:53Z</dcterms:created>
  <dcterms:modified xsi:type="dcterms:W3CDTF">2020-05-28T06:08:13Z</dcterms:modified>
</cp:coreProperties>
</file>