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5" d="100"/>
          <a:sy n="55" d="100"/>
        </p:scale>
        <p:origin x="786" y="7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DE24-5E87-4E6A-9690-27FBD7E3F6DB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E3CD-6452-4F8A-9725-ED0A76513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6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DE24-5E87-4E6A-9690-27FBD7E3F6DB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E3CD-6452-4F8A-9725-ED0A76513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78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DE24-5E87-4E6A-9690-27FBD7E3F6DB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E3CD-6452-4F8A-9725-ED0A76513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79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DE24-5E87-4E6A-9690-27FBD7E3F6DB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E3CD-6452-4F8A-9725-ED0A76513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3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DE24-5E87-4E6A-9690-27FBD7E3F6DB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E3CD-6452-4F8A-9725-ED0A76513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71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DE24-5E87-4E6A-9690-27FBD7E3F6DB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E3CD-6452-4F8A-9725-ED0A76513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3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DE24-5E87-4E6A-9690-27FBD7E3F6DB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E3CD-6452-4F8A-9725-ED0A76513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74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DE24-5E87-4E6A-9690-27FBD7E3F6DB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E3CD-6452-4F8A-9725-ED0A76513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69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DE24-5E87-4E6A-9690-27FBD7E3F6DB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E3CD-6452-4F8A-9725-ED0A76513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83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DE24-5E87-4E6A-9690-27FBD7E3F6DB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E3CD-6452-4F8A-9725-ED0A76513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48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DE24-5E87-4E6A-9690-27FBD7E3F6DB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E3CD-6452-4F8A-9725-ED0A76513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2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DE24-5E87-4E6A-9690-27FBD7E3F6DB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E3CD-6452-4F8A-9725-ED0A76513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07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723430-8F31-4B33-AB28-7FE1F832E9D1}"/>
              </a:ext>
            </a:extLst>
          </p:cNvPr>
          <p:cNvSpPr/>
          <p:nvPr/>
        </p:nvSpPr>
        <p:spPr>
          <a:xfrm>
            <a:off x="5445369" y="3042139"/>
            <a:ext cx="7110046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162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</dc:creator>
  <cp:lastModifiedBy>Caio</cp:lastModifiedBy>
  <cp:revision>1</cp:revision>
  <dcterms:created xsi:type="dcterms:W3CDTF">2020-06-03T01:48:24Z</dcterms:created>
  <dcterms:modified xsi:type="dcterms:W3CDTF">2020-06-03T01:53:46Z</dcterms:modified>
</cp:coreProperties>
</file>