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DA1AD-C0B8-4A39-A705-73194074DA2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A5D1F6-B94D-4EA0-901B-F6A435AE0FBF}">
      <dgm:prSet/>
      <dgm:spPr/>
      <dgm:t>
        <a:bodyPr/>
        <a:lstStyle/>
        <a:p>
          <a:r>
            <a:rPr lang="ko-KR" dirty="0"/>
            <a:t>의뢰의 내용은 다음과 같습니다</a:t>
          </a:r>
          <a:r>
            <a:rPr lang="en-US" dirty="0"/>
            <a:t>.</a:t>
          </a:r>
        </a:p>
        <a:p>
          <a:r>
            <a:rPr lang="ko-KR" altLang="en-US" b="1" dirty="0">
              <a:solidFill>
                <a:schemeClr val="tx1"/>
              </a:solidFill>
            </a:rPr>
            <a:t>다음의 의뢰를 해결하세요</a:t>
          </a:r>
          <a:r>
            <a:rPr lang="en-US" altLang="ko-KR" b="1" dirty="0">
              <a:solidFill>
                <a:schemeClr val="tx1"/>
              </a:solidFill>
            </a:rPr>
            <a:t>.</a:t>
          </a:r>
          <a:endParaRPr lang="en-US" b="1" dirty="0">
            <a:solidFill>
              <a:schemeClr val="tx1"/>
            </a:solidFill>
          </a:endParaRPr>
        </a:p>
      </dgm:t>
    </dgm:pt>
    <dgm:pt modelId="{94EA4836-555D-4587-A9C0-E55C570C312F}" type="parTrans" cxnId="{925BAF5A-4F3C-4AE8-8052-2D68F2A59431}">
      <dgm:prSet/>
      <dgm:spPr/>
      <dgm:t>
        <a:bodyPr/>
        <a:lstStyle/>
        <a:p>
          <a:endParaRPr lang="en-US"/>
        </a:p>
      </dgm:t>
    </dgm:pt>
    <dgm:pt modelId="{FFA1650B-656E-481B-9113-2B662514AEE6}" type="sibTrans" cxnId="{925BAF5A-4F3C-4AE8-8052-2D68F2A59431}">
      <dgm:prSet/>
      <dgm:spPr/>
      <dgm:t>
        <a:bodyPr/>
        <a:lstStyle/>
        <a:p>
          <a:endParaRPr lang="en-US"/>
        </a:p>
      </dgm:t>
    </dgm:pt>
    <dgm:pt modelId="{16AF6F88-0E2F-43CB-A37C-87D1ABDD39EE}">
      <dgm:prSet custT="1"/>
      <dgm:spPr/>
      <dgm:t>
        <a:bodyPr/>
        <a:lstStyle/>
        <a:p>
          <a:r>
            <a:rPr lang="en-US" sz="1000" dirty="0"/>
            <a:t>1 </a:t>
          </a:r>
          <a:r>
            <a:rPr lang="ko-KR" sz="1000" dirty="0"/>
            <a:t>제공된 </a:t>
          </a:r>
          <a:r>
            <a:rPr lang="en-US" altLang="ko-KR" sz="1000" dirty="0"/>
            <a:t>csv</a:t>
          </a:r>
          <a:r>
            <a:rPr lang="ko-KR" altLang="en-US" sz="1000" dirty="0"/>
            <a:t>파일</a:t>
          </a:r>
          <a:r>
            <a:rPr lang="ko-KR" sz="1000" dirty="0"/>
            <a:t>에서 해시태그에 대해 </a:t>
          </a:r>
          <a:r>
            <a:rPr lang="en-US" sz="1000" b="1" dirty="0">
              <a:solidFill>
                <a:schemeClr val="tx1"/>
              </a:solidFill>
            </a:rPr>
            <a:t>N-gram</a:t>
          </a:r>
          <a:r>
            <a:rPr lang="ko-KR" sz="1000" b="1" dirty="0">
              <a:solidFill>
                <a:schemeClr val="tx1"/>
              </a:solidFill>
            </a:rPr>
            <a:t> 분석</a:t>
          </a:r>
          <a:r>
            <a:rPr lang="ko-KR" sz="1000" dirty="0"/>
            <a:t>을 수행해 주세요</a:t>
          </a:r>
          <a:r>
            <a:rPr lang="en-US" sz="1000" dirty="0"/>
            <a:t>. </a:t>
          </a:r>
        </a:p>
        <a:p>
          <a:r>
            <a:rPr lang="en-US" sz="1000" b="1" dirty="0">
              <a:solidFill>
                <a:schemeClr val="tx1"/>
              </a:solidFill>
            </a:rPr>
            <a:t>(Bi-gram~5-gram)</a:t>
          </a:r>
        </a:p>
        <a:p>
          <a:r>
            <a:rPr lang="en-US" sz="1000" dirty="0"/>
            <a:t>- </a:t>
          </a:r>
          <a:r>
            <a:rPr lang="ko-KR" altLang="en-US" sz="1000" dirty="0" err="1"/>
            <a:t>불용어</a:t>
          </a:r>
          <a:r>
            <a:rPr lang="en-US" altLang="ko-KR" sz="1000" dirty="0"/>
            <a:t>/</a:t>
          </a:r>
          <a:r>
            <a:rPr lang="ko-KR" altLang="en-US" sz="1000" dirty="0"/>
            <a:t>특수문자  </a:t>
          </a:r>
          <a:r>
            <a:rPr lang="ko-KR" altLang="en-US" sz="1000" dirty="0" err="1"/>
            <a:t>전처리</a:t>
          </a:r>
          <a:endParaRPr lang="en-US" sz="1000" dirty="0"/>
        </a:p>
      </dgm:t>
    </dgm:pt>
    <dgm:pt modelId="{472ADCF7-693F-4DE5-ACBF-2C6C7BA35728}" type="parTrans" cxnId="{C687F811-560A-4829-9B5C-72DE5C0715D2}">
      <dgm:prSet/>
      <dgm:spPr/>
      <dgm:t>
        <a:bodyPr/>
        <a:lstStyle/>
        <a:p>
          <a:endParaRPr lang="en-US"/>
        </a:p>
      </dgm:t>
    </dgm:pt>
    <dgm:pt modelId="{81B1AA72-1270-4C95-89A9-3DC4BCA3E466}" type="sibTrans" cxnId="{C687F811-560A-4829-9B5C-72DE5C0715D2}">
      <dgm:prSet/>
      <dgm:spPr/>
      <dgm:t>
        <a:bodyPr/>
        <a:lstStyle/>
        <a:p>
          <a:endParaRPr lang="en-US"/>
        </a:p>
      </dgm:t>
    </dgm:pt>
    <dgm:pt modelId="{CE5B59E4-8E97-4B38-B676-63C14B5AA9D4}">
      <dgm:prSet custT="1"/>
      <dgm:spPr/>
      <dgm:t>
        <a:bodyPr/>
        <a:lstStyle/>
        <a:p>
          <a:r>
            <a:rPr lang="en-US" sz="1000" dirty="0"/>
            <a:t>2. </a:t>
          </a:r>
          <a:r>
            <a:rPr lang="ko-KR" sz="1000" dirty="0"/>
            <a:t>제공된 </a:t>
          </a:r>
          <a:r>
            <a:rPr lang="en-US" sz="1000" dirty="0"/>
            <a:t>csv</a:t>
          </a:r>
          <a:r>
            <a:rPr lang="ko-KR" sz="1000" dirty="0"/>
            <a:t>파일의 각 게시글을 각각 문서라고 간주했을 때</a:t>
          </a:r>
          <a:r>
            <a:rPr lang="en-US" sz="1000" dirty="0"/>
            <a:t>, </a:t>
          </a:r>
          <a:r>
            <a:rPr lang="ko-KR" sz="1000" dirty="0"/>
            <a:t>빈도수 </a:t>
          </a:r>
          <a:r>
            <a:rPr lang="en-US" sz="1000" dirty="0"/>
            <a:t>Top 10</a:t>
          </a:r>
          <a:r>
            <a:rPr lang="ko-KR" sz="1000" dirty="0"/>
            <a:t>의 명사의 </a:t>
          </a:r>
          <a:r>
            <a:rPr lang="en-US" sz="1000" b="1" dirty="0" err="1">
              <a:solidFill>
                <a:schemeClr val="tx1"/>
              </a:solidFill>
            </a:rPr>
            <a:t>Tf-Idf</a:t>
          </a:r>
          <a:r>
            <a:rPr lang="ko-KR" sz="1000" dirty="0"/>
            <a:t>를 각각 계산해 주세요</a:t>
          </a:r>
          <a:r>
            <a:rPr lang="en-US" sz="1000" dirty="0"/>
            <a:t>.</a:t>
          </a:r>
        </a:p>
      </dgm:t>
    </dgm:pt>
    <dgm:pt modelId="{1E88AC05-5031-4594-A4B6-59915A469B62}" type="parTrans" cxnId="{9993074B-9384-40C3-8158-91CC46EAEC9A}">
      <dgm:prSet/>
      <dgm:spPr/>
      <dgm:t>
        <a:bodyPr/>
        <a:lstStyle/>
        <a:p>
          <a:endParaRPr lang="en-US"/>
        </a:p>
      </dgm:t>
    </dgm:pt>
    <dgm:pt modelId="{1BFDA935-F186-45A3-8679-A8F0C60AFD88}" type="sibTrans" cxnId="{9993074B-9384-40C3-8158-91CC46EAEC9A}">
      <dgm:prSet/>
      <dgm:spPr/>
      <dgm:t>
        <a:bodyPr/>
        <a:lstStyle/>
        <a:p>
          <a:endParaRPr lang="en-US"/>
        </a:p>
      </dgm:t>
    </dgm:pt>
    <dgm:pt modelId="{6291B83B-23DB-4726-BBA7-8CEC8D9CD2D9}">
      <dgm:prSet/>
      <dgm:spPr/>
      <dgm:t>
        <a:bodyPr/>
        <a:lstStyle/>
        <a:p>
          <a:r>
            <a:rPr lang="en-US" dirty="0"/>
            <a:t>3. </a:t>
          </a:r>
          <a:r>
            <a:rPr lang="ko-KR" dirty="0"/>
            <a:t>증권사 애널리스트</a:t>
          </a:r>
          <a:r>
            <a:rPr lang="ko-KR" altLang="en-US" dirty="0"/>
            <a:t>의</a:t>
          </a:r>
          <a:r>
            <a:rPr lang="ko-KR" dirty="0"/>
            <a:t> </a:t>
          </a:r>
          <a:r>
            <a:rPr lang="ko-KR" altLang="en-US" dirty="0"/>
            <a:t> 분석 리포트 </a:t>
          </a:r>
          <a:r>
            <a:rPr lang="en-US" altLang="ko-KR" dirty="0"/>
            <a:t>(5</a:t>
          </a:r>
          <a:r>
            <a:rPr lang="ko-KR" altLang="en-US" dirty="0"/>
            <a:t>페이지 이상</a:t>
          </a:r>
          <a:r>
            <a:rPr lang="en-US" altLang="ko-KR" dirty="0"/>
            <a:t>)</a:t>
          </a:r>
          <a:r>
            <a:rPr lang="ko-KR" altLang="en-US" dirty="0"/>
            <a:t>를</a:t>
          </a:r>
          <a:r>
            <a:rPr lang="ko-KR" dirty="0"/>
            <a:t> 입수하여 </a:t>
          </a:r>
          <a:r>
            <a:rPr lang="ko-KR" b="1" dirty="0">
              <a:solidFill>
                <a:schemeClr val="tx1"/>
              </a:solidFill>
            </a:rPr>
            <a:t>그 글을 요약하고 핵심 키워드를 도출</a:t>
          </a:r>
          <a:r>
            <a:rPr lang="ko-KR" dirty="0"/>
            <a:t>해 주세요</a:t>
          </a:r>
          <a:r>
            <a:rPr lang="en-US" dirty="0"/>
            <a:t>.</a:t>
          </a:r>
          <a:r>
            <a:rPr lang="ko-KR" dirty="0"/>
            <a:t> </a:t>
          </a:r>
          <a:endParaRPr lang="en-US" dirty="0"/>
        </a:p>
      </dgm:t>
    </dgm:pt>
    <dgm:pt modelId="{59664DB2-FE6E-471C-AFC4-70AECA45685A}" type="parTrans" cxnId="{F596B620-5944-4840-9FAB-E0D977CED087}">
      <dgm:prSet/>
      <dgm:spPr/>
      <dgm:t>
        <a:bodyPr/>
        <a:lstStyle/>
        <a:p>
          <a:endParaRPr lang="en-US"/>
        </a:p>
      </dgm:t>
    </dgm:pt>
    <dgm:pt modelId="{4C49E28E-A27F-4708-A42F-6A47E7046209}" type="sibTrans" cxnId="{F596B620-5944-4840-9FAB-E0D977CED087}">
      <dgm:prSet/>
      <dgm:spPr/>
      <dgm:t>
        <a:bodyPr/>
        <a:lstStyle/>
        <a:p>
          <a:endParaRPr lang="en-US"/>
        </a:p>
      </dgm:t>
    </dgm:pt>
    <dgm:pt modelId="{A6E055D1-6DFB-4622-9644-7E86EE5D3D3F}">
      <dgm:prSet/>
      <dgm:spPr/>
      <dgm:t>
        <a:bodyPr/>
        <a:lstStyle/>
        <a:p>
          <a:r>
            <a:rPr lang="en-US" dirty="0"/>
            <a:t>4. Word2Vec</a:t>
          </a:r>
          <a:r>
            <a:rPr lang="ko-KR" dirty="0"/>
            <a:t>를 이용한 </a:t>
          </a:r>
          <a:r>
            <a:rPr lang="ko-KR" b="1" dirty="0">
              <a:solidFill>
                <a:schemeClr val="tx1"/>
              </a:solidFill>
            </a:rPr>
            <a:t>음악추천 시스템</a:t>
          </a:r>
          <a:r>
            <a:rPr lang="ko-KR" dirty="0"/>
            <a:t>을 만들기를 원합니다</a:t>
          </a:r>
          <a:r>
            <a:rPr lang="en-US" dirty="0"/>
            <a:t>. </a:t>
          </a:r>
          <a:r>
            <a:rPr lang="ko-KR" dirty="0"/>
            <a:t>이 시스템을 구현하기 위해 </a:t>
          </a:r>
          <a:endParaRPr lang="en-US" dirty="0"/>
        </a:p>
      </dgm:t>
    </dgm:pt>
    <dgm:pt modelId="{BB7CEC57-DA08-468D-8BBE-C34E502EE923}" type="parTrans" cxnId="{0F8F0BAB-06D5-406F-96B6-7FF357810483}">
      <dgm:prSet/>
      <dgm:spPr/>
      <dgm:t>
        <a:bodyPr/>
        <a:lstStyle/>
        <a:p>
          <a:endParaRPr lang="en-US"/>
        </a:p>
      </dgm:t>
    </dgm:pt>
    <dgm:pt modelId="{64B379C3-32FE-4C08-A387-167B35BE6163}" type="sibTrans" cxnId="{0F8F0BAB-06D5-406F-96B6-7FF357810483}">
      <dgm:prSet/>
      <dgm:spPr/>
      <dgm:t>
        <a:bodyPr/>
        <a:lstStyle/>
        <a:p>
          <a:endParaRPr lang="en-US"/>
        </a:p>
      </dgm:t>
    </dgm:pt>
    <dgm:pt modelId="{24ECD157-FD24-4380-88CF-6CF23AAAD13A}">
      <dgm:prSet/>
      <dgm:spPr/>
      <dgm:t>
        <a:bodyPr/>
        <a:lstStyle/>
        <a:p>
          <a:r>
            <a:rPr lang="ko-KR" altLang="en-US" dirty="0"/>
            <a:t>필요한 </a:t>
          </a:r>
          <a:r>
            <a:rPr lang="en-US" altLang="ko-KR" dirty="0"/>
            <a:t>AI</a:t>
          </a:r>
          <a:r>
            <a:rPr lang="en-US" dirty="0"/>
            <a:t> </a:t>
          </a:r>
          <a:r>
            <a:rPr lang="ko-KR" dirty="0"/>
            <a:t>기술들</a:t>
          </a:r>
          <a:r>
            <a:rPr lang="ko-KR" altLang="en-US" dirty="0"/>
            <a:t>의</a:t>
          </a:r>
          <a:r>
            <a:rPr lang="ko-KR" dirty="0"/>
            <a:t> </a:t>
          </a:r>
          <a:r>
            <a:rPr lang="ko-KR" altLang="en-US" b="1" dirty="0" err="1">
              <a:solidFill>
                <a:schemeClr val="tx1"/>
              </a:solidFill>
            </a:rPr>
            <a:t>분석</a:t>
          </a:r>
          <a:r>
            <a:rPr lang="ko-KR" b="1" dirty="0" err="1">
              <a:solidFill>
                <a:schemeClr val="tx1"/>
              </a:solidFill>
            </a:rPr>
            <a:t>레포트</a:t>
          </a:r>
          <a:r>
            <a:rPr lang="ko-KR" dirty="0" err="1"/>
            <a:t>를</a:t>
          </a:r>
          <a:r>
            <a:rPr lang="ko-KR" dirty="0"/>
            <a:t> 작성해 주세요</a:t>
          </a:r>
          <a:r>
            <a:rPr lang="en-US" dirty="0"/>
            <a:t>. (</a:t>
          </a:r>
          <a:r>
            <a:rPr lang="ko-KR" dirty="0"/>
            <a:t>마인드맵 형태의 </a:t>
          </a:r>
          <a:r>
            <a:rPr lang="en-US" dirty="0"/>
            <a:t>system </a:t>
          </a:r>
          <a:r>
            <a:rPr lang="ko-KR" dirty="0"/>
            <a:t>아키텍처 반드시 들어갈 것</a:t>
          </a:r>
          <a:r>
            <a:rPr lang="en-US" dirty="0"/>
            <a:t>)</a:t>
          </a:r>
        </a:p>
      </dgm:t>
    </dgm:pt>
    <dgm:pt modelId="{44FFC145-193C-4FE0-921A-38C157CF1F6B}" type="parTrans" cxnId="{4435F695-238B-4AF4-8D0E-D126DFD272CE}">
      <dgm:prSet/>
      <dgm:spPr/>
      <dgm:t>
        <a:bodyPr/>
        <a:lstStyle/>
        <a:p>
          <a:endParaRPr lang="en-US"/>
        </a:p>
      </dgm:t>
    </dgm:pt>
    <dgm:pt modelId="{C02DD68D-3EBB-4577-B51C-5FE97F0CBAF1}" type="sibTrans" cxnId="{4435F695-238B-4AF4-8D0E-D126DFD272CE}">
      <dgm:prSet/>
      <dgm:spPr/>
      <dgm:t>
        <a:bodyPr/>
        <a:lstStyle/>
        <a:p>
          <a:endParaRPr lang="en-US"/>
        </a:p>
      </dgm:t>
    </dgm:pt>
    <dgm:pt modelId="{6DB6697E-0B99-4A0A-A774-66DED8EE6EF3}">
      <dgm:prSet/>
      <dgm:spPr/>
      <dgm:t>
        <a:bodyPr/>
        <a:lstStyle/>
        <a:p>
          <a:r>
            <a:rPr lang="en-US" dirty="0"/>
            <a:t>5. </a:t>
          </a:r>
          <a:r>
            <a:rPr lang="ko-KR" dirty="0"/>
            <a:t>고객이 작성한 문장의 감정을 파악하여 이에 대응하는 </a:t>
          </a:r>
          <a:r>
            <a:rPr lang="ko-KR" b="1" dirty="0">
              <a:solidFill>
                <a:schemeClr val="tx1"/>
              </a:solidFill>
            </a:rPr>
            <a:t>이모티콘 추천 시스템</a:t>
          </a:r>
          <a:r>
            <a:rPr lang="en-US" dirty="0"/>
            <a:t>(</a:t>
          </a:r>
          <a:r>
            <a:rPr lang="ko-KR" dirty="0"/>
            <a:t>뒤 페이지 참조</a:t>
          </a:r>
          <a:r>
            <a:rPr lang="en-US" dirty="0"/>
            <a:t>)</a:t>
          </a:r>
          <a:r>
            <a:rPr lang="ko-KR" dirty="0"/>
            <a:t>을 만들려고 합니다</a:t>
          </a:r>
          <a:r>
            <a:rPr lang="en-US" dirty="0"/>
            <a:t>.</a:t>
          </a:r>
        </a:p>
      </dgm:t>
    </dgm:pt>
    <dgm:pt modelId="{41837D3E-6D9F-4D29-A761-5D57099A239F}" type="parTrans" cxnId="{5980C356-59D1-4F23-943E-BD9C2588F09E}">
      <dgm:prSet/>
      <dgm:spPr/>
      <dgm:t>
        <a:bodyPr/>
        <a:lstStyle/>
        <a:p>
          <a:endParaRPr lang="en-US"/>
        </a:p>
      </dgm:t>
    </dgm:pt>
    <dgm:pt modelId="{9C53F6A0-9A61-4E9D-9776-B38905D243D3}" type="sibTrans" cxnId="{5980C356-59D1-4F23-943E-BD9C2588F09E}">
      <dgm:prSet/>
      <dgm:spPr/>
      <dgm:t>
        <a:bodyPr/>
        <a:lstStyle/>
        <a:p>
          <a:endParaRPr lang="en-US"/>
        </a:p>
      </dgm:t>
    </dgm:pt>
    <dgm:pt modelId="{0E44488A-97E6-4FF9-AE73-FB0A83C4590D}">
      <dgm:prSet/>
      <dgm:spPr/>
      <dgm:t>
        <a:bodyPr/>
        <a:lstStyle/>
        <a:p>
          <a:r>
            <a:rPr lang="ko-KR" dirty="0"/>
            <a:t>이를 잘 구현하기 위한 </a:t>
          </a:r>
          <a:r>
            <a:rPr lang="ko-KR" b="1" dirty="0">
              <a:solidFill>
                <a:schemeClr val="tx1"/>
              </a:solidFill>
            </a:rPr>
            <a:t>아이디어 기획서</a:t>
          </a:r>
          <a:r>
            <a:rPr lang="ko-KR" dirty="0">
              <a:solidFill>
                <a:schemeClr val="bg1"/>
              </a:solidFill>
            </a:rPr>
            <a:t>를</a:t>
          </a:r>
          <a:r>
            <a:rPr lang="ko-KR" dirty="0">
              <a:solidFill>
                <a:srgbClr val="FF0000"/>
              </a:solidFill>
            </a:rPr>
            <a:t> </a:t>
          </a:r>
          <a:r>
            <a:rPr lang="ko-KR" dirty="0"/>
            <a:t>작성해 주세요</a:t>
          </a:r>
          <a:r>
            <a:rPr lang="en-US" dirty="0"/>
            <a:t>. (</a:t>
          </a:r>
          <a:r>
            <a:rPr lang="ko-KR" dirty="0"/>
            <a:t>구현이 안 되어도 좋으니 논리적</a:t>
          </a:r>
          <a:r>
            <a:rPr lang="ko-KR" altLang="en-US" dirty="0"/>
            <a:t>이고 참신한 </a:t>
          </a:r>
          <a:r>
            <a:rPr lang="en-US" altLang="ko-KR" dirty="0"/>
            <a:t> </a:t>
          </a:r>
          <a:r>
            <a:rPr lang="ko-KR" altLang="en-US" dirty="0"/>
            <a:t>아이디어면 </a:t>
          </a:r>
          <a:r>
            <a:rPr lang="en-US" altLang="ko-KR" dirty="0"/>
            <a:t>OK!)</a:t>
          </a:r>
          <a:endParaRPr lang="en-US" dirty="0"/>
        </a:p>
      </dgm:t>
    </dgm:pt>
    <dgm:pt modelId="{7F2FF985-FB49-4199-A24E-1ECC76FB2C14}" type="parTrans" cxnId="{B3095B18-0E5B-49AD-8CAC-DC6FE44C1268}">
      <dgm:prSet/>
      <dgm:spPr/>
      <dgm:t>
        <a:bodyPr/>
        <a:lstStyle/>
        <a:p>
          <a:endParaRPr lang="en-US"/>
        </a:p>
      </dgm:t>
    </dgm:pt>
    <dgm:pt modelId="{3C1E0EC7-1BA4-429C-8DD6-951BE932CF82}" type="sibTrans" cxnId="{B3095B18-0E5B-49AD-8CAC-DC6FE44C1268}">
      <dgm:prSet/>
      <dgm:spPr/>
      <dgm:t>
        <a:bodyPr/>
        <a:lstStyle/>
        <a:p>
          <a:endParaRPr lang="en-US"/>
        </a:p>
      </dgm:t>
    </dgm:pt>
    <dgm:pt modelId="{6A7CF98B-496C-4620-BFBA-D76B44E6A627}" type="pres">
      <dgm:prSet presAssocID="{3E9DA1AD-C0B8-4A39-A705-73194074DA27}" presName="Name0" presStyleCnt="0">
        <dgm:presLayoutVars>
          <dgm:dir/>
          <dgm:resizeHandles val="exact"/>
        </dgm:presLayoutVars>
      </dgm:prSet>
      <dgm:spPr/>
    </dgm:pt>
    <dgm:pt modelId="{6256A76A-6F05-4885-85AA-7F0F4990B24F}" type="pres">
      <dgm:prSet presAssocID="{E6A5D1F6-B94D-4EA0-901B-F6A435AE0FBF}" presName="node" presStyleLbl="node1" presStyleIdx="0" presStyleCnt="8">
        <dgm:presLayoutVars>
          <dgm:bulletEnabled val="1"/>
        </dgm:presLayoutVars>
      </dgm:prSet>
      <dgm:spPr/>
    </dgm:pt>
    <dgm:pt modelId="{BDCE2179-1B05-458B-8095-F141C436563D}" type="pres">
      <dgm:prSet presAssocID="{FFA1650B-656E-481B-9113-2B662514AEE6}" presName="sibTrans" presStyleLbl="sibTrans1D1" presStyleIdx="0" presStyleCnt="7"/>
      <dgm:spPr/>
    </dgm:pt>
    <dgm:pt modelId="{45F35D21-475A-4FF3-B048-F18CB7358CFE}" type="pres">
      <dgm:prSet presAssocID="{FFA1650B-656E-481B-9113-2B662514AEE6}" presName="connectorText" presStyleLbl="sibTrans1D1" presStyleIdx="0" presStyleCnt="7"/>
      <dgm:spPr/>
    </dgm:pt>
    <dgm:pt modelId="{D47EE803-8D70-43AA-A03F-5D43D3740D15}" type="pres">
      <dgm:prSet presAssocID="{16AF6F88-0E2F-43CB-A37C-87D1ABDD39EE}" presName="node" presStyleLbl="node1" presStyleIdx="1" presStyleCnt="8">
        <dgm:presLayoutVars>
          <dgm:bulletEnabled val="1"/>
        </dgm:presLayoutVars>
      </dgm:prSet>
      <dgm:spPr/>
    </dgm:pt>
    <dgm:pt modelId="{9E8931B3-D32F-4938-9574-D5D50D63A827}" type="pres">
      <dgm:prSet presAssocID="{81B1AA72-1270-4C95-89A9-3DC4BCA3E466}" presName="sibTrans" presStyleLbl="sibTrans1D1" presStyleIdx="1" presStyleCnt="7"/>
      <dgm:spPr/>
    </dgm:pt>
    <dgm:pt modelId="{C0407886-8A2A-4E1E-AA2B-2E68C1B27B2C}" type="pres">
      <dgm:prSet presAssocID="{81B1AA72-1270-4C95-89A9-3DC4BCA3E466}" presName="connectorText" presStyleLbl="sibTrans1D1" presStyleIdx="1" presStyleCnt="7"/>
      <dgm:spPr/>
    </dgm:pt>
    <dgm:pt modelId="{586216D8-AF42-4E6C-86BE-A1B0DD2108B2}" type="pres">
      <dgm:prSet presAssocID="{CE5B59E4-8E97-4B38-B676-63C14B5AA9D4}" presName="node" presStyleLbl="node1" presStyleIdx="2" presStyleCnt="8">
        <dgm:presLayoutVars>
          <dgm:bulletEnabled val="1"/>
        </dgm:presLayoutVars>
      </dgm:prSet>
      <dgm:spPr/>
    </dgm:pt>
    <dgm:pt modelId="{53165AD6-012C-469D-BDBB-FB0549DE43E0}" type="pres">
      <dgm:prSet presAssocID="{1BFDA935-F186-45A3-8679-A8F0C60AFD88}" presName="sibTrans" presStyleLbl="sibTrans1D1" presStyleIdx="2" presStyleCnt="7"/>
      <dgm:spPr/>
    </dgm:pt>
    <dgm:pt modelId="{6D37626A-5636-4F60-8490-1BFBE88EC002}" type="pres">
      <dgm:prSet presAssocID="{1BFDA935-F186-45A3-8679-A8F0C60AFD88}" presName="connectorText" presStyleLbl="sibTrans1D1" presStyleIdx="2" presStyleCnt="7"/>
      <dgm:spPr/>
    </dgm:pt>
    <dgm:pt modelId="{A12CF159-AFD8-4579-9CBD-1196E86788C3}" type="pres">
      <dgm:prSet presAssocID="{6291B83B-23DB-4726-BBA7-8CEC8D9CD2D9}" presName="node" presStyleLbl="node1" presStyleIdx="3" presStyleCnt="8">
        <dgm:presLayoutVars>
          <dgm:bulletEnabled val="1"/>
        </dgm:presLayoutVars>
      </dgm:prSet>
      <dgm:spPr/>
    </dgm:pt>
    <dgm:pt modelId="{9D6B8F60-98E1-48FE-852A-DFF6B9038981}" type="pres">
      <dgm:prSet presAssocID="{4C49E28E-A27F-4708-A42F-6A47E7046209}" presName="sibTrans" presStyleLbl="sibTrans1D1" presStyleIdx="3" presStyleCnt="7"/>
      <dgm:spPr/>
    </dgm:pt>
    <dgm:pt modelId="{53D8901A-F207-427B-964A-F78F38AF300F}" type="pres">
      <dgm:prSet presAssocID="{4C49E28E-A27F-4708-A42F-6A47E7046209}" presName="connectorText" presStyleLbl="sibTrans1D1" presStyleIdx="3" presStyleCnt="7"/>
      <dgm:spPr/>
    </dgm:pt>
    <dgm:pt modelId="{785FA732-B1DB-400D-92CF-BD69EA285804}" type="pres">
      <dgm:prSet presAssocID="{A6E055D1-6DFB-4622-9644-7E86EE5D3D3F}" presName="node" presStyleLbl="node1" presStyleIdx="4" presStyleCnt="8">
        <dgm:presLayoutVars>
          <dgm:bulletEnabled val="1"/>
        </dgm:presLayoutVars>
      </dgm:prSet>
      <dgm:spPr/>
    </dgm:pt>
    <dgm:pt modelId="{3E965435-9E34-47A7-8A39-457699771E37}" type="pres">
      <dgm:prSet presAssocID="{64B379C3-32FE-4C08-A387-167B35BE6163}" presName="sibTrans" presStyleLbl="sibTrans1D1" presStyleIdx="4" presStyleCnt="7"/>
      <dgm:spPr/>
    </dgm:pt>
    <dgm:pt modelId="{78633153-9D0A-4942-A9D8-8E0100967ED3}" type="pres">
      <dgm:prSet presAssocID="{64B379C3-32FE-4C08-A387-167B35BE6163}" presName="connectorText" presStyleLbl="sibTrans1D1" presStyleIdx="4" presStyleCnt="7"/>
      <dgm:spPr/>
    </dgm:pt>
    <dgm:pt modelId="{709EC7C1-D1A3-4A51-9B45-BF5609FE6E41}" type="pres">
      <dgm:prSet presAssocID="{24ECD157-FD24-4380-88CF-6CF23AAAD13A}" presName="node" presStyleLbl="node1" presStyleIdx="5" presStyleCnt="8">
        <dgm:presLayoutVars>
          <dgm:bulletEnabled val="1"/>
        </dgm:presLayoutVars>
      </dgm:prSet>
      <dgm:spPr/>
    </dgm:pt>
    <dgm:pt modelId="{DED67C4D-A87E-449F-8572-EE5119470ACA}" type="pres">
      <dgm:prSet presAssocID="{C02DD68D-3EBB-4577-B51C-5FE97F0CBAF1}" presName="sibTrans" presStyleLbl="sibTrans1D1" presStyleIdx="5" presStyleCnt="7"/>
      <dgm:spPr/>
    </dgm:pt>
    <dgm:pt modelId="{958F43B8-E298-4E55-8633-D79FA3FC415B}" type="pres">
      <dgm:prSet presAssocID="{C02DD68D-3EBB-4577-B51C-5FE97F0CBAF1}" presName="connectorText" presStyleLbl="sibTrans1D1" presStyleIdx="5" presStyleCnt="7"/>
      <dgm:spPr/>
    </dgm:pt>
    <dgm:pt modelId="{64482770-FA7A-49AC-A86A-D6D3D6B58DA3}" type="pres">
      <dgm:prSet presAssocID="{6DB6697E-0B99-4A0A-A774-66DED8EE6EF3}" presName="node" presStyleLbl="node1" presStyleIdx="6" presStyleCnt="8">
        <dgm:presLayoutVars>
          <dgm:bulletEnabled val="1"/>
        </dgm:presLayoutVars>
      </dgm:prSet>
      <dgm:spPr/>
    </dgm:pt>
    <dgm:pt modelId="{7B05D31C-ABA4-44A1-95BB-A4C2DEE9620E}" type="pres">
      <dgm:prSet presAssocID="{9C53F6A0-9A61-4E9D-9776-B38905D243D3}" presName="sibTrans" presStyleLbl="sibTrans1D1" presStyleIdx="6" presStyleCnt="7"/>
      <dgm:spPr/>
    </dgm:pt>
    <dgm:pt modelId="{A5971A25-C361-4184-9DFE-820DF947EF91}" type="pres">
      <dgm:prSet presAssocID="{9C53F6A0-9A61-4E9D-9776-B38905D243D3}" presName="connectorText" presStyleLbl="sibTrans1D1" presStyleIdx="6" presStyleCnt="7"/>
      <dgm:spPr/>
    </dgm:pt>
    <dgm:pt modelId="{3AE2BC8C-B0AA-438F-993D-9E5D36B23A86}" type="pres">
      <dgm:prSet presAssocID="{0E44488A-97E6-4FF9-AE73-FB0A83C4590D}" presName="node" presStyleLbl="node1" presStyleIdx="7" presStyleCnt="8">
        <dgm:presLayoutVars>
          <dgm:bulletEnabled val="1"/>
        </dgm:presLayoutVars>
      </dgm:prSet>
      <dgm:spPr/>
    </dgm:pt>
  </dgm:ptLst>
  <dgm:cxnLst>
    <dgm:cxn modelId="{9CBE340A-7D11-4ED2-82D8-2716806987BB}" type="presOf" srcId="{16AF6F88-0E2F-43CB-A37C-87D1ABDD39EE}" destId="{D47EE803-8D70-43AA-A03F-5D43D3740D15}" srcOrd="0" destOrd="0" presId="urn:microsoft.com/office/officeart/2016/7/layout/RepeatingBendingProcessNew"/>
    <dgm:cxn modelId="{EDE9440C-11F0-4797-ABD1-F4AA9B53F23D}" type="presOf" srcId="{24ECD157-FD24-4380-88CF-6CF23AAAD13A}" destId="{709EC7C1-D1A3-4A51-9B45-BF5609FE6E41}" srcOrd="0" destOrd="0" presId="urn:microsoft.com/office/officeart/2016/7/layout/RepeatingBendingProcessNew"/>
    <dgm:cxn modelId="{5C33490D-21A3-45DB-AC8F-3AB5A0BA30EA}" type="presOf" srcId="{FFA1650B-656E-481B-9113-2B662514AEE6}" destId="{BDCE2179-1B05-458B-8095-F141C436563D}" srcOrd="0" destOrd="0" presId="urn:microsoft.com/office/officeart/2016/7/layout/RepeatingBendingProcessNew"/>
    <dgm:cxn modelId="{C687F811-560A-4829-9B5C-72DE5C0715D2}" srcId="{3E9DA1AD-C0B8-4A39-A705-73194074DA27}" destId="{16AF6F88-0E2F-43CB-A37C-87D1ABDD39EE}" srcOrd="1" destOrd="0" parTransId="{472ADCF7-693F-4DE5-ACBF-2C6C7BA35728}" sibTransId="{81B1AA72-1270-4C95-89A9-3DC4BCA3E466}"/>
    <dgm:cxn modelId="{B3095B18-0E5B-49AD-8CAC-DC6FE44C1268}" srcId="{3E9DA1AD-C0B8-4A39-A705-73194074DA27}" destId="{0E44488A-97E6-4FF9-AE73-FB0A83C4590D}" srcOrd="7" destOrd="0" parTransId="{7F2FF985-FB49-4199-A24E-1ECC76FB2C14}" sibTransId="{3C1E0EC7-1BA4-429C-8DD6-951BE932CF82}"/>
    <dgm:cxn modelId="{4005B91F-434D-4433-BCCB-92DD1A6C4235}" type="presOf" srcId="{C02DD68D-3EBB-4577-B51C-5FE97F0CBAF1}" destId="{DED67C4D-A87E-449F-8572-EE5119470ACA}" srcOrd="0" destOrd="0" presId="urn:microsoft.com/office/officeart/2016/7/layout/RepeatingBendingProcessNew"/>
    <dgm:cxn modelId="{DD32D91F-DBB4-49E7-B025-A17533018268}" type="presOf" srcId="{6DB6697E-0B99-4A0A-A774-66DED8EE6EF3}" destId="{64482770-FA7A-49AC-A86A-D6D3D6B58DA3}" srcOrd="0" destOrd="0" presId="urn:microsoft.com/office/officeart/2016/7/layout/RepeatingBendingProcessNew"/>
    <dgm:cxn modelId="{F596B620-5944-4840-9FAB-E0D977CED087}" srcId="{3E9DA1AD-C0B8-4A39-A705-73194074DA27}" destId="{6291B83B-23DB-4726-BBA7-8CEC8D9CD2D9}" srcOrd="3" destOrd="0" parTransId="{59664DB2-FE6E-471C-AFC4-70AECA45685A}" sibTransId="{4C49E28E-A27F-4708-A42F-6A47E7046209}"/>
    <dgm:cxn modelId="{7F23903C-BA69-4028-A1D0-48342EF835C2}" type="presOf" srcId="{E6A5D1F6-B94D-4EA0-901B-F6A435AE0FBF}" destId="{6256A76A-6F05-4885-85AA-7F0F4990B24F}" srcOrd="0" destOrd="0" presId="urn:microsoft.com/office/officeart/2016/7/layout/RepeatingBendingProcessNew"/>
    <dgm:cxn modelId="{01440C4A-B421-46F2-B763-A87AD3C1D236}" type="presOf" srcId="{64B379C3-32FE-4C08-A387-167B35BE6163}" destId="{3E965435-9E34-47A7-8A39-457699771E37}" srcOrd="0" destOrd="0" presId="urn:microsoft.com/office/officeart/2016/7/layout/RepeatingBendingProcessNew"/>
    <dgm:cxn modelId="{9993074B-9384-40C3-8158-91CC46EAEC9A}" srcId="{3E9DA1AD-C0B8-4A39-A705-73194074DA27}" destId="{CE5B59E4-8E97-4B38-B676-63C14B5AA9D4}" srcOrd="2" destOrd="0" parTransId="{1E88AC05-5031-4594-A4B6-59915A469B62}" sibTransId="{1BFDA935-F186-45A3-8679-A8F0C60AFD88}"/>
    <dgm:cxn modelId="{035B214C-9F13-4325-9251-6F692DE32156}" type="presOf" srcId="{3E9DA1AD-C0B8-4A39-A705-73194074DA27}" destId="{6A7CF98B-496C-4620-BFBA-D76B44E6A627}" srcOrd="0" destOrd="0" presId="urn:microsoft.com/office/officeart/2016/7/layout/RepeatingBendingProcessNew"/>
    <dgm:cxn modelId="{E0B87751-1AAC-4FEE-A0AD-24BF4A6A8263}" type="presOf" srcId="{0E44488A-97E6-4FF9-AE73-FB0A83C4590D}" destId="{3AE2BC8C-B0AA-438F-993D-9E5D36B23A86}" srcOrd="0" destOrd="0" presId="urn:microsoft.com/office/officeart/2016/7/layout/RepeatingBendingProcessNew"/>
    <dgm:cxn modelId="{0C778A56-E541-4DF4-A5F2-D6E5BFBE9336}" type="presOf" srcId="{FFA1650B-656E-481B-9113-2B662514AEE6}" destId="{45F35D21-475A-4FF3-B048-F18CB7358CFE}" srcOrd="1" destOrd="0" presId="urn:microsoft.com/office/officeart/2016/7/layout/RepeatingBendingProcessNew"/>
    <dgm:cxn modelId="{5980C356-59D1-4F23-943E-BD9C2588F09E}" srcId="{3E9DA1AD-C0B8-4A39-A705-73194074DA27}" destId="{6DB6697E-0B99-4A0A-A774-66DED8EE6EF3}" srcOrd="6" destOrd="0" parTransId="{41837D3E-6D9F-4D29-A761-5D57099A239F}" sibTransId="{9C53F6A0-9A61-4E9D-9776-B38905D243D3}"/>
    <dgm:cxn modelId="{49EC6178-C11C-4D7C-BE50-14021BB1509A}" type="presOf" srcId="{81B1AA72-1270-4C95-89A9-3DC4BCA3E466}" destId="{C0407886-8A2A-4E1E-AA2B-2E68C1B27B2C}" srcOrd="1" destOrd="0" presId="urn:microsoft.com/office/officeart/2016/7/layout/RepeatingBendingProcessNew"/>
    <dgm:cxn modelId="{925BAF5A-4F3C-4AE8-8052-2D68F2A59431}" srcId="{3E9DA1AD-C0B8-4A39-A705-73194074DA27}" destId="{E6A5D1F6-B94D-4EA0-901B-F6A435AE0FBF}" srcOrd="0" destOrd="0" parTransId="{94EA4836-555D-4587-A9C0-E55C570C312F}" sibTransId="{FFA1650B-656E-481B-9113-2B662514AEE6}"/>
    <dgm:cxn modelId="{B6061285-F96A-4C7D-BA0E-D15EA3B0B781}" type="presOf" srcId="{4C49E28E-A27F-4708-A42F-6A47E7046209}" destId="{9D6B8F60-98E1-48FE-852A-DFF6B9038981}" srcOrd="0" destOrd="0" presId="urn:microsoft.com/office/officeart/2016/7/layout/RepeatingBendingProcessNew"/>
    <dgm:cxn modelId="{09D9DA8A-509F-4B36-ADB5-7BE2CFC996E8}" type="presOf" srcId="{1BFDA935-F186-45A3-8679-A8F0C60AFD88}" destId="{53165AD6-012C-469D-BDBB-FB0549DE43E0}" srcOrd="0" destOrd="0" presId="urn:microsoft.com/office/officeart/2016/7/layout/RepeatingBendingProcessNew"/>
    <dgm:cxn modelId="{2B2B8991-7B63-48F3-974A-C9B320EDA11B}" type="presOf" srcId="{9C53F6A0-9A61-4E9D-9776-B38905D243D3}" destId="{A5971A25-C361-4184-9DFE-820DF947EF91}" srcOrd="1" destOrd="0" presId="urn:microsoft.com/office/officeart/2016/7/layout/RepeatingBendingProcessNew"/>
    <dgm:cxn modelId="{4435F695-238B-4AF4-8D0E-D126DFD272CE}" srcId="{3E9DA1AD-C0B8-4A39-A705-73194074DA27}" destId="{24ECD157-FD24-4380-88CF-6CF23AAAD13A}" srcOrd="5" destOrd="0" parTransId="{44FFC145-193C-4FE0-921A-38C157CF1F6B}" sibTransId="{C02DD68D-3EBB-4577-B51C-5FE97F0CBAF1}"/>
    <dgm:cxn modelId="{10F7D697-A92F-4E05-A9C9-8FC8F784A649}" type="presOf" srcId="{9C53F6A0-9A61-4E9D-9776-B38905D243D3}" destId="{7B05D31C-ABA4-44A1-95BB-A4C2DEE9620E}" srcOrd="0" destOrd="0" presId="urn:microsoft.com/office/officeart/2016/7/layout/RepeatingBendingProcessNew"/>
    <dgm:cxn modelId="{9B101DA2-245A-4237-9874-17D0F383B30B}" type="presOf" srcId="{81B1AA72-1270-4C95-89A9-3DC4BCA3E466}" destId="{9E8931B3-D32F-4938-9574-D5D50D63A827}" srcOrd="0" destOrd="0" presId="urn:microsoft.com/office/officeart/2016/7/layout/RepeatingBendingProcessNew"/>
    <dgm:cxn modelId="{0F8F0BAB-06D5-406F-96B6-7FF357810483}" srcId="{3E9DA1AD-C0B8-4A39-A705-73194074DA27}" destId="{A6E055D1-6DFB-4622-9644-7E86EE5D3D3F}" srcOrd="4" destOrd="0" parTransId="{BB7CEC57-DA08-468D-8BBE-C34E502EE923}" sibTransId="{64B379C3-32FE-4C08-A387-167B35BE6163}"/>
    <dgm:cxn modelId="{C699B1AB-7982-47EF-85F7-39D3377948B6}" type="presOf" srcId="{6291B83B-23DB-4726-BBA7-8CEC8D9CD2D9}" destId="{A12CF159-AFD8-4579-9CBD-1196E86788C3}" srcOrd="0" destOrd="0" presId="urn:microsoft.com/office/officeart/2016/7/layout/RepeatingBendingProcessNew"/>
    <dgm:cxn modelId="{939271CD-1BAF-4A32-91C7-67D541BAFF2D}" type="presOf" srcId="{1BFDA935-F186-45A3-8679-A8F0C60AFD88}" destId="{6D37626A-5636-4F60-8490-1BFBE88EC002}" srcOrd="1" destOrd="0" presId="urn:microsoft.com/office/officeart/2016/7/layout/RepeatingBendingProcessNew"/>
    <dgm:cxn modelId="{0D6AEFCE-3B2A-490A-8866-C1C1638E8A4B}" type="presOf" srcId="{4C49E28E-A27F-4708-A42F-6A47E7046209}" destId="{53D8901A-F207-427B-964A-F78F38AF300F}" srcOrd="1" destOrd="0" presId="urn:microsoft.com/office/officeart/2016/7/layout/RepeatingBendingProcessNew"/>
    <dgm:cxn modelId="{9F719CF1-8D93-44DD-B37A-92D66436D534}" type="presOf" srcId="{64B379C3-32FE-4C08-A387-167B35BE6163}" destId="{78633153-9D0A-4942-A9D8-8E0100967ED3}" srcOrd="1" destOrd="0" presId="urn:microsoft.com/office/officeart/2016/7/layout/RepeatingBendingProcessNew"/>
    <dgm:cxn modelId="{195086F4-3B0A-4731-96E2-C9912A7C3431}" type="presOf" srcId="{A6E055D1-6DFB-4622-9644-7E86EE5D3D3F}" destId="{785FA732-B1DB-400D-92CF-BD69EA285804}" srcOrd="0" destOrd="0" presId="urn:microsoft.com/office/officeart/2016/7/layout/RepeatingBendingProcessNew"/>
    <dgm:cxn modelId="{4826F8FD-55D0-42E4-BEE2-01256DC741D5}" type="presOf" srcId="{CE5B59E4-8E97-4B38-B676-63C14B5AA9D4}" destId="{586216D8-AF42-4E6C-86BE-A1B0DD2108B2}" srcOrd="0" destOrd="0" presId="urn:microsoft.com/office/officeart/2016/7/layout/RepeatingBendingProcessNew"/>
    <dgm:cxn modelId="{27FDDFFE-63E3-4D79-BF44-D9CFCAE9BFD6}" type="presOf" srcId="{C02DD68D-3EBB-4577-B51C-5FE97F0CBAF1}" destId="{958F43B8-E298-4E55-8633-D79FA3FC415B}" srcOrd="1" destOrd="0" presId="urn:microsoft.com/office/officeart/2016/7/layout/RepeatingBendingProcessNew"/>
    <dgm:cxn modelId="{800F290C-DAF6-4905-BE93-86A5F2122B8B}" type="presParOf" srcId="{6A7CF98B-496C-4620-BFBA-D76B44E6A627}" destId="{6256A76A-6F05-4885-85AA-7F0F4990B24F}" srcOrd="0" destOrd="0" presId="urn:microsoft.com/office/officeart/2016/7/layout/RepeatingBendingProcessNew"/>
    <dgm:cxn modelId="{F9FF52BA-9C27-45EC-9FEB-A80F5D8013A3}" type="presParOf" srcId="{6A7CF98B-496C-4620-BFBA-D76B44E6A627}" destId="{BDCE2179-1B05-458B-8095-F141C436563D}" srcOrd="1" destOrd="0" presId="urn:microsoft.com/office/officeart/2016/7/layout/RepeatingBendingProcessNew"/>
    <dgm:cxn modelId="{FEB6FEB6-4CD4-42AD-8502-55065A9C0FD8}" type="presParOf" srcId="{BDCE2179-1B05-458B-8095-F141C436563D}" destId="{45F35D21-475A-4FF3-B048-F18CB7358CFE}" srcOrd="0" destOrd="0" presId="urn:microsoft.com/office/officeart/2016/7/layout/RepeatingBendingProcessNew"/>
    <dgm:cxn modelId="{BA2B6BF2-18BB-4A6D-83D2-AFA8A7B2C2C5}" type="presParOf" srcId="{6A7CF98B-496C-4620-BFBA-D76B44E6A627}" destId="{D47EE803-8D70-43AA-A03F-5D43D3740D15}" srcOrd="2" destOrd="0" presId="urn:microsoft.com/office/officeart/2016/7/layout/RepeatingBendingProcessNew"/>
    <dgm:cxn modelId="{E1576D18-CA41-4D1F-873E-A60FB32CA4F6}" type="presParOf" srcId="{6A7CF98B-496C-4620-BFBA-D76B44E6A627}" destId="{9E8931B3-D32F-4938-9574-D5D50D63A827}" srcOrd="3" destOrd="0" presId="urn:microsoft.com/office/officeart/2016/7/layout/RepeatingBendingProcessNew"/>
    <dgm:cxn modelId="{3911FF2A-8303-4A0E-8501-58BDAA428AF2}" type="presParOf" srcId="{9E8931B3-D32F-4938-9574-D5D50D63A827}" destId="{C0407886-8A2A-4E1E-AA2B-2E68C1B27B2C}" srcOrd="0" destOrd="0" presId="urn:microsoft.com/office/officeart/2016/7/layout/RepeatingBendingProcessNew"/>
    <dgm:cxn modelId="{7B2A46C4-F632-4828-ADA2-4D1691DFD59D}" type="presParOf" srcId="{6A7CF98B-496C-4620-BFBA-D76B44E6A627}" destId="{586216D8-AF42-4E6C-86BE-A1B0DD2108B2}" srcOrd="4" destOrd="0" presId="urn:microsoft.com/office/officeart/2016/7/layout/RepeatingBendingProcessNew"/>
    <dgm:cxn modelId="{4A3981BF-E031-4F1D-9982-A781847C7F91}" type="presParOf" srcId="{6A7CF98B-496C-4620-BFBA-D76B44E6A627}" destId="{53165AD6-012C-469D-BDBB-FB0549DE43E0}" srcOrd="5" destOrd="0" presId="urn:microsoft.com/office/officeart/2016/7/layout/RepeatingBendingProcessNew"/>
    <dgm:cxn modelId="{D6C07965-FE52-4E74-B085-C5D1442B3229}" type="presParOf" srcId="{53165AD6-012C-469D-BDBB-FB0549DE43E0}" destId="{6D37626A-5636-4F60-8490-1BFBE88EC002}" srcOrd="0" destOrd="0" presId="urn:microsoft.com/office/officeart/2016/7/layout/RepeatingBendingProcessNew"/>
    <dgm:cxn modelId="{FF34B0F5-2B38-41F2-B492-F065C86D9A9C}" type="presParOf" srcId="{6A7CF98B-496C-4620-BFBA-D76B44E6A627}" destId="{A12CF159-AFD8-4579-9CBD-1196E86788C3}" srcOrd="6" destOrd="0" presId="urn:microsoft.com/office/officeart/2016/7/layout/RepeatingBendingProcessNew"/>
    <dgm:cxn modelId="{477F37F1-7F02-4E10-9A61-BF0F19FADA59}" type="presParOf" srcId="{6A7CF98B-496C-4620-BFBA-D76B44E6A627}" destId="{9D6B8F60-98E1-48FE-852A-DFF6B9038981}" srcOrd="7" destOrd="0" presId="urn:microsoft.com/office/officeart/2016/7/layout/RepeatingBendingProcessNew"/>
    <dgm:cxn modelId="{006068F5-C0AB-498F-BD12-09D17C04575B}" type="presParOf" srcId="{9D6B8F60-98E1-48FE-852A-DFF6B9038981}" destId="{53D8901A-F207-427B-964A-F78F38AF300F}" srcOrd="0" destOrd="0" presId="urn:microsoft.com/office/officeart/2016/7/layout/RepeatingBendingProcessNew"/>
    <dgm:cxn modelId="{683A4F30-7290-4ED5-AD67-79D7D640C0D1}" type="presParOf" srcId="{6A7CF98B-496C-4620-BFBA-D76B44E6A627}" destId="{785FA732-B1DB-400D-92CF-BD69EA285804}" srcOrd="8" destOrd="0" presId="urn:microsoft.com/office/officeart/2016/7/layout/RepeatingBendingProcessNew"/>
    <dgm:cxn modelId="{D1787DAD-79F0-4A02-AF5B-71BF30D0ECC1}" type="presParOf" srcId="{6A7CF98B-496C-4620-BFBA-D76B44E6A627}" destId="{3E965435-9E34-47A7-8A39-457699771E37}" srcOrd="9" destOrd="0" presId="urn:microsoft.com/office/officeart/2016/7/layout/RepeatingBendingProcessNew"/>
    <dgm:cxn modelId="{AD886B29-42C3-4594-B218-B3C91683295B}" type="presParOf" srcId="{3E965435-9E34-47A7-8A39-457699771E37}" destId="{78633153-9D0A-4942-A9D8-8E0100967ED3}" srcOrd="0" destOrd="0" presId="urn:microsoft.com/office/officeart/2016/7/layout/RepeatingBendingProcessNew"/>
    <dgm:cxn modelId="{3AFC2B35-8065-4860-9AE8-0F618D5FE049}" type="presParOf" srcId="{6A7CF98B-496C-4620-BFBA-D76B44E6A627}" destId="{709EC7C1-D1A3-4A51-9B45-BF5609FE6E41}" srcOrd="10" destOrd="0" presId="urn:microsoft.com/office/officeart/2016/7/layout/RepeatingBendingProcessNew"/>
    <dgm:cxn modelId="{726757B8-F6D0-4517-AC14-E8B931544413}" type="presParOf" srcId="{6A7CF98B-496C-4620-BFBA-D76B44E6A627}" destId="{DED67C4D-A87E-449F-8572-EE5119470ACA}" srcOrd="11" destOrd="0" presId="urn:microsoft.com/office/officeart/2016/7/layout/RepeatingBendingProcessNew"/>
    <dgm:cxn modelId="{B0283B37-F9C0-4BB4-9BE5-025F97D38C0D}" type="presParOf" srcId="{DED67C4D-A87E-449F-8572-EE5119470ACA}" destId="{958F43B8-E298-4E55-8633-D79FA3FC415B}" srcOrd="0" destOrd="0" presId="urn:microsoft.com/office/officeart/2016/7/layout/RepeatingBendingProcessNew"/>
    <dgm:cxn modelId="{DB98E71D-D142-419F-997A-110A5E78229D}" type="presParOf" srcId="{6A7CF98B-496C-4620-BFBA-D76B44E6A627}" destId="{64482770-FA7A-49AC-A86A-D6D3D6B58DA3}" srcOrd="12" destOrd="0" presId="urn:microsoft.com/office/officeart/2016/7/layout/RepeatingBendingProcessNew"/>
    <dgm:cxn modelId="{EB5D6729-4E53-4806-83D4-3FAF1A486114}" type="presParOf" srcId="{6A7CF98B-496C-4620-BFBA-D76B44E6A627}" destId="{7B05D31C-ABA4-44A1-95BB-A4C2DEE9620E}" srcOrd="13" destOrd="0" presId="urn:microsoft.com/office/officeart/2016/7/layout/RepeatingBendingProcessNew"/>
    <dgm:cxn modelId="{5E563CC3-E48C-4070-8BE6-DC940F66DF33}" type="presParOf" srcId="{7B05D31C-ABA4-44A1-95BB-A4C2DEE9620E}" destId="{A5971A25-C361-4184-9DFE-820DF947EF91}" srcOrd="0" destOrd="0" presId="urn:microsoft.com/office/officeart/2016/7/layout/RepeatingBendingProcessNew"/>
    <dgm:cxn modelId="{C1DE4397-AE38-4238-BA08-C0EEF58F1D97}" type="presParOf" srcId="{6A7CF98B-496C-4620-BFBA-D76B44E6A627}" destId="{3AE2BC8C-B0AA-438F-993D-9E5D36B23A8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E2179-1B05-458B-8095-F141C436563D}">
      <dsp:nvSpPr>
        <dsp:cNvPr id="0" name=""/>
        <dsp:cNvSpPr/>
      </dsp:nvSpPr>
      <dsp:spPr>
        <a:xfrm>
          <a:off x="2167774" y="1223642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737" y="1266872"/>
        <a:ext cx="24869" cy="4978"/>
      </dsp:txXfrm>
    </dsp:sp>
    <dsp:sp modelId="{6256A76A-6F05-4885-85AA-7F0F4990B24F}">
      <dsp:nvSpPr>
        <dsp:cNvPr id="0" name=""/>
        <dsp:cNvSpPr/>
      </dsp:nvSpPr>
      <dsp:spPr>
        <a:xfrm>
          <a:off x="6978" y="620583"/>
          <a:ext cx="2162595" cy="12975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/>
            <a:t>의뢰의 내용은 다음과 같습니다</a:t>
          </a:r>
          <a:r>
            <a:rPr lang="en-US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tx1"/>
              </a:solidFill>
            </a:rPr>
            <a:t>다음의 의뢰를 해결하세요</a:t>
          </a:r>
          <a:r>
            <a:rPr lang="en-US" altLang="ko-KR" sz="1200" b="1" kern="1200" dirty="0">
              <a:solidFill>
                <a:schemeClr val="tx1"/>
              </a:solidFill>
            </a:rPr>
            <a:t>.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6978" y="620583"/>
        <a:ext cx="2162595" cy="1297557"/>
      </dsp:txXfrm>
    </dsp:sp>
    <dsp:sp modelId="{9E8931B3-D32F-4938-9574-D5D50D63A827}">
      <dsp:nvSpPr>
        <dsp:cNvPr id="0" name=""/>
        <dsp:cNvSpPr/>
      </dsp:nvSpPr>
      <dsp:spPr>
        <a:xfrm>
          <a:off x="4827766" y="1223642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8730" y="1266872"/>
        <a:ext cx="24869" cy="4978"/>
      </dsp:txXfrm>
    </dsp:sp>
    <dsp:sp modelId="{D47EE803-8D70-43AA-A03F-5D43D3740D15}">
      <dsp:nvSpPr>
        <dsp:cNvPr id="0" name=""/>
        <dsp:cNvSpPr/>
      </dsp:nvSpPr>
      <dsp:spPr>
        <a:xfrm>
          <a:off x="2666971" y="620583"/>
          <a:ext cx="2162595" cy="129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 </a:t>
          </a:r>
          <a:r>
            <a:rPr lang="ko-KR" sz="1000" kern="1200" dirty="0"/>
            <a:t>제공된 </a:t>
          </a:r>
          <a:r>
            <a:rPr lang="en-US" altLang="ko-KR" sz="1000" kern="1200" dirty="0"/>
            <a:t>csv</a:t>
          </a:r>
          <a:r>
            <a:rPr lang="ko-KR" altLang="en-US" sz="1000" kern="1200" dirty="0"/>
            <a:t>파일</a:t>
          </a:r>
          <a:r>
            <a:rPr lang="ko-KR" sz="1000" kern="1200" dirty="0"/>
            <a:t>에서 해시태그에 대해 </a:t>
          </a:r>
          <a:r>
            <a:rPr lang="en-US" sz="1000" b="1" kern="1200" dirty="0">
              <a:solidFill>
                <a:schemeClr val="tx1"/>
              </a:solidFill>
            </a:rPr>
            <a:t>N-gram</a:t>
          </a:r>
          <a:r>
            <a:rPr lang="ko-KR" sz="1000" b="1" kern="1200" dirty="0">
              <a:solidFill>
                <a:schemeClr val="tx1"/>
              </a:solidFill>
            </a:rPr>
            <a:t> 분석</a:t>
          </a:r>
          <a:r>
            <a:rPr lang="ko-KR" sz="1000" kern="1200" dirty="0"/>
            <a:t>을 수행해 주세요</a:t>
          </a:r>
          <a:r>
            <a:rPr lang="en-US" sz="1000" kern="1200" dirty="0"/>
            <a:t>.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(Bi-gram~5-gram)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</a:t>
          </a:r>
          <a:r>
            <a:rPr lang="ko-KR" altLang="en-US" sz="1000" kern="1200" dirty="0" err="1"/>
            <a:t>불용어</a:t>
          </a:r>
          <a:r>
            <a:rPr lang="en-US" altLang="ko-KR" sz="1000" kern="1200" dirty="0"/>
            <a:t>/</a:t>
          </a:r>
          <a:r>
            <a:rPr lang="ko-KR" altLang="en-US" sz="1000" kern="1200" dirty="0"/>
            <a:t>특수문자  </a:t>
          </a:r>
          <a:r>
            <a:rPr lang="ko-KR" altLang="en-US" sz="1000" kern="1200" dirty="0" err="1"/>
            <a:t>전처리</a:t>
          </a:r>
          <a:endParaRPr lang="en-US" sz="1000" kern="1200" dirty="0"/>
        </a:p>
      </dsp:txBody>
      <dsp:txXfrm>
        <a:off x="2666971" y="620583"/>
        <a:ext cx="2162595" cy="1297557"/>
      </dsp:txXfrm>
    </dsp:sp>
    <dsp:sp modelId="{53165AD6-012C-469D-BDBB-FB0549DE43E0}">
      <dsp:nvSpPr>
        <dsp:cNvPr id="0" name=""/>
        <dsp:cNvSpPr/>
      </dsp:nvSpPr>
      <dsp:spPr>
        <a:xfrm>
          <a:off x="7487759" y="1223642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08723" y="1266872"/>
        <a:ext cx="24869" cy="4978"/>
      </dsp:txXfrm>
    </dsp:sp>
    <dsp:sp modelId="{586216D8-AF42-4E6C-86BE-A1B0DD2108B2}">
      <dsp:nvSpPr>
        <dsp:cNvPr id="0" name=""/>
        <dsp:cNvSpPr/>
      </dsp:nvSpPr>
      <dsp:spPr>
        <a:xfrm>
          <a:off x="5326964" y="620583"/>
          <a:ext cx="2162595" cy="12975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2. </a:t>
          </a:r>
          <a:r>
            <a:rPr lang="ko-KR" sz="1000" kern="1200" dirty="0"/>
            <a:t>제공된 </a:t>
          </a:r>
          <a:r>
            <a:rPr lang="en-US" sz="1000" kern="1200" dirty="0"/>
            <a:t>csv</a:t>
          </a:r>
          <a:r>
            <a:rPr lang="ko-KR" sz="1000" kern="1200" dirty="0"/>
            <a:t>파일의 각 게시글을 각각 문서라고 간주했을 때</a:t>
          </a:r>
          <a:r>
            <a:rPr lang="en-US" sz="1000" kern="1200" dirty="0"/>
            <a:t>, </a:t>
          </a:r>
          <a:r>
            <a:rPr lang="ko-KR" sz="1000" kern="1200" dirty="0"/>
            <a:t>빈도수 </a:t>
          </a:r>
          <a:r>
            <a:rPr lang="en-US" sz="1000" kern="1200" dirty="0"/>
            <a:t>Top 10</a:t>
          </a:r>
          <a:r>
            <a:rPr lang="ko-KR" sz="1000" kern="1200" dirty="0"/>
            <a:t>의 명사의 </a:t>
          </a:r>
          <a:r>
            <a:rPr lang="en-US" sz="1000" b="1" kern="1200" dirty="0" err="1">
              <a:solidFill>
                <a:schemeClr val="tx1"/>
              </a:solidFill>
            </a:rPr>
            <a:t>Tf-Idf</a:t>
          </a:r>
          <a:r>
            <a:rPr lang="ko-KR" sz="1000" kern="1200" dirty="0"/>
            <a:t>를 각각 계산해 주세요</a:t>
          </a:r>
          <a:r>
            <a:rPr lang="en-US" sz="1000" kern="1200" dirty="0"/>
            <a:t>.</a:t>
          </a:r>
        </a:p>
      </dsp:txBody>
      <dsp:txXfrm>
        <a:off x="5326964" y="620583"/>
        <a:ext cx="2162595" cy="1297557"/>
      </dsp:txXfrm>
    </dsp:sp>
    <dsp:sp modelId="{9D6B8F60-98E1-48FE-852A-DFF6B9038981}">
      <dsp:nvSpPr>
        <dsp:cNvPr id="0" name=""/>
        <dsp:cNvSpPr/>
      </dsp:nvSpPr>
      <dsp:spPr>
        <a:xfrm>
          <a:off x="1088276" y="1916340"/>
          <a:ext cx="7979978" cy="466797"/>
        </a:xfrm>
        <a:custGeom>
          <a:avLst/>
          <a:gdLst/>
          <a:ahLst/>
          <a:cxnLst/>
          <a:rect l="0" t="0" r="0" b="0"/>
          <a:pathLst>
            <a:path>
              <a:moveTo>
                <a:pt x="7979978" y="0"/>
              </a:moveTo>
              <a:lnTo>
                <a:pt x="7979978" y="250498"/>
              </a:lnTo>
              <a:lnTo>
                <a:pt x="0" y="250498"/>
              </a:lnTo>
              <a:lnTo>
                <a:pt x="0" y="46679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8378" y="2147250"/>
        <a:ext cx="399773" cy="4978"/>
      </dsp:txXfrm>
    </dsp:sp>
    <dsp:sp modelId="{A12CF159-AFD8-4579-9CBD-1196E86788C3}">
      <dsp:nvSpPr>
        <dsp:cNvPr id="0" name=""/>
        <dsp:cNvSpPr/>
      </dsp:nvSpPr>
      <dsp:spPr>
        <a:xfrm>
          <a:off x="7986956" y="620583"/>
          <a:ext cx="2162595" cy="12975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 </a:t>
          </a:r>
          <a:r>
            <a:rPr lang="ko-KR" sz="1200" kern="1200" dirty="0"/>
            <a:t>증권사 애널리스트</a:t>
          </a:r>
          <a:r>
            <a:rPr lang="ko-KR" altLang="en-US" sz="1200" kern="1200" dirty="0"/>
            <a:t>의</a:t>
          </a:r>
          <a:r>
            <a:rPr lang="ko-KR" sz="1200" kern="1200" dirty="0"/>
            <a:t> </a:t>
          </a:r>
          <a:r>
            <a:rPr lang="ko-KR" altLang="en-US" sz="1200" kern="1200" dirty="0"/>
            <a:t> 분석 리포트 </a:t>
          </a:r>
          <a:r>
            <a:rPr lang="en-US" altLang="ko-KR" sz="1200" kern="1200" dirty="0"/>
            <a:t>(5</a:t>
          </a:r>
          <a:r>
            <a:rPr lang="ko-KR" altLang="en-US" sz="1200" kern="1200" dirty="0"/>
            <a:t>페이지 이상</a:t>
          </a:r>
          <a:r>
            <a:rPr lang="en-US" altLang="ko-KR" sz="1200" kern="1200" dirty="0"/>
            <a:t>)</a:t>
          </a:r>
          <a:r>
            <a:rPr lang="ko-KR" altLang="en-US" sz="1200" kern="1200" dirty="0"/>
            <a:t>를</a:t>
          </a:r>
          <a:r>
            <a:rPr lang="ko-KR" sz="1200" kern="1200" dirty="0"/>
            <a:t> 입수하여 </a:t>
          </a:r>
          <a:r>
            <a:rPr lang="ko-KR" sz="1200" b="1" kern="1200" dirty="0">
              <a:solidFill>
                <a:schemeClr val="tx1"/>
              </a:solidFill>
            </a:rPr>
            <a:t>그 글을 요약하고 핵심 키워드를 도출</a:t>
          </a:r>
          <a:r>
            <a:rPr lang="ko-KR" sz="1200" kern="1200" dirty="0"/>
            <a:t>해 주세요</a:t>
          </a:r>
          <a:r>
            <a:rPr lang="en-US" sz="1200" kern="1200" dirty="0"/>
            <a:t>.</a:t>
          </a:r>
          <a:r>
            <a:rPr lang="ko-KR" sz="1200" kern="1200" dirty="0"/>
            <a:t> </a:t>
          </a:r>
          <a:endParaRPr lang="en-US" sz="1200" kern="1200" dirty="0"/>
        </a:p>
      </dsp:txBody>
      <dsp:txXfrm>
        <a:off x="7986956" y="620583"/>
        <a:ext cx="2162595" cy="1297557"/>
      </dsp:txXfrm>
    </dsp:sp>
    <dsp:sp modelId="{3E965435-9E34-47A7-8A39-457699771E37}">
      <dsp:nvSpPr>
        <dsp:cNvPr id="0" name=""/>
        <dsp:cNvSpPr/>
      </dsp:nvSpPr>
      <dsp:spPr>
        <a:xfrm>
          <a:off x="2167774" y="3018596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737" y="3061827"/>
        <a:ext cx="24869" cy="4978"/>
      </dsp:txXfrm>
    </dsp:sp>
    <dsp:sp modelId="{785FA732-B1DB-400D-92CF-BD69EA285804}">
      <dsp:nvSpPr>
        <dsp:cNvPr id="0" name=""/>
        <dsp:cNvSpPr/>
      </dsp:nvSpPr>
      <dsp:spPr>
        <a:xfrm>
          <a:off x="6978" y="2415538"/>
          <a:ext cx="2162595" cy="12975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Word2Vec</a:t>
          </a:r>
          <a:r>
            <a:rPr lang="ko-KR" sz="1200" kern="1200" dirty="0"/>
            <a:t>를 이용한 </a:t>
          </a:r>
          <a:r>
            <a:rPr lang="ko-KR" sz="1200" b="1" kern="1200" dirty="0">
              <a:solidFill>
                <a:schemeClr val="tx1"/>
              </a:solidFill>
            </a:rPr>
            <a:t>음악추천 시스템</a:t>
          </a:r>
          <a:r>
            <a:rPr lang="ko-KR" sz="1200" kern="1200" dirty="0"/>
            <a:t>을 만들기를 원합니다</a:t>
          </a:r>
          <a:r>
            <a:rPr lang="en-US" sz="1200" kern="1200" dirty="0"/>
            <a:t>. </a:t>
          </a:r>
          <a:r>
            <a:rPr lang="ko-KR" sz="1200" kern="1200" dirty="0"/>
            <a:t>이 시스템을 구현하기 위해 </a:t>
          </a:r>
          <a:endParaRPr lang="en-US" sz="1200" kern="1200" dirty="0"/>
        </a:p>
      </dsp:txBody>
      <dsp:txXfrm>
        <a:off x="6978" y="2415538"/>
        <a:ext cx="2162595" cy="1297557"/>
      </dsp:txXfrm>
    </dsp:sp>
    <dsp:sp modelId="{DED67C4D-A87E-449F-8572-EE5119470ACA}">
      <dsp:nvSpPr>
        <dsp:cNvPr id="0" name=""/>
        <dsp:cNvSpPr/>
      </dsp:nvSpPr>
      <dsp:spPr>
        <a:xfrm>
          <a:off x="4827766" y="3018596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8730" y="3061827"/>
        <a:ext cx="24869" cy="4978"/>
      </dsp:txXfrm>
    </dsp:sp>
    <dsp:sp modelId="{709EC7C1-D1A3-4A51-9B45-BF5609FE6E41}">
      <dsp:nvSpPr>
        <dsp:cNvPr id="0" name=""/>
        <dsp:cNvSpPr/>
      </dsp:nvSpPr>
      <dsp:spPr>
        <a:xfrm>
          <a:off x="2666971" y="2415538"/>
          <a:ext cx="2162595" cy="12975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필요한 </a:t>
          </a:r>
          <a:r>
            <a:rPr lang="en-US" altLang="ko-KR" sz="1200" kern="1200" dirty="0"/>
            <a:t>AI</a:t>
          </a:r>
          <a:r>
            <a:rPr lang="en-US" sz="1200" kern="1200" dirty="0"/>
            <a:t> </a:t>
          </a:r>
          <a:r>
            <a:rPr lang="ko-KR" sz="1200" kern="1200" dirty="0"/>
            <a:t>기술들</a:t>
          </a:r>
          <a:r>
            <a:rPr lang="ko-KR" altLang="en-US" sz="1200" kern="1200" dirty="0"/>
            <a:t>의</a:t>
          </a:r>
          <a:r>
            <a:rPr lang="ko-KR" sz="1200" kern="1200" dirty="0"/>
            <a:t> </a:t>
          </a:r>
          <a:r>
            <a:rPr lang="ko-KR" altLang="en-US" sz="1200" b="1" kern="1200" dirty="0" err="1">
              <a:solidFill>
                <a:schemeClr val="tx1"/>
              </a:solidFill>
            </a:rPr>
            <a:t>분석</a:t>
          </a:r>
          <a:r>
            <a:rPr lang="ko-KR" sz="1200" b="1" kern="1200" dirty="0" err="1">
              <a:solidFill>
                <a:schemeClr val="tx1"/>
              </a:solidFill>
            </a:rPr>
            <a:t>레포트</a:t>
          </a:r>
          <a:r>
            <a:rPr lang="ko-KR" sz="1200" kern="1200" dirty="0" err="1"/>
            <a:t>를</a:t>
          </a:r>
          <a:r>
            <a:rPr lang="ko-KR" sz="1200" kern="1200" dirty="0"/>
            <a:t> 작성해 주세요</a:t>
          </a:r>
          <a:r>
            <a:rPr lang="en-US" sz="1200" kern="1200" dirty="0"/>
            <a:t>. (</a:t>
          </a:r>
          <a:r>
            <a:rPr lang="ko-KR" sz="1200" kern="1200" dirty="0"/>
            <a:t>마인드맵 형태의 </a:t>
          </a:r>
          <a:r>
            <a:rPr lang="en-US" sz="1200" kern="1200" dirty="0"/>
            <a:t>system </a:t>
          </a:r>
          <a:r>
            <a:rPr lang="ko-KR" sz="1200" kern="1200" dirty="0"/>
            <a:t>아키텍처 반드시 들어갈 것</a:t>
          </a:r>
          <a:r>
            <a:rPr lang="en-US" sz="1200" kern="1200" dirty="0"/>
            <a:t>)</a:t>
          </a:r>
        </a:p>
      </dsp:txBody>
      <dsp:txXfrm>
        <a:off x="2666971" y="2415538"/>
        <a:ext cx="2162595" cy="1297557"/>
      </dsp:txXfrm>
    </dsp:sp>
    <dsp:sp modelId="{7B05D31C-ABA4-44A1-95BB-A4C2DEE9620E}">
      <dsp:nvSpPr>
        <dsp:cNvPr id="0" name=""/>
        <dsp:cNvSpPr/>
      </dsp:nvSpPr>
      <dsp:spPr>
        <a:xfrm>
          <a:off x="7487759" y="3018596"/>
          <a:ext cx="4667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79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08723" y="3061827"/>
        <a:ext cx="24869" cy="4978"/>
      </dsp:txXfrm>
    </dsp:sp>
    <dsp:sp modelId="{64482770-FA7A-49AC-A86A-D6D3D6B58DA3}">
      <dsp:nvSpPr>
        <dsp:cNvPr id="0" name=""/>
        <dsp:cNvSpPr/>
      </dsp:nvSpPr>
      <dsp:spPr>
        <a:xfrm>
          <a:off x="5326964" y="2415538"/>
          <a:ext cx="2162595" cy="129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5. </a:t>
          </a:r>
          <a:r>
            <a:rPr lang="ko-KR" sz="1200" kern="1200" dirty="0"/>
            <a:t>고객이 작성한 문장의 감정을 파악하여 이에 대응하는 </a:t>
          </a:r>
          <a:r>
            <a:rPr lang="ko-KR" sz="1200" b="1" kern="1200" dirty="0">
              <a:solidFill>
                <a:schemeClr val="tx1"/>
              </a:solidFill>
            </a:rPr>
            <a:t>이모티콘 추천 시스템</a:t>
          </a:r>
          <a:r>
            <a:rPr lang="en-US" sz="1200" kern="1200" dirty="0"/>
            <a:t>(</a:t>
          </a:r>
          <a:r>
            <a:rPr lang="ko-KR" sz="1200" kern="1200" dirty="0"/>
            <a:t>뒤 페이지 참조</a:t>
          </a:r>
          <a:r>
            <a:rPr lang="en-US" sz="1200" kern="1200" dirty="0"/>
            <a:t>)</a:t>
          </a:r>
          <a:r>
            <a:rPr lang="ko-KR" sz="1200" kern="1200" dirty="0"/>
            <a:t>을 만들려고 합니다</a:t>
          </a:r>
          <a:r>
            <a:rPr lang="en-US" sz="1200" kern="1200" dirty="0"/>
            <a:t>.</a:t>
          </a:r>
        </a:p>
      </dsp:txBody>
      <dsp:txXfrm>
        <a:off x="5326964" y="2415538"/>
        <a:ext cx="2162595" cy="1297557"/>
      </dsp:txXfrm>
    </dsp:sp>
    <dsp:sp modelId="{3AE2BC8C-B0AA-438F-993D-9E5D36B23A86}">
      <dsp:nvSpPr>
        <dsp:cNvPr id="0" name=""/>
        <dsp:cNvSpPr/>
      </dsp:nvSpPr>
      <dsp:spPr>
        <a:xfrm>
          <a:off x="7986956" y="2415538"/>
          <a:ext cx="2162595" cy="12975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969" tIns="111233" rIns="105969" bIns="11123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dirty="0"/>
            <a:t>이를 잘 구현하기 위한 </a:t>
          </a:r>
          <a:r>
            <a:rPr lang="ko-KR" sz="1200" b="1" kern="1200" dirty="0">
              <a:solidFill>
                <a:schemeClr val="tx1"/>
              </a:solidFill>
            </a:rPr>
            <a:t>아이디어 기획서</a:t>
          </a:r>
          <a:r>
            <a:rPr lang="ko-KR" sz="1200" kern="1200" dirty="0">
              <a:solidFill>
                <a:schemeClr val="bg1"/>
              </a:solidFill>
            </a:rPr>
            <a:t>를</a:t>
          </a:r>
          <a:r>
            <a:rPr lang="ko-KR" sz="1200" kern="1200" dirty="0">
              <a:solidFill>
                <a:srgbClr val="FF0000"/>
              </a:solidFill>
            </a:rPr>
            <a:t> </a:t>
          </a:r>
          <a:r>
            <a:rPr lang="ko-KR" sz="1200" kern="1200" dirty="0"/>
            <a:t>작성해 주세요</a:t>
          </a:r>
          <a:r>
            <a:rPr lang="en-US" sz="1200" kern="1200" dirty="0"/>
            <a:t>. (</a:t>
          </a:r>
          <a:r>
            <a:rPr lang="ko-KR" sz="1200" kern="1200" dirty="0"/>
            <a:t>구현이 안 되어도 좋으니 논리적</a:t>
          </a:r>
          <a:r>
            <a:rPr lang="ko-KR" altLang="en-US" sz="1200" kern="1200" dirty="0"/>
            <a:t>이고 참신한 </a:t>
          </a:r>
          <a:r>
            <a:rPr lang="en-US" altLang="ko-KR" sz="1200" kern="1200" dirty="0"/>
            <a:t> </a:t>
          </a:r>
          <a:r>
            <a:rPr lang="ko-KR" altLang="en-US" sz="1200" kern="1200" dirty="0"/>
            <a:t>아이디어면 </a:t>
          </a:r>
          <a:r>
            <a:rPr lang="en-US" altLang="ko-KR" sz="1200" kern="1200" dirty="0"/>
            <a:t>OK!)</a:t>
          </a:r>
          <a:endParaRPr lang="en-US" sz="1200" kern="1200" dirty="0"/>
        </a:p>
      </dsp:txBody>
      <dsp:txXfrm>
        <a:off x="7986956" y="2415538"/>
        <a:ext cx="2162595" cy="1297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-enthusiast.com/DL/Emojify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isonline.evehost.co.kr/files/DLA/20180401182706_JIIS-2018-24(1)_11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전자 회로 기판">
            <a:extLst>
              <a:ext uri="{FF2B5EF4-FFF2-40B4-BE49-F238E27FC236}">
                <a16:creationId xmlns:a16="http://schemas.microsoft.com/office/drawing/2014/main" id="{5872AF00-E103-4408-851C-F5CF57D46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9A892A-B037-43C7-83EB-79733322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>
                <a:solidFill>
                  <a:srgbClr val="FFFFFF"/>
                </a:solidFill>
              </a:rPr>
              <a:t>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73B64C-8AB7-4A4C-80A3-BF075B13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>
                <a:solidFill>
                  <a:srgbClr val="FFFFFF"/>
                </a:solidFill>
              </a:rPr>
              <a:t>기말과제 </a:t>
            </a:r>
            <a:r>
              <a:rPr lang="en-US" altLang="ko-KR" sz="2200" dirty="0">
                <a:solidFill>
                  <a:srgbClr val="FFFFFF"/>
                </a:solidFill>
              </a:rPr>
              <a:t>(</a:t>
            </a:r>
            <a:r>
              <a:rPr lang="ko-KR" altLang="en-US" sz="2200" dirty="0">
                <a:solidFill>
                  <a:srgbClr val="FFFFFF"/>
                </a:solidFill>
              </a:rPr>
              <a:t>기말고사 대체</a:t>
            </a:r>
            <a:r>
              <a:rPr lang="en-US" altLang="ko-KR" sz="2200" dirty="0">
                <a:solidFill>
                  <a:srgbClr val="FFFFFF"/>
                </a:solidFill>
              </a:rPr>
              <a:t>)</a:t>
            </a:r>
            <a:endParaRPr lang="ko-KR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029985-E622-4313-80C8-102BE822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>
                <a:solidFill>
                  <a:schemeClr val="tx2"/>
                </a:solidFill>
              </a:rPr>
              <a:t>1. </a:t>
            </a:r>
            <a:r>
              <a:rPr lang="ko-KR" altLang="en-US" sz="3700">
                <a:solidFill>
                  <a:schemeClr val="tx2"/>
                </a:solidFill>
              </a:rPr>
              <a:t>본인이 인공지능 스타트업을 창업했고 </a:t>
            </a:r>
            <a:br>
              <a:rPr lang="en-US" altLang="ko-KR" sz="3700">
                <a:solidFill>
                  <a:schemeClr val="tx2"/>
                </a:solidFill>
              </a:rPr>
            </a:br>
            <a:r>
              <a:rPr lang="ko-KR" altLang="en-US" sz="3700">
                <a:solidFill>
                  <a:schemeClr val="tx2"/>
                </a:solidFill>
              </a:rPr>
              <a:t>고객으로부터 다음과 같은 의뢰를 받았습니다</a:t>
            </a:r>
            <a:r>
              <a:rPr lang="en-US" altLang="ko-KR" sz="3700">
                <a:solidFill>
                  <a:schemeClr val="tx2"/>
                </a:solidFill>
              </a:rPr>
              <a:t>.</a:t>
            </a:r>
            <a:endParaRPr lang="ko-KR" altLang="en-US" sz="370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30D358E-AC12-40E0-8D5A-77215138C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3441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734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d right countenance for your input—Improving automatic emoticon  recommendation system with distributed representations - ScienceDirect">
            <a:extLst>
              <a:ext uri="{FF2B5EF4-FFF2-40B4-BE49-F238E27FC236}">
                <a16:creationId xmlns:a16="http://schemas.microsoft.com/office/drawing/2014/main" id="{311BCD9F-39FC-461F-A53B-85DCDEB2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5" y="371475"/>
            <a:ext cx="50482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826F7-C7DA-473C-9C52-A1F32F2C311D}"/>
              </a:ext>
            </a:extLst>
          </p:cNvPr>
          <p:cNvSpPr txBox="1"/>
          <p:nvPr/>
        </p:nvSpPr>
        <p:spPr>
          <a:xfrm>
            <a:off x="6256305" y="371475"/>
            <a:ext cx="588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https://datascience-enthusiast.com/DL/Emojify.html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F8D90-DED2-4A9C-900E-A97A388BC6B6}"/>
              </a:ext>
            </a:extLst>
          </p:cNvPr>
          <p:cNvSpPr txBox="1"/>
          <p:nvPr/>
        </p:nvSpPr>
        <p:spPr>
          <a:xfrm>
            <a:off x="5963055" y="1303506"/>
            <a:ext cx="5888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http://jiisonline.evehost.co.kr/files/DLA/20180401182706_JIIS-2018-24(1)_11.pdf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D252C-8B54-46CB-822B-1BA9394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511-E2D6-4D25-A922-4FAE6B50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705"/>
            <a:ext cx="10515600" cy="41957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● 마감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오후 </a:t>
            </a:r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en-US" altLang="ko-KR" dirty="0"/>
              <a:t>(</a:t>
            </a:r>
            <a:r>
              <a:rPr lang="ko-KR" altLang="en-US" dirty="0"/>
              <a:t>제출 지연 시 감점처리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● 제출내용</a:t>
            </a:r>
            <a:r>
              <a:rPr lang="en-US" altLang="ko-KR" dirty="0"/>
              <a:t>: </a:t>
            </a:r>
            <a:r>
              <a:rPr lang="ko-KR" altLang="en-US" dirty="0"/>
              <a:t>주피터 노트북</a:t>
            </a:r>
            <a:r>
              <a:rPr lang="en-US" altLang="ko-KR" dirty="0"/>
              <a:t>(</a:t>
            </a:r>
            <a:r>
              <a:rPr lang="en-US" altLang="ko-KR" dirty="0" err="1"/>
              <a:t>ipynb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pdf</a:t>
            </a:r>
            <a:r>
              <a:rPr lang="ko-KR" altLang="en-US" dirty="0"/>
              <a:t>로 작성하여 제출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</a:t>
            </a:r>
            <a:r>
              <a:rPr lang="en-US" altLang="ko-KR" dirty="0" err="1"/>
              <a:t>ipynb</a:t>
            </a:r>
            <a:r>
              <a:rPr lang="en-US" altLang="ko-KR" dirty="0"/>
              <a:t> = </a:t>
            </a:r>
            <a:r>
              <a:rPr lang="ko-KR" altLang="en-US" dirty="0"/>
              <a:t>문제</a:t>
            </a:r>
            <a:r>
              <a:rPr lang="en-US" altLang="ko-KR" dirty="0"/>
              <a:t>1, </a:t>
            </a:r>
            <a:r>
              <a:rPr lang="ko-KR" altLang="en-US" dirty="0"/>
              <a:t>해당코드</a:t>
            </a:r>
            <a:r>
              <a:rPr lang="en-US" altLang="ko-KR" dirty="0"/>
              <a:t>….</a:t>
            </a:r>
            <a:r>
              <a:rPr lang="ko-KR" altLang="en-US" dirty="0"/>
              <a:t>문제</a:t>
            </a:r>
            <a:r>
              <a:rPr lang="en-US" altLang="ko-KR" dirty="0"/>
              <a:t>3, </a:t>
            </a:r>
            <a:r>
              <a:rPr lang="ko-KR" altLang="en-US" dirty="0"/>
              <a:t>해당코드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pdf = </a:t>
            </a:r>
            <a:r>
              <a:rPr lang="ko-KR" altLang="en-US" dirty="0"/>
              <a:t>문제</a:t>
            </a:r>
            <a:r>
              <a:rPr lang="en-US" altLang="ko-KR" dirty="0"/>
              <a:t>4 </a:t>
            </a:r>
            <a:r>
              <a:rPr lang="ko-KR" altLang="en-US" dirty="0"/>
              <a:t>분석리포트 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r>
              <a:rPr lang="en-US" altLang="ko-KR" dirty="0"/>
              <a:t>5 </a:t>
            </a:r>
            <a:r>
              <a:rPr lang="ko-KR" altLang="en-US" dirty="0"/>
              <a:t>아이디어 기획서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● 제출형식</a:t>
            </a:r>
            <a:r>
              <a:rPr lang="en-US" altLang="ko-KR" dirty="0"/>
              <a:t>: </a:t>
            </a:r>
            <a:r>
              <a:rPr lang="ko-KR" altLang="en-US" dirty="0"/>
              <a:t>인공지능</a:t>
            </a:r>
            <a:r>
              <a:rPr lang="en-US" altLang="ko-KR" dirty="0"/>
              <a:t>A</a:t>
            </a:r>
            <a:r>
              <a:rPr lang="ko-KR" altLang="en-US" dirty="0"/>
              <a:t>기말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 marL="0" indent="0">
              <a:buNone/>
            </a:pPr>
            <a:r>
              <a:rPr lang="en-US" altLang="ko-KR" dirty="0"/>
              <a:t>                   =(</a:t>
            </a:r>
            <a:r>
              <a:rPr lang="ko-KR" altLang="en-US" dirty="0"/>
              <a:t>인공지능</a:t>
            </a:r>
            <a:r>
              <a:rPr lang="en-US" altLang="ko-KR" dirty="0"/>
              <a:t>A</a:t>
            </a:r>
            <a:r>
              <a:rPr lang="ko-KR" altLang="en-US" dirty="0"/>
              <a:t>기말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ipynb</a:t>
            </a:r>
            <a:r>
              <a:rPr lang="en-US" altLang="ko-KR" dirty="0"/>
              <a:t> + </a:t>
            </a:r>
            <a:r>
              <a:rPr lang="ko-KR" altLang="en-US" dirty="0"/>
              <a:t>인공지능</a:t>
            </a:r>
            <a:r>
              <a:rPr lang="en-US" altLang="ko-KR" dirty="0"/>
              <a:t>A</a:t>
            </a:r>
            <a:r>
              <a:rPr lang="ko-KR" altLang="en-US" dirty="0"/>
              <a:t>기말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pPr marL="0" indent="0">
              <a:buNone/>
            </a:pPr>
            <a:r>
              <a:rPr lang="ko-KR" altLang="en-US" dirty="0"/>
              <a:t>● 유의사항</a:t>
            </a:r>
            <a:r>
              <a:rPr lang="en-US" altLang="ko-KR" dirty="0"/>
              <a:t>: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개 당 </a:t>
            </a:r>
            <a:r>
              <a:rPr lang="en-US" altLang="ko-KR" dirty="0"/>
              <a:t>20</a:t>
            </a:r>
            <a:r>
              <a:rPr lang="ko-KR" altLang="en-US" dirty="0"/>
              <a:t>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점 만점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마인드맵 구현 시에 </a:t>
            </a:r>
            <a:r>
              <a:rPr lang="en-US" altLang="ko-KR" dirty="0"/>
              <a:t>‘</a:t>
            </a:r>
            <a:r>
              <a:rPr lang="ko-KR" altLang="en-US" dirty="0"/>
              <a:t>알마인드</a:t>
            </a:r>
            <a:r>
              <a:rPr lang="en-US" altLang="ko-KR" dirty="0"/>
              <a:t>’</a:t>
            </a:r>
            <a:r>
              <a:rPr lang="ko-KR" altLang="en-US" dirty="0"/>
              <a:t>로 작성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ko-KR" altLang="en-US" dirty="0"/>
              <a:t>본인 힘으로 과제 해결할 것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2664498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310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AvenirNext LT Pro Medium</vt:lpstr>
      <vt:lpstr>Malgun Gothic Semilight</vt:lpstr>
      <vt:lpstr>Malgun Gothic</vt:lpstr>
      <vt:lpstr>Arial</vt:lpstr>
      <vt:lpstr>BlockprintVTI</vt:lpstr>
      <vt:lpstr>인공지능</vt:lpstr>
      <vt:lpstr>1. 본인이 인공지능 스타트업을 창업했고  고객으로부터 다음과 같은 의뢰를 받았습니다.</vt:lpstr>
      <vt:lpstr>PowerPoint 프레젠테이션</vt:lpstr>
      <vt:lpstr>2. 제출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프로그래밍</dc:title>
  <dc:creator>최지수</dc:creator>
  <cp:lastModifiedBy>준성</cp:lastModifiedBy>
  <cp:revision>21</cp:revision>
  <dcterms:created xsi:type="dcterms:W3CDTF">2021-06-07T17:20:59Z</dcterms:created>
  <dcterms:modified xsi:type="dcterms:W3CDTF">2021-06-08T16:31:24Z</dcterms:modified>
</cp:coreProperties>
</file>