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Nitrogen 78%</c:v>
                </c:pt>
                <c:pt idx="1">
                  <c:v>Oxygen 21%</c:v>
                </c:pt>
                <c:pt idx="2">
                  <c:v>Other 1%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0.78</c:v>
                </c:pt>
                <c:pt idx="1">
                  <c:v>0.21</c:v>
                </c:pt>
                <c:pt idx="2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5255905511811E-2"/>
          <c:y val="0.13188353506204095"/>
          <c:w val="0.46045530766987458"/>
          <c:h val="0.8372501056681196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Particulate Matter 40%</c:v>
                </c:pt>
                <c:pt idx="1">
                  <c:v>Carbon Monoxide 57%</c:v>
                </c:pt>
                <c:pt idx="2">
                  <c:v>Other Oxides 2%</c:v>
                </c:pt>
                <c:pt idx="3">
                  <c:v>VOC 1%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0.56999999999999995</c:v>
                </c:pt>
                <c:pt idx="2">
                  <c:v>0.02</c:v>
                </c:pt>
                <c:pt idx="3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8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6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1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0A21D-8ACF-4238-B20A-351F7E2857C0}" type="datetimeFigureOut">
              <a:rPr lang="en-US" smtClean="0"/>
              <a:t>3/25/2015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CF349-0B88-4821-9455-14CC955F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Atmosphere is layer of gasses covering earth</a:t>
            </a:r>
          </a:p>
          <a:p>
            <a:r>
              <a:rPr lang="en-US" dirty="0" smtClean="0"/>
              <a:t>It is retained by earth’s gravity</a:t>
            </a:r>
          </a:p>
          <a:p>
            <a:r>
              <a:rPr lang="en-US" dirty="0" smtClean="0"/>
              <a:t>This is important for existence of life</a:t>
            </a:r>
          </a:p>
          <a:p>
            <a:r>
              <a:rPr lang="en-US" dirty="0" smtClean="0"/>
              <a:t>Atmosphere is composed of many gasses</a:t>
            </a:r>
          </a:p>
          <a:p>
            <a:r>
              <a:rPr lang="en-US" dirty="0" smtClean="0"/>
              <a:t>Oxygen is the most important part of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Atmospheric Gasses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1453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76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 Pollution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 in quality of air is called air pollution</a:t>
            </a:r>
          </a:p>
          <a:p>
            <a:r>
              <a:rPr lang="en-US" dirty="0" smtClean="0"/>
              <a:t>This is a serious concern for humanity</a:t>
            </a:r>
          </a:p>
          <a:p>
            <a:r>
              <a:rPr lang="en-US" dirty="0" smtClean="0"/>
              <a:t>It leads to serious health problems</a:t>
            </a:r>
          </a:p>
          <a:p>
            <a:r>
              <a:rPr lang="en-US" dirty="0" smtClean="0"/>
              <a:t>It is caused by several pollutants</a:t>
            </a:r>
          </a:p>
          <a:p>
            <a:r>
              <a:rPr lang="en-US" dirty="0" smtClean="0"/>
              <a:t>The major cause is burning of fossil fuel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Pollution Cause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321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27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atmosphere is made of several layers</a:t>
            </a:r>
          </a:p>
          <a:p>
            <a:r>
              <a:rPr lang="en-US" dirty="0" smtClean="0"/>
              <a:t>Each layer has different roles</a:t>
            </a:r>
          </a:p>
          <a:p>
            <a:r>
              <a:rPr lang="en-US" dirty="0" smtClean="0"/>
              <a:t>Temperature is different in each layer</a:t>
            </a:r>
          </a:p>
          <a:p>
            <a:r>
              <a:rPr lang="en-US" dirty="0" smtClean="0"/>
              <a:t>The lowest layer is only few kilo meters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Atmosphere</vt:lpstr>
      <vt:lpstr>Atmospheric Gasses</vt:lpstr>
      <vt:lpstr>Air Pollution</vt:lpstr>
      <vt:lpstr>Air Pollution Cause</vt:lpstr>
      <vt:lpstr>Atmospheric Layer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Atmosphere</dc:title>
  <dc:creator>ismail - [2010]</dc:creator>
  <cp:lastModifiedBy>ismail - [2010]</cp:lastModifiedBy>
  <cp:revision>7</cp:revision>
  <dcterms:created xsi:type="dcterms:W3CDTF">2015-03-25T11:07:38Z</dcterms:created>
  <dcterms:modified xsi:type="dcterms:W3CDTF">2015-03-25T11:57:05Z</dcterms:modified>
</cp:coreProperties>
</file>