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02DAB-8C64-4F84-A271-5B5F3FFB8E1E}" v="73" dt="2023-12-01T13:27:54.950"/>
    <p1510:client id="{FAD805BA-C2E3-4000-8BFD-B0F01D89E67D}" v="263" dt="2023-12-01T13:42:5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1.12.2023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>
                <a:cs typeface="Calibri Light"/>
              </a:rPr>
              <a:t>Fairness</a:t>
            </a:r>
            <a:r>
              <a:rPr lang="fi-FI" dirty="0">
                <a:cs typeface="Calibri Light"/>
              </a:rPr>
              <a:t> </a:t>
            </a:r>
            <a:r>
              <a:rPr lang="fi-FI" dirty="0" err="1">
                <a:cs typeface="Calibri Light"/>
              </a:rPr>
              <a:t>project</a:t>
            </a:r>
            <a:r>
              <a:rPr lang="fi-FI" dirty="0">
                <a:cs typeface="Calibri Light"/>
              </a:rPr>
              <a:t>: </a:t>
            </a:r>
            <a:r>
              <a:rPr lang="fi-FI" dirty="0" err="1">
                <a:cs typeface="Calibri Light"/>
              </a:rPr>
              <a:t>German</a:t>
            </a:r>
            <a:r>
              <a:rPr lang="fi-FI" dirty="0">
                <a:cs typeface="Calibri Light"/>
              </a:rPr>
              <a:t> </a:t>
            </a:r>
            <a:r>
              <a:rPr lang="fi-FI" dirty="0" err="1">
                <a:cs typeface="Calibri Light"/>
              </a:rPr>
              <a:t>credit</a:t>
            </a:r>
            <a:endParaRPr lang="fi-FI" dirty="0" err="1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091A2D-40B5-5833-3296-96CBFBA3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Dataset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BA99B2F-5E55-9158-EBF1-3F858E7B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>
                <a:cs typeface="Calibri"/>
              </a:rPr>
              <a:t>German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credit</a:t>
            </a:r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41240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D6FE95-94BC-A36E-9313-C7A9E137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 Light"/>
              </a:rPr>
              <a:t>Model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7E5108-8C99-3576-21D9-0B4BA8E5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Random </a:t>
            </a:r>
            <a:r>
              <a:rPr lang="fi-FI" dirty="0" err="1">
                <a:cs typeface="Calibri"/>
              </a:rPr>
              <a:t>forest</a:t>
            </a:r>
            <a:endParaRPr lang="fi-FI" dirty="0" err="1"/>
          </a:p>
        </p:txBody>
      </p:sp>
    </p:spTree>
    <p:extLst>
      <p:ext uri="{BB962C8B-B14F-4D97-AF65-F5344CB8AC3E}">
        <p14:creationId xmlns:p14="http://schemas.microsoft.com/office/powerpoint/2010/main" val="191962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9A5255-FF16-E326-CB05-5CA2F1F4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 Light"/>
              </a:rPr>
              <a:t>Sensitive</a:t>
            </a:r>
            <a:r>
              <a:rPr lang="fi-FI" dirty="0">
                <a:cs typeface="Calibri Light"/>
              </a:rPr>
              <a:t> </a:t>
            </a:r>
            <a:r>
              <a:rPr lang="fi-FI" dirty="0" err="1">
                <a:cs typeface="Calibri Light"/>
              </a:rPr>
              <a:t>features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00F5AF-DD53-D3E6-9C09-A9883162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>
                <a:cs typeface="Calibri"/>
              </a:rPr>
              <a:t>Age</a:t>
            </a:r>
            <a:r>
              <a:rPr lang="fi-FI" dirty="0">
                <a:cs typeface="Calibri"/>
              </a:rPr>
              <a:t> (</a:t>
            </a:r>
            <a:r>
              <a:rPr lang="fi-FI" dirty="0" err="1">
                <a:cs typeface="Calibri"/>
              </a:rPr>
              <a:t>old</a:t>
            </a:r>
            <a:r>
              <a:rPr lang="fi-FI" dirty="0">
                <a:cs typeface="Calibri"/>
              </a:rPr>
              <a:t> and/</a:t>
            </a:r>
            <a:r>
              <a:rPr lang="fi-FI" dirty="0" err="1">
                <a:cs typeface="Calibri"/>
              </a:rPr>
              <a:t>or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young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people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should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not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be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discriminated</a:t>
            </a:r>
            <a:r>
              <a:rPr lang="fi-FI" dirty="0">
                <a:cs typeface="Calibri"/>
              </a:rPr>
              <a:t> in </a:t>
            </a:r>
            <a:r>
              <a:rPr lang="fi-FI" dirty="0" err="1">
                <a:cs typeface="Calibri"/>
              </a:rPr>
              <a:t>getting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credit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other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features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being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equal</a:t>
            </a:r>
            <a:r>
              <a:rPr lang="fi-FI" dirty="0">
                <a:cs typeface="Calibri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 err="1">
                <a:cs typeface="Calibri"/>
              </a:rPr>
              <a:t>Binary</a:t>
            </a:r>
            <a:r>
              <a:rPr lang="fi-FI" dirty="0">
                <a:cs typeface="Calibri"/>
              </a:rPr>
              <a:t>: </a:t>
            </a:r>
            <a:r>
              <a:rPr lang="fi-FI" dirty="0" err="1">
                <a:cs typeface="Calibri"/>
              </a:rPr>
              <a:t>less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or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more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than</a:t>
            </a:r>
            <a:r>
              <a:rPr lang="fi-FI" dirty="0">
                <a:cs typeface="Calibri"/>
              </a:rPr>
              <a:t> 25 </a:t>
            </a:r>
            <a:r>
              <a:rPr lang="fi-FI" dirty="0" err="1">
                <a:cs typeface="Calibri"/>
              </a:rPr>
              <a:t>years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fi-FI" dirty="0" err="1">
                <a:cs typeface="Calibri"/>
              </a:rPr>
              <a:t>Reason</a:t>
            </a:r>
            <a:r>
              <a:rPr lang="fi-FI" dirty="0">
                <a:cs typeface="Calibri"/>
              </a:rPr>
              <a:t>: </a:t>
            </a:r>
            <a:r>
              <a:rPr lang="fi-FI" dirty="0" err="1">
                <a:cs typeface="Calibri"/>
              </a:rPr>
              <a:t>german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law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has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things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that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say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that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under</a:t>
            </a:r>
            <a:r>
              <a:rPr lang="fi-FI" dirty="0">
                <a:cs typeface="Calibri"/>
              </a:rPr>
              <a:t> 25 </a:t>
            </a:r>
            <a:r>
              <a:rPr lang="fi-FI" dirty="0" err="1">
                <a:cs typeface="Calibri"/>
              </a:rPr>
              <a:t>has</a:t>
            </a:r>
            <a:r>
              <a:rPr lang="fi-FI" dirty="0">
                <a:cs typeface="Calibri"/>
              </a:rPr>
              <a:t> some </a:t>
            </a:r>
            <a:r>
              <a:rPr lang="fi-FI" dirty="0" err="1">
                <a:cs typeface="Calibri"/>
              </a:rPr>
              <a:t>special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treatment</a:t>
            </a:r>
          </a:p>
          <a:p>
            <a:r>
              <a:rPr lang="fi-FI" err="1">
                <a:cs typeface="Calibri"/>
              </a:rPr>
              <a:t>Gender</a:t>
            </a:r>
            <a:endParaRPr lang="fi-FI" dirty="0" err="1">
              <a:cs typeface="Calibri"/>
            </a:endParaRPr>
          </a:p>
          <a:p>
            <a:r>
              <a:rPr lang="fi-FI" dirty="0" err="1">
                <a:cs typeface="Calibri"/>
              </a:rPr>
              <a:t>Immigrant</a:t>
            </a:r>
            <a:r>
              <a:rPr lang="fi-FI" dirty="0">
                <a:cs typeface="Calibri"/>
              </a:rPr>
              <a:t> status (</a:t>
            </a:r>
            <a:r>
              <a:rPr lang="fi-FI" dirty="0" err="1">
                <a:cs typeface="Calibri"/>
              </a:rPr>
              <a:t>foreign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worker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used</a:t>
            </a:r>
            <a:r>
              <a:rPr lang="fi-FI" dirty="0">
                <a:cs typeface="Calibri"/>
              </a:rPr>
              <a:t> as </a:t>
            </a:r>
            <a:r>
              <a:rPr lang="fi-FI" dirty="0" err="1">
                <a:cs typeface="Calibri"/>
              </a:rPr>
              <a:t>proxy</a:t>
            </a:r>
            <a:r>
              <a:rPr lang="fi-FI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06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641C4-015D-A8D2-FF5A-86DFA2C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 Light"/>
              </a:rPr>
              <a:t>Fairness</a:t>
            </a:r>
            <a:r>
              <a:rPr lang="fi-FI" dirty="0">
                <a:cs typeface="Calibri Light"/>
              </a:rPr>
              <a:t> </a:t>
            </a:r>
            <a:r>
              <a:rPr lang="fi-FI" dirty="0" err="1">
                <a:cs typeface="Calibri Light"/>
              </a:rPr>
              <a:t>measures</a:t>
            </a:r>
            <a:r>
              <a:rPr lang="fi-FI" dirty="0">
                <a:cs typeface="Calibri Light"/>
              </a:rPr>
              <a:t> &amp; </a:t>
            </a:r>
            <a:r>
              <a:rPr lang="fi-FI" dirty="0" err="1">
                <a:cs typeface="Calibri Light"/>
              </a:rPr>
              <a:t>results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813A9A-D082-FF9C-23A4-C305E904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Small data set -&gt; </a:t>
            </a:r>
            <a:r>
              <a:rPr lang="fi-FI" dirty="0" err="1">
                <a:cs typeface="Calibri"/>
              </a:rPr>
              <a:t>get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test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predictions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using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leave</a:t>
            </a:r>
            <a:r>
              <a:rPr lang="fi-FI" dirty="0">
                <a:cs typeface="Calibri"/>
              </a:rPr>
              <a:t>-</a:t>
            </a:r>
            <a:r>
              <a:rPr lang="fi-FI" dirty="0" err="1">
                <a:cs typeface="Calibri"/>
              </a:rPr>
              <a:t>one</a:t>
            </a:r>
            <a:r>
              <a:rPr lang="fi-FI" dirty="0">
                <a:cs typeface="Calibri"/>
              </a:rPr>
              <a:t>-out cross </a:t>
            </a:r>
            <a:r>
              <a:rPr lang="fi-FI" dirty="0" err="1">
                <a:cs typeface="Calibri"/>
              </a:rPr>
              <a:t>validation</a:t>
            </a:r>
            <a:endParaRPr lang="fi-FI">
              <a:cs typeface="Calibri"/>
            </a:endParaRPr>
          </a:p>
          <a:p>
            <a:r>
              <a:rPr lang="fi-FI" dirty="0" err="1">
                <a:cs typeface="Calibri"/>
              </a:rPr>
              <a:t>Measure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group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fairness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with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those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>
                <a:cs typeface="Calibri"/>
              </a:rPr>
              <a:t>Group </a:t>
            </a:r>
            <a:r>
              <a:rPr lang="fi-FI" dirty="0" err="1">
                <a:cs typeface="Calibri"/>
              </a:rPr>
              <a:t>combinations</a:t>
            </a:r>
            <a:r>
              <a:rPr lang="fi-FI" dirty="0">
                <a:cs typeface="Calibri"/>
              </a:rPr>
              <a:t>: </a:t>
            </a:r>
            <a:r>
              <a:rPr lang="fi-FI" dirty="0" err="1">
                <a:cs typeface="Calibri"/>
              </a:rPr>
              <a:t>young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female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immigrant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creditworthiness</a:t>
            </a:r>
            <a:r>
              <a:rPr lang="fi-FI" dirty="0">
                <a:cs typeface="Calibri"/>
              </a:rPr>
              <a:t>?</a:t>
            </a:r>
          </a:p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21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DC05E3-4A71-84C2-F247-73C11A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 Light"/>
              </a:rPr>
              <a:t>thanks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0BD79B-0F62-DDB3-6931-94E93908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364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6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7" baseType="lpstr">
      <vt:lpstr>Office-teema</vt:lpstr>
      <vt:lpstr>Fairness project: German credit</vt:lpstr>
      <vt:lpstr>Dataset</vt:lpstr>
      <vt:lpstr>Model</vt:lpstr>
      <vt:lpstr>Sensitive features</vt:lpstr>
      <vt:lpstr>Fairness measures &amp; 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46</cp:revision>
  <dcterms:created xsi:type="dcterms:W3CDTF">2023-12-01T13:23:26Z</dcterms:created>
  <dcterms:modified xsi:type="dcterms:W3CDTF">2023-12-01T14:26:49Z</dcterms:modified>
</cp:coreProperties>
</file>