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nath Chandrasena" userId="367905502b7837bc" providerId="LiveId" clId="{582CFA7A-9D5C-4FAF-BD2D-099563CF6AFB}"/>
    <pc:docChg chg="undo custSel addSld delSld modSld">
      <pc:chgData name="Gayanath Chandrasena" userId="367905502b7837bc" providerId="LiveId" clId="{582CFA7A-9D5C-4FAF-BD2D-099563CF6AFB}" dt="2023-10-13T06:28:12.608" v="1480" actId="20577"/>
      <pc:docMkLst>
        <pc:docMk/>
      </pc:docMkLst>
      <pc:sldChg chg="modSp mod">
        <pc:chgData name="Gayanath Chandrasena" userId="367905502b7837bc" providerId="LiveId" clId="{582CFA7A-9D5C-4FAF-BD2D-099563CF6AFB}" dt="2023-10-11T11:22:34.580" v="910" actId="20577"/>
        <pc:sldMkLst>
          <pc:docMk/>
          <pc:sldMk cId="615296182" sldId="256"/>
        </pc:sldMkLst>
        <pc:spChg chg="mod">
          <ac:chgData name="Gayanath Chandrasena" userId="367905502b7837bc" providerId="LiveId" clId="{582CFA7A-9D5C-4FAF-BD2D-099563CF6AFB}" dt="2023-10-09T20:29:03.539" v="83" actId="1076"/>
          <ac:spMkLst>
            <pc:docMk/>
            <pc:sldMk cId="615296182" sldId="256"/>
            <ac:spMk id="2" creationId="{C1BBAE3F-620F-069C-984A-D1897F39F7A5}"/>
          </ac:spMkLst>
        </pc:spChg>
        <pc:spChg chg="mod">
          <ac:chgData name="Gayanath Chandrasena" userId="367905502b7837bc" providerId="LiveId" clId="{582CFA7A-9D5C-4FAF-BD2D-099563CF6AFB}" dt="2023-10-11T11:22:34.580" v="910" actId="20577"/>
          <ac:spMkLst>
            <pc:docMk/>
            <pc:sldMk cId="615296182" sldId="256"/>
            <ac:spMk id="3" creationId="{ABA1A17F-A7F6-59A7-55DB-3054EB354D96}"/>
          </ac:spMkLst>
        </pc:spChg>
      </pc:sldChg>
      <pc:sldChg chg="addSp delSp modSp new mod">
        <pc:chgData name="Gayanath Chandrasena" userId="367905502b7837bc" providerId="LiveId" clId="{582CFA7A-9D5C-4FAF-BD2D-099563CF6AFB}" dt="2023-10-12T10:07:10.869" v="1360" actId="113"/>
        <pc:sldMkLst>
          <pc:docMk/>
          <pc:sldMk cId="1670332898" sldId="257"/>
        </pc:sldMkLst>
        <pc:spChg chg="mod">
          <ac:chgData name="Gayanath Chandrasena" userId="367905502b7837bc" providerId="LiveId" clId="{582CFA7A-9D5C-4FAF-BD2D-099563CF6AFB}" dt="2023-10-12T09:50:57.545" v="1057" actId="14100"/>
          <ac:spMkLst>
            <pc:docMk/>
            <pc:sldMk cId="1670332898" sldId="257"/>
            <ac:spMk id="2" creationId="{0290000A-18B4-42A4-4ED8-596030B8F0DD}"/>
          </ac:spMkLst>
        </pc:spChg>
        <pc:spChg chg="del">
          <ac:chgData name="Gayanath Chandrasena" userId="367905502b7837bc" providerId="LiveId" clId="{582CFA7A-9D5C-4FAF-BD2D-099563CF6AFB}" dt="2023-10-12T09:49:53.137" v="1051" actId="931"/>
          <ac:spMkLst>
            <pc:docMk/>
            <pc:sldMk cId="1670332898" sldId="257"/>
            <ac:spMk id="3" creationId="{CBA652A6-6C51-79F4-E53E-5884052EF8D9}"/>
          </ac:spMkLst>
        </pc:spChg>
        <pc:spChg chg="add del mod">
          <ac:chgData name="Gayanath Chandrasena" userId="367905502b7837bc" providerId="LiveId" clId="{582CFA7A-9D5C-4FAF-BD2D-099563CF6AFB}" dt="2023-10-12T10:03:23.818" v="1224"/>
          <ac:spMkLst>
            <pc:docMk/>
            <pc:sldMk cId="1670332898" sldId="257"/>
            <ac:spMk id="6" creationId="{1B9B5261-6F55-72D5-A4AE-51976DCE7A38}"/>
          </ac:spMkLst>
        </pc:spChg>
        <pc:spChg chg="add mod">
          <ac:chgData name="Gayanath Chandrasena" userId="367905502b7837bc" providerId="LiveId" clId="{582CFA7A-9D5C-4FAF-BD2D-099563CF6AFB}" dt="2023-10-12T10:07:10.869" v="1360" actId="113"/>
          <ac:spMkLst>
            <pc:docMk/>
            <pc:sldMk cId="1670332898" sldId="257"/>
            <ac:spMk id="7" creationId="{998A03D7-47F0-E394-D9FE-19071C2F312B}"/>
          </ac:spMkLst>
        </pc:spChg>
        <pc:picChg chg="add mod">
          <ac:chgData name="Gayanath Chandrasena" userId="367905502b7837bc" providerId="LiveId" clId="{582CFA7A-9D5C-4FAF-BD2D-099563CF6AFB}" dt="2023-10-12T09:59:49.526" v="1078" actId="1076"/>
          <ac:picMkLst>
            <pc:docMk/>
            <pc:sldMk cId="1670332898" sldId="257"/>
            <ac:picMk id="5" creationId="{FC272A60-1FF8-5371-24FD-AEF2A530CC6F}"/>
          </ac:picMkLst>
        </pc:picChg>
      </pc:sldChg>
      <pc:sldChg chg="delSp modSp new del mod">
        <pc:chgData name="Gayanath Chandrasena" userId="367905502b7837bc" providerId="LiveId" clId="{582CFA7A-9D5C-4FAF-BD2D-099563CF6AFB}" dt="2023-10-09T20:30:00.134" v="87" actId="47"/>
        <pc:sldMkLst>
          <pc:docMk/>
          <pc:sldMk cId="2198220753" sldId="257"/>
        </pc:sldMkLst>
        <pc:spChg chg="del">
          <ac:chgData name="Gayanath Chandrasena" userId="367905502b7837bc" providerId="LiveId" clId="{582CFA7A-9D5C-4FAF-BD2D-099563CF6AFB}" dt="2023-10-09T20:29:42.796" v="85" actId="21"/>
          <ac:spMkLst>
            <pc:docMk/>
            <pc:sldMk cId="2198220753" sldId="257"/>
            <ac:spMk id="2" creationId="{AF574E8A-D622-AF03-D5B2-47E2A5EDEFDD}"/>
          </ac:spMkLst>
        </pc:spChg>
        <pc:spChg chg="mod">
          <ac:chgData name="Gayanath Chandrasena" userId="367905502b7837bc" providerId="LiveId" clId="{582CFA7A-9D5C-4FAF-BD2D-099563CF6AFB}" dt="2023-10-09T20:29:46.406" v="86" actId="14100"/>
          <ac:spMkLst>
            <pc:docMk/>
            <pc:sldMk cId="2198220753" sldId="257"/>
            <ac:spMk id="3" creationId="{C41D228B-5976-CA7F-8440-BA7EEEB39C51}"/>
          </ac:spMkLst>
        </pc:spChg>
      </pc:sldChg>
      <pc:sldChg chg="modSp new mod">
        <pc:chgData name="Gayanath Chandrasena" userId="367905502b7837bc" providerId="LiveId" clId="{582CFA7A-9D5C-4FAF-BD2D-099563CF6AFB}" dt="2023-10-12T17:08:43.219" v="1461" actId="20577"/>
        <pc:sldMkLst>
          <pc:docMk/>
          <pc:sldMk cId="3812372037" sldId="258"/>
        </pc:sldMkLst>
        <pc:spChg chg="mod">
          <ac:chgData name="Gayanath Chandrasena" userId="367905502b7837bc" providerId="LiveId" clId="{582CFA7A-9D5C-4FAF-BD2D-099563CF6AFB}" dt="2023-10-12T09:59:38.215" v="1075"/>
          <ac:spMkLst>
            <pc:docMk/>
            <pc:sldMk cId="3812372037" sldId="258"/>
            <ac:spMk id="2" creationId="{D35827A1-31F6-83B7-3C67-900A132B4376}"/>
          </ac:spMkLst>
        </pc:spChg>
        <pc:spChg chg="mod">
          <ac:chgData name="Gayanath Chandrasena" userId="367905502b7837bc" providerId="LiveId" clId="{582CFA7A-9D5C-4FAF-BD2D-099563CF6AFB}" dt="2023-10-12T17:08:43.219" v="1461" actId="20577"/>
          <ac:spMkLst>
            <pc:docMk/>
            <pc:sldMk cId="3812372037" sldId="258"/>
            <ac:spMk id="3" creationId="{80D38BBA-E1F4-E99A-0679-47A5611FC50D}"/>
          </ac:spMkLst>
        </pc:spChg>
      </pc:sldChg>
      <pc:sldChg chg="addSp delSp modSp new mod">
        <pc:chgData name="Gayanath Chandrasena" userId="367905502b7837bc" providerId="LiveId" clId="{582CFA7A-9D5C-4FAF-BD2D-099563CF6AFB}" dt="2023-10-12T09:59:38.215" v="1075"/>
        <pc:sldMkLst>
          <pc:docMk/>
          <pc:sldMk cId="615857748" sldId="259"/>
        </pc:sldMkLst>
        <pc:spChg chg="add del mod">
          <ac:chgData name="Gayanath Chandrasena" userId="367905502b7837bc" providerId="LiveId" clId="{582CFA7A-9D5C-4FAF-BD2D-099563CF6AFB}" dt="2023-10-12T09:59:38.215" v="1075"/>
          <ac:spMkLst>
            <pc:docMk/>
            <pc:sldMk cId="615857748" sldId="259"/>
            <ac:spMk id="2" creationId="{66FB4C6D-F6B3-CCAF-833A-005BD7805BCF}"/>
          </ac:spMkLst>
        </pc:spChg>
        <pc:spChg chg="mod">
          <ac:chgData name="Gayanath Chandrasena" userId="367905502b7837bc" providerId="LiveId" clId="{582CFA7A-9D5C-4FAF-BD2D-099563CF6AFB}" dt="2023-10-12T09:59:38.215" v="1075"/>
          <ac:spMkLst>
            <pc:docMk/>
            <pc:sldMk cId="615857748" sldId="259"/>
            <ac:spMk id="3" creationId="{ED61EA8A-7DA5-79A2-603A-A40FB0E6F509}"/>
          </ac:spMkLst>
        </pc:spChg>
      </pc:sldChg>
      <pc:sldChg chg="modSp new mod">
        <pc:chgData name="Gayanath Chandrasena" userId="367905502b7837bc" providerId="LiveId" clId="{582CFA7A-9D5C-4FAF-BD2D-099563CF6AFB}" dt="2023-10-12T19:48:17.371" v="1478" actId="20577"/>
        <pc:sldMkLst>
          <pc:docMk/>
          <pc:sldMk cId="3543205287" sldId="260"/>
        </pc:sldMkLst>
        <pc:spChg chg="mod">
          <ac:chgData name="Gayanath Chandrasena" userId="367905502b7837bc" providerId="LiveId" clId="{582CFA7A-9D5C-4FAF-BD2D-099563CF6AFB}" dt="2023-10-12T09:59:38.215" v="1075"/>
          <ac:spMkLst>
            <pc:docMk/>
            <pc:sldMk cId="3543205287" sldId="260"/>
            <ac:spMk id="2" creationId="{9CBF2661-3F7D-FA18-B798-352BE2127745}"/>
          </ac:spMkLst>
        </pc:spChg>
        <pc:spChg chg="mod">
          <ac:chgData name="Gayanath Chandrasena" userId="367905502b7837bc" providerId="LiveId" clId="{582CFA7A-9D5C-4FAF-BD2D-099563CF6AFB}" dt="2023-10-12T19:48:17.371" v="1478" actId="20577"/>
          <ac:spMkLst>
            <pc:docMk/>
            <pc:sldMk cId="3543205287" sldId="260"/>
            <ac:spMk id="3" creationId="{40DD2D07-9724-1B69-DA4E-66BB4C0ADE80}"/>
          </ac:spMkLst>
        </pc:spChg>
      </pc:sldChg>
      <pc:sldChg chg="delSp modSp new del mod">
        <pc:chgData name="Gayanath Chandrasena" userId="367905502b7837bc" providerId="LiveId" clId="{582CFA7A-9D5C-4FAF-BD2D-099563CF6AFB}" dt="2023-10-09T22:06:20.547" v="893" actId="2696"/>
        <pc:sldMkLst>
          <pc:docMk/>
          <pc:sldMk cId="332474034" sldId="261"/>
        </pc:sldMkLst>
        <pc:spChg chg="del">
          <ac:chgData name="Gayanath Chandrasena" userId="367905502b7837bc" providerId="LiveId" clId="{582CFA7A-9D5C-4FAF-BD2D-099563CF6AFB}" dt="2023-10-09T22:05:56.397" v="890" actId="21"/>
          <ac:spMkLst>
            <pc:docMk/>
            <pc:sldMk cId="332474034" sldId="261"/>
            <ac:spMk id="2" creationId="{D0FEEA2C-B4A4-C2FE-0E29-A6C6C5A93923}"/>
          </ac:spMkLst>
        </pc:spChg>
        <pc:spChg chg="mod">
          <ac:chgData name="Gayanath Chandrasena" userId="367905502b7837bc" providerId="LiveId" clId="{582CFA7A-9D5C-4FAF-BD2D-099563CF6AFB}" dt="2023-10-09T22:06:03.661" v="892" actId="14100"/>
          <ac:spMkLst>
            <pc:docMk/>
            <pc:sldMk cId="332474034" sldId="261"/>
            <ac:spMk id="3" creationId="{53CEE372-89B0-36C6-0CF5-81B3BF792F76}"/>
          </ac:spMkLst>
        </pc:spChg>
      </pc:sldChg>
      <pc:sldChg chg="addSp delSp modSp new mod">
        <pc:chgData name="Gayanath Chandrasena" userId="367905502b7837bc" providerId="LiveId" clId="{582CFA7A-9D5C-4FAF-BD2D-099563CF6AFB}" dt="2023-10-13T06:28:12.608" v="1480" actId="20577"/>
        <pc:sldMkLst>
          <pc:docMk/>
          <pc:sldMk cId="4092014422" sldId="261"/>
        </pc:sldMkLst>
        <pc:spChg chg="del">
          <ac:chgData name="Gayanath Chandrasena" userId="367905502b7837bc" providerId="LiveId" clId="{582CFA7A-9D5C-4FAF-BD2D-099563CF6AFB}" dt="2023-10-12T09:58:32.052" v="1065" actId="21"/>
          <ac:spMkLst>
            <pc:docMk/>
            <pc:sldMk cId="4092014422" sldId="261"/>
            <ac:spMk id="2" creationId="{1D44FDBA-3BB0-54D3-0947-DCF1DA2495BB}"/>
          </ac:spMkLst>
        </pc:spChg>
        <pc:spChg chg="del mod">
          <ac:chgData name="Gayanath Chandrasena" userId="367905502b7837bc" providerId="LiveId" clId="{582CFA7A-9D5C-4FAF-BD2D-099563CF6AFB}" dt="2023-10-12T10:03:37.471" v="1225" actId="931"/>
          <ac:spMkLst>
            <pc:docMk/>
            <pc:sldMk cId="4092014422" sldId="261"/>
            <ac:spMk id="3" creationId="{C9B81AFE-D513-8AC8-AA59-8840BCD2CA14}"/>
          </ac:spMkLst>
        </pc:spChg>
        <pc:spChg chg="add del mod">
          <ac:chgData name="Gayanath Chandrasena" userId="367905502b7837bc" providerId="LiveId" clId="{582CFA7A-9D5C-4FAF-BD2D-099563CF6AFB}" dt="2023-10-12T10:07:05.821" v="1359"/>
          <ac:spMkLst>
            <pc:docMk/>
            <pc:sldMk cId="4092014422" sldId="261"/>
            <ac:spMk id="6" creationId="{9FC9151C-33D8-0EF1-5F3B-D78709B54FE8}"/>
          </ac:spMkLst>
        </pc:spChg>
        <pc:spChg chg="add mod">
          <ac:chgData name="Gayanath Chandrasena" userId="367905502b7837bc" providerId="LiveId" clId="{582CFA7A-9D5C-4FAF-BD2D-099563CF6AFB}" dt="2023-10-13T06:28:12.608" v="1480" actId="20577"/>
          <ac:spMkLst>
            <pc:docMk/>
            <pc:sldMk cId="4092014422" sldId="261"/>
            <ac:spMk id="7" creationId="{7B939759-23EC-1D82-E04F-7AADCF91552C}"/>
          </ac:spMkLst>
        </pc:spChg>
        <pc:picChg chg="add mod modCrop">
          <ac:chgData name="Gayanath Chandrasena" userId="367905502b7837bc" providerId="LiveId" clId="{582CFA7A-9D5C-4FAF-BD2D-099563CF6AFB}" dt="2023-10-12T10:04:42.221" v="1232" actId="1076"/>
          <ac:picMkLst>
            <pc:docMk/>
            <pc:sldMk cId="4092014422" sldId="261"/>
            <ac:picMk id="5" creationId="{629308EA-A6F1-9B52-15B9-1967ACCE5158}"/>
          </ac:picMkLst>
        </pc:picChg>
      </pc:sldChg>
      <pc:sldChg chg="delSp modSp new mod">
        <pc:chgData name="Gayanath Chandrasena" userId="367905502b7837bc" providerId="LiveId" clId="{582CFA7A-9D5C-4FAF-BD2D-099563CF6AFB}" dt="2023-10-12T10:12:40.811" v="1451" actId="122"/>
        <pc:sldMkLst>
          <pc:docMk/>
          <pc:sldMk cId="3902040763" sldId="262"/>
        </pc:sldMkLst>
        <pc:spChg chg="del">
          <ac:chgData name="Gayanath Chandrasena" userId="367905502b7837bc" providerId="LiveId" clId="{582CFA7A-9D5C-4FAF-BD2D-099563CF6AFB}" dt="2023-10-12T10:11:48.524" v="1426" actId="21"/>
          <ac:spMkLst>
            <pc:docMk/>
            <pc:sldMk cId="3902040763" sldId="262"/>
            <ac:spMk id="2" creationId="{8FDEFDAB-5B91-DFB7-F6F7-3A6F96046730}"/>
          </ac:spMkLst>
        </pc:spChg>
        <pc:spChg chg="mod">
          <ac:chgData name="Gayanath Chandrasena" userId="367905502b7837bc" providerId="LiveId" clId="{582CFA7A-9D5C-4FAF-BD2D-099563CF6AFB}" dt="2023-10-12T10:12:40.811" v="1451" actId="122"/>
          <ac:spMkLst>
            <pc:docMk/>
            <pc:sldMk cId="3902040763" sldId="262"/>
            <ac:spMk id="3" creationId="{29FFBC1B-05D6-E0E1-A40D-8367EBB754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F10C4A-3CD8-4CBD-972B-32406DC7E6D2}" type="datetimeFigureOut">
              <a:rPr lang="en-US" smtClean="0"/>
              <a:t>13-Oct-23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E1B5AA-E537-432D-A466-D9EE183F8B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AE3F-620F-069C-984A-D1897F39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259380"/>
            <a:ext cx="10058400" cy="2675421"/>
          </a:xfrm>
        </p:spPr>
        <p:txBody>
          <a:bodyPr>
            <a:normAutofit/>
          </a:bodyPr>
          <a:lstStyle/>
          <a:p>
            <a:r>
              <a:rPr lang="en-US" sz="9600" dirty="0"/>
              <a:t>Housing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A17F-A7F6-59A7-55DB-3054EB354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257023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sz="5200" dirty="0"/>
              <a:t>Predictive Insights: Anticipating Housing Needs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152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00A-18B4-42A4-4ED8-596030B8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749"/>
            <a:ext cx="10058400" cy="901175"/>
          </a:xfrm>
        </p:spPr>
        <p:txBody>
          <a:bodyPr>
            <a:normAutofit/>
          </a:bodyPr>
          <a:lstStyle/>
          <a:p>
            <a:r>
              <a:rPr lang="en-US" sz="4000" dirty="0"/>
              <a:t>Did You know?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72A60-1FF8-5371-24FD-AEF2A530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7" y="1339521"/>
            <a:ext cx="6155704" cy="46167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A03D7-47F0-E394-D9FE-19071C2F312B}"/>
              </a:ext>
            </a:extLst>
          </p:cNvPr>
          <p:cNvSpPr txBox="1"/>
          <p:nvPr/>
        </p:nvSpPr>
        <p:spPr>
          <a:xfrm>
            <a:off x="7051249" y="2474269"/>
            <a:ext cx="47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“Will we allow biodiversity loss here?”</a:t>
            </a:r>
          </a:p>
        </p:txBody>
      </p:sp>
    </p:spTree>
    <p:extLst>
      <p:ext uri="{BB962C8B-B14F-4D97-AF65-F5344CB8AC3E}">
        <p14:creationId xmlns:p14="http://schemas.microsoft.com/office/powerpoint/2010/main" val="16703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308EA-A6F1-9B52-15B9-1967ACCE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b="19575"/>
          <a:stretch/>
        </p:blipFill>
        <p:spPr>
          <a:xfrm>
            <a:off x="1379348" y="358220"/>
            <a:ext cx="4154186" cy="57193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39759-23EC-1D82-E04F-7AADCF91552C}"/>
              </a:ext>
            </a:extLst>
          </p:cNvPr>
          <p:cNvSpPr txBox="1"/>
          <p:nvPr/>
        </p:nvSpPr>
        <p:spPr>
          <a:xfrm flipH="1">
            <a:off x="6094429" y="2526384"/>
            <a:ext cx="4563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Building </a:t>
            </a:r>
            <a:r>
              <a:rPr lang="en-US" sz="3200" dirty="0" err="1"/>
              <a:t>company:YIT</a:t>
            </a:r>
            <a:r>
              <a:rPr lang="en-US" sz="3200" dirty="0"/>
              <a:t> may have more than one thousand unsold apartments by the end of the year.</a:t>
            </a:r>
          </a:p>
        </p:txBody>
      </p:sp>
    </p:spTree>
    <p:extLst>
      <p:ext uri="{BB962C8B-B14F-4D97-AF65-F5344CB8AC3E}">
        <p14:creationId xmlns:p14="http://schemas.microsoft.com/office/powerpoint/2010/main" val="40920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27A1-31F6-83B7-3C67-900A132B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8BBA-E1F4-E99A-0679-47A5611F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676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many people want to move to the city in the future?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which areas are they willing to move?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4800" u="sng" dirty="0">
                <a:latin typeface="+mj-lt"/>
              </a:rPr>
              <a:t>Objective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+mj-lt"/>
              </a:rPr>
              <a:t> Anticipate the amount of houses in future.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7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4C6D-F6B3-CCAF-833A-005BD78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EA8A-7DA5-79A2-603A-A40FB0E6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Utilizing predictive analytics, gathering and analyzing historical data and creating predictive models for housing demand.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sz="4800" u="sng" dirty="0">
                <a:latin typeface="+mj-lt"/>
              </a:rPr>
              <a:t>Target Group/End Users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u="sng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City planners/ building companies</a:t>
            </a:r>
          </a:p>
        </p:txBody>
      </p:sp>
    </p:spTree>
    <p:extLst>
      <p:ext uri="{BB962C8B-B14F-4D97-AF65-F5344CB8AC3E}">
        <p14:creationId xmlns:p14="http://schemas.microsoft.com/office/powerpoint/2010/main" val="61585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2661-3F7D-FA18-B798-352BE21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2D07-9724-1B69-DA4E-66BB4C0A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7103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For City Planners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can have accurate predictions in long-term urban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Informed decision-making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For Building Companies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Business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Optimized resource allocation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For Environment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Minimizes ecological Impact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BC1B-05D6-E0E1-A40D-8367EBB7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2040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1568</TotalTime>
  <Words>141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Housing AI</vt:lpstr>
      <vt:lpstr>Did You know?</vt:lpstr>
      <vt:lpstr>PowerPoint Presentation</vt:lpstr>
      <vt:lpstr>Problem</vt:lpstr>
      <vt:lpstr>Solution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AI</dc:title>
  <dc:creator>Gayanath Chandrasena</dc:creator>
  <cp:lastModifiedBy>Gayanath Chandrasena</cp:lastModifiedBy>
  <cp:revision>1</cp:revision>
  <dcterms:created xsi:type="dcterms:W3CDTF">2023-10-06T23:41:06Z</dcterms:created>
  <dcterms:modified xsi:type="dcterms:W3CDTF">2023-10-13T06:28:15Z</dcterms:modified>
</cp:coreProperties>
</file>