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92" y="234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2018/1/26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2018/1/26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2018/1/26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2018/1/26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2018/1/26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2018/1/26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2018/1/26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0"/>
            <a:ext cx="6490986" cy="951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725144" y="848544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渋川　卓也</a:t>
            </a:r>
            <a:endParaRPr kumimoji="1" lang="ja-JP" altLang="en-US" sz="1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25144" y="674331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2018                1</a:t>
            </a:r>
            <a:r>
              <a:rPr lang="ja-JP" altLang="en-US" sz="1000" dirty="0" smtClean="0"/>
              <a:t>　　　　　　</a:t>
            </a:r>
            <a:endParaRPr kumimoji="1" lang="ja-JP" altLang="en-US" sz="1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77544" y="103437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4 - 2129676</a:t>
            </a:r>
            <a:endParaRPr kumimoji="1" lang="ja-JP" altLang="en-US" sz="1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25144" y="1352600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080 – 6094 - 1298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25144" y="1538427"/>
            <a:ext cx="1366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sibukawat@gmail.com</a:t>
            </a:r>
            <a:endParaRPr kumimoji="1" lang="ja-JP" altLang="en-US" sz="1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65595" y="3368824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080 – 6094 - 1298</a:t>
            </a:r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21360" y="3152800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03 – 5555 - 4963</a:t>
            </a:r>
            <a:endParaRPr kumimoji="1" lang="ja-JP" altLang="en-US" sz="1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24744" y="3584848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/>
              <a:t>114-0013</a:t>
            </a:r>
            <a:endParaRPr kumimoji="1" lang="ja-JP" altLang="en-US" sz="9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88840" y="3717446"/>
            <a:ext cx="28280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 smtClean="0"/>
              <a:t>東京都北区　東田端　２－６－７　ベリーノサテア　５０３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72816" y="2432720"/>
            <a:ext cx="4498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2018                3</a:t>
            </a:r>
            <a:r>
              <a:rPr lang="ja-JP" altLang="en-US" sz="1000" dirty="0" smtClean="0"/>
              <a:t>　　　　　</a:t>
            </a:r>
            <a:r>
              <a:rPr lang="en-US" altLang="ja-JP" sz="1000" dirty="0" smtClean="0"/>
              <a:t>3</a:t>
            </a:r>
            <a:r>
              <a:rPr lang="ja-JP" altLang="en-US" sz="1000" dirty="0" smtClean="0"/>
              <a:t>　　　　土　　　　　　</a:t>
            </a:r>
            <a:r>
              <a:rPr lang="en-US" altLang="ja-JP" sz="1000" dirty="0" smtClean="0"/>
              <a:t>2018              3               4            </a:t>
            </a:r>
            <a:r>
              <a:rPr lang="ja-JP" altLang="en-US" sz="1000" dirty="0" smtClean="0"/>
              <a:t>日　　　 </a:t>
            </a:r>
            <a:r>
              <a:rPr lang="en-US" altLang="ja-JP" sz="1000" dirty="0" smtClean="0"/>
              <a:t>1</a:t>
            </a:r>
            <a:endParaRPr kumimoji="1"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0808" y="333862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渋川　卓也</a:t>
            </a:r>
            <a:endParaRPr kumimoji="1" lang="ja-JP" altLang="en-US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16077" y="315280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シブカワ　タクヤ</a:t>
            </a:r>
            <a:endParaRPr kumimoji="1" lang="ja-JP" altLang="en-US" sz="1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59728" y="3410635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28</a:t>
            </a:r>
            <a:r>
              <a:rPr lang="ja-JP" altLang="en-US" sz="1000" dirty="0" smtClean="0"/>
              <a:t>　歳</a:t>
            </a:r>
            <a:endParaRPr kumimoji="1" lang="ja-JP" altLang="en-US" sz="1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25458" y="385451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5</a:t>
            </a:r>
            <a:endParaRPr kumimoji="1" lang="ja-JP" altLang="en-US" sz="1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49080" y="41300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5</a:t>
            </a:r>
            <a:endParaRPr kumimoji="1" lang="ja-JP" altLang="en-US" sz="1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30876" y="41007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1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5679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</Words>
  <Application>Microsoft Office PowerPoint</Application>
  <PresentationFormat>A4 210 x 297 mm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渋川　卓也</dc:creator>
  <cp:lastModifiedBy>渋川　卓也</cp:lastModifiedBy>
  <cp:revision>3</cp:revision>
  <dcterms:created xsi:type="dcterms:W3CDTF">2018-01-25T08:18:22Z</dcterms:created>
  <dcterms:modified xsi:type="dcterms:W3CDTF">2018-01-26T08:19:48Z</dcterms:modified>
</cp:coreProperties>
</file>