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78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46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4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0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6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26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61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69EB-079A-4A61-A23A-E70AE6827E0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B46F-1B94-41EA-87D6-0E3D7714EB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6" y="33943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2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7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2" y="79201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6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72" y="70889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084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Sergei Koromyslov</dc:creator>
  <cp:lastModifiedBy>Sergei Koromyslov</cp:lastModifiedBy>
  <cp:revision>3</cp:revision>
  <dcterms:created xsi:type="dcterms:W3CDTF">2022-12-14T07:51:53Z</dcterms:created>
  <dcterms:modified xsi:type="dcterms:W3CDTF">2022-12-14T09:11:28Z</dcterms:modified>
</cp:coreProperties>
</file>