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40382-3081-405A-BE37-A8563EE73F2B}" type="datetimeFigureOut">
              <a:rPr kumimoji="1" lang="ja-JP" altLang="en-US" smtClean="0"/>
              <a:t>2011/11/4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DFE7-3984-45B6-972F-161AB16DC9E0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7CDFE7-3984-45B6-972F-161AB16DC9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F019-ECA6-423B-AE04-EB5D31238855}" type="datetimeFigureOut">
              <a:rPr kumimoji="1" lang="ja-JP" altLang="en-US" smtClean="0"/>
              <a:pPr/>
              <a:t>2011/11/4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7AB7-6CAE-4B52-85EE-82613977E75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843808" y="1844824"/>
            <a:ext cx="3312368" cy="33123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等号 6"/>
          <p:cNvSpPr/>
          <p:nvPr/>
        </p:nvSpPr>
        <p:spPr>
          <a:xfrm>
            <a:off x="3203848" y="2996952"/>
            <a:ext cx="2592288" cy="936104"/>
          </a:xfrm>
          <a:prstGeom prst="mathEqual">
            <a:avLst>
              <a:gd name="adj1" fmla="val 30668"/>
              <a:gd name="adj2" fmla="val 32495"/>
            </a:avLst>
          </a:prstGeom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851920" y="2276872"/>
            <a:ext cx="1296144" cy="864096"/>
          </a:xfrm>
          <a:prstGeom prst="downArrow">
            <a:avLst/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矢印 4"/>
          <p:cNvSpPr/>
          <p:nvPr/>
        </p:nvSpPr>
        <p:spPr>
          <a:xfrm>
            <a:off x="3851920" y="3789040"/>
            <a:ext cx="1296144" cy="864096"/>
          </a:xfrm>
          <a:prstGeom prst="upArrow">
            <a:avLst/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画面に合わせる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2011-11-03T15:22:31Z</dcterms:created>
  <dcterms:modified xsi:type="dcterms:W3CDTF">2011-11-03T15:22:35Z</dcterms:modified>
</cp:coreProperties>
</file>