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8" r:id="rId3"/>
    <p:sldId id="259" r:id="rId4"/>
    <p:sldId id="260" r:id="rId5"/>
    <p:sldId id="261" r:id="rId6"/>
    <p:sldId id="269" r:id="rId7"/>
    <p:sldId id="270" r:id="rId8"/>
    <p:sldId id="271" r:id="rId9"/>
    <p:sldId id="272" r:id="rId10"/>
    <p:sldId id="273" r:id="rId11"/>
    <p:sldId id="27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2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11DF-33A6-4F9A-B148-7D298952D9B2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2AF4-D4C9-4606-9B9F-543C44F75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38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11DF-33A6-4F9A-B148-7D298952D9B2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2AF4-D4C9-4606-9B9F-543C44F75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12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11DF-33A6-4F9A-B148-7D298952D9B2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2AF4-D4C9-4606-9B9F-543C44F75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48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11DF-33A6-4F9A-B148-7D298952D9B2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2AF4-D4C9-4606-9B9F-543C44F75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11DF-33A6-4F9A-B148-7D298952D9B2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2AF4-D4C9-4606-9B9F-543C44F75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11DF-33A6-4F9A-B148-7D298952D9B2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2AF4-D4C9-4606-9B9F-543C44F75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9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11DF-33A6-4F9A-B148-7D298952D9B2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2AF4-D4C9-4606-9B9F-543C44F75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0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11DF-33A6-4F9A-B148-7D298952D9B2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2AF4-D4C9-4606-9B9F-543C44F75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01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11DF-33A6-4F9A-B148-7D298952D9B2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2AF4-D4C9-4606-9B9F-543C44F75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20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11DF-33A6-4F9A-B148-7D298952D9B2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2AF4-D4C9-4606-9B9F-543C44F75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84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11DF-33A6-4F9A-B148-7D298952D9B2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2AF4-D4C9-4606-9B9F-543C44F75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40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A11DF-33A6-4F9A-B148-7D298952D9B2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2AF4-D4C9-4606-9B9F-543C44F75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8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"/>
            <a:ext cx="9144689" cy="685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8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3" y="0"/>
            <a:ext cx="914653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8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38" y="0"/>
            <a:ext cx="9163486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61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32" y="0"/>
            <a:ext cx="914973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8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0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8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6"/>
            <a:ext cx="9144000" cy="685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8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8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1" y="0"/>
            <a:ext cx="9150777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8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98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8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38" y="0"/>
            <a:ext cx="9163486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8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43"/>
            <a:ext cx="9159308" cy="684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881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Экран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FUser</dc:creator>
  <cp:lastModifiedBy>FUser</cp:lastModifiedBy>
  <cp:revision>5</cp:revision>
  <dcterms:created xsi:type="dcterms:W3CDTF">2024-03-14T19:24:10Z</dcterms:created>
  <dcterms:modified xsi:type="dcterms:W3CDTF">2024-04-10T05:55:04Z</dcterms:modified>
</cp:coreProperties>
</file>