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B4B"/>
    <a:srgbClr val="F1415E"/>
    <a:srgbClr val="F29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>
        <p:scale>
          <a:sx n="100" d="100"/>
          <a:sy n="100" d="100"/>
        </p:scale>
        <p:origin x="221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B7D83-9B6A-4129-8E88-8D1C9C4C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B51969D-11A8-4F0E-82B8-FAD7EA4F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7307C49-BC81-479B-8B01-FDBB5E5A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127601D-A3AB-481F-AD96-E636C6AC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2498DE4-740E-49DB-9ABE-B4BA77FE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449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C45BD-B3DF-4D32-8687-6C770789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018F5B1-CFD2-45BA-9192-B4903E0CD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CE9FD49-B21A-470E-86D9-2D3D423A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EC2280F-B4F6-406A-832C-433B442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96BEE5B-1D12-44E7-A44F-4D8A64B5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013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03CC537-9FB3-4C76-8794-BD7E06DED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28AB6ED-C1AF-47FB-84F9-6C06DB51C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96FDDA8-C52E-4B6E-A61D-1AC8CE96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F42BDC2-EDCF-4E30-8FE1-87DEF30C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08196E2-ED25-438B-A1F1-8DF6335C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987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E4805-83EA-4BB0-A673-E145B06C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C515FDD-A02D-4A60-833B-9B1DA9D2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F353C2F-6895-45C2-935C-F977693D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67BF079-6648-4D58-9F13-2FF1C394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04D5627-8901-46E6-8E7F-93FD3CBF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900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BE041-7D62-4698-8B8C-64DF7F34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349D0C1-765C-40C8-863D-1F4A2D31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20C2710-E7C1-471C-B733-3A7E7E51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EF021A1-0A98-469F-A49F-9F5E92D6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61EADB2-2F66-47E5-85E3-58D559F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993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F3D56-B3D0-46D3-A9B1-594FFF97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387D731-327B-4698-B9B0-239992023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4F90F0D-39E2-4047-9B2C-FC5F23DD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A4DBB07-A8D2-4CA7-876B-4A282902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74E32DD-4B6A-4B24-A5FA-C0D73869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D1E9F3A-DA64-4C41-910F-3A863773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191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B99C3-B29C-4900-BCB4-803589E4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63005BB-3A2C-460B-AA02-289C52034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E4AFD63-196D-4A26-8CAD-2021B08D7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1D4751D0-DBBA-44B3-A75B-89B6D648E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DE3A0A6-1EC6-4FA5-8EBD-E73BCC05B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426A0F25-3763-4AC8-BAD3-173E9A4A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C150D4D5-E0B6-4611-AC3E-D9DD963A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F72C74EA-3E67-4A2D-803D-0D5438E0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248DC-4DD9-4CE3-B397-90F737DC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5C7AE65-6E67-4007-A6D7-90AB21F3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EF96E88-8E9D-40A2-BBBA-ACD6D2FA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55068FE-B4EB-45CE-BD7A-D2C77051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342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CDC96887-FAEB-4495-AA25-4AE2D51A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66C43DB-7988-45D4-B32B-79FFBAA5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D5750AF-7F30-4CC8-B303-C900D69E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693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82A5E-0D4C-48F7-BDFD-AFD73151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2F00842-DEC8-426F-9560-A7A18ABF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8A21739-D5D0-4786-BE86-297655333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AD2B31B-D55F-4D9A-8C91-66E3EFDC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3E9D087-65ED-4E43-B6F8-499B2CEE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F0787DD-33C4-4FF9-8635-FEAD1EB3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452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64E16-2327-4F49-8576-EC253268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FEAA34C6-61CE-40AA-85BA-CD50B5E58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90558D0-7601-4AC5-98D0-7724707CE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BB04CED-A5C3-4080-91CF-67FCD344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86E4564-9D5D-409C-96DB-A20D70B2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27DBCC9-C2BE-4D67-AA3E-B136E6C0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25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8F2F6600-D542-4069-BC0C-6B43158B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875E2B3-E22A-4D1B-99BA-AAAB7EE23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52E35BD-6EEB-4FAE-B965-AF6B71512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C2B06-F47A-4A15-8E77-EE6B410166C8}" type="datetimeFigureOut">
              <a:rPr lang="uk-UA" smtClean="0"/>
              <a:t>08.12.2023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3FB72B5-20CD-4D77-8411-BF5A84C30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C6EC9A0-99A7-4695-AD1C-F60BB312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AE4D-6B22-4F35-90DC-597FD72DFE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2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5F71C9CB-7563-4BF2-A6DD-C3DA84FADC84}"/>
              </a:ext>
            </a:extLst>
          </p:cNvPr>
          <p:cNvSpPr/>
          <p:nvPr/>
        </p:nvSpPr>
        <p:spPr>
          <a:xfrm>
            <a:off x="7961086" y="0"/>
            <a:ext cx="4230914" cy="68487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12343E9-E6FD-4AEC-8F87-5064905BB404}"/>
              </a:ext>
            </a:extLst>
          </p:cNvPr>
          <p:cNvSpPr txBox="1">
            <a:spLocks/>
          </p:cNvSpPr>
          <p:nvPr/>
        </p:nvSpPr>
        <p:spPr>
          <a:xfrm>
            <a:off x="838200" y="55231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>
                <a:solidFill>
                  <a:schemeClr val="tx1">
                    <a:alpha val="0"/>
                  </a:schemeClr>
                </a:solidFill>
              </a:rPr>
              <a:t>Структура проекту</a:t>
            </a:r>
          </a:p>
        </p:txBody>
      </p:sp>
      <p:sp>
        <p:nvSpPr>
          <p:cNvPr id="7" name="Підзаголовок 2">
            <a:extLst>
              <a:ext uri="{FF2B5EF4-FFF2-40B4-BE49-F238E27FC236}">
                <a16:creationId xmlns:a16="http://schemas.microsoft.com/office/drawing/2014/main" id="{BF769C10-7826-4DF0-B373-83C5BF98700B}"/>
              </a:ext>
            </a:extLst>
          </p:cNvPr>
          <p:cNvSpPr txBox="1">
            <a:spLocks/>
          </p:cNvSpPr>
          <p:nvPr/>
        </p:nvSpPr>
        <p:spPr>
          <a:xfrm>
            <a:off x="643360" y="62670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sz="6600" dirty="0"/>
              <a:t>Наш </a:t>
            </a:r>
            <a:r>
              <a:rPr lang="uk-UA" sz="6600" dirty="0" err="1"/>
              <a:t>Пет-Проджект</a:t>
            </a:r>
            <a:endParaRPr lang="uk-UA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C6CC6-3E60-4667-BE2F-BF32BAD8AEC9}"/>
              </a:ext>
            </a:extLst>
          </p:cNvPr>
          <p:cNvSpPr txBox="1"/>
          <p:nvPr/>
        </p:nvSpPr>
        <p:spPr>
          <a:xfrm>
            <a:off x="451412" y="3738623"/>
            <a:ext cx="598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dirty="0"/>
              <a:t>Підготували</a:t>
            </a:r>
            <a:r>
              <a:rPr lang="en-US" dirty="0"/>
              <a:t>:</a:t>
            </a:r>
            <a:endParaRPr lang="uk-UA" dirty="0"/>
          </a:p>
          <a:p>
            <a:pPr algn="l"/>
            <a:r>
              <a:rPr lang="uk-UA" dirty="0"/>
              <a:t>ІА-13</a:t>
            </a:r>
            <a:r>
              <a:rPr lang="en-US" dirty="0"/>
              <a:t>:</a:t>
            </a:r>
            <a:br>
              <a:rPr lang="en-US" dirty="0"/>
            </a:br>
            <a:r>
              <a:rPr lang="uk-UA" dirty="0"/>
              <a:t>Павлюк Оскар</a:t>
            </a:r>
            <a:r>
              <a:rPr lang="en-US" dirty="0"/>
              <a:t> (</a:t>
            </a:r>
            <a:r>
              <a:rPr lang="uk-UA" dirty="0" err="1"/>
              <a:t>Бекенд</a:t>
            </a:r>
            <a:r>
              <a:rPr lang="uk-UA" dirty="0"/>
              <a:t> Оформлення</a:t>
            </a:r>
            <a:r>
              <a:rPr lang="en-US" dirty="0"/>
              <a:t>)</a:t>
            </a:r>
            <a:br>
              <a:rPr lang="uk-UA" dirty="0"/>
            </a:br>
            <a:r>
              <a:rPr lang="uk-UA" dirty="0" err="1"/>
              <a:t>Якін</a:t>
            </a:r>
            <a:r>
              <a:rPr lang="uk-UA" dirty="0"/>
              <a:t> Сергій (</a:t>
            </a:r>
            <a:r>
              <a:rPr lang="uk-UA" dirty="0" err="1"/>
              <a:t>Бекенд</a:t>
            </a:r>
            <a:r>
              <a:rPr lang="uk-UA" dirty="0"/>
              <a:t>,</a:t>
            </a:r>
            <a:r>
              <a:rPr lang="en-US" dirty="0"/>
              <a:t> Telegram</a:t>
            </a:r>
            <a:r>
              <a:rPr lang="uk-UA" dirty="0"/>
              <a:t>)</a:t>
            </a:r>
            <a:br>
              <a:rPr lang="uk-UA" dirty="0"/>
            </a:br>
            <a:r>
              <a:rPr lang="uk-UA" dirty="0"/>
              <a:t>Середа Андрій</a:t>
            </a:r>
            <a:r>
              <a:rPr lang="en-US" dirty="0"/>
              <a:t> (</a:t>
            </a:r>
            <a:r>
              <a:rPr lang="uk-UA" dirty="0" err="1"/>
              <a:t>Тімлід</a:t>
            </a:r>
            <a:r>
              <a:rPr lang="uk-UA" dirty="0"/>
              <a:t>, міні-</a:t>
            </a:r>
            <a:r>
              <a:rPr lang="uk-UA" dirty="0" err="1"/>
              <a:t>девопс</a:t>
            </a:r>
            <a:r>
              <a:rPr lang="en-US" dirty="0"/>
              <a:t>)</a:t>
            </a:r>
            <a:endParaRPr lang="uk-UA" dirty="0"/>
          </a:p>
          <a:p>
            <a:pPr algn="l"/>
            <a:r>
              <a:rPr lang="uk-UA" dirty="0"/>
              <a:t>ІА-14</a:t>
            </a:r>
            <a:r>
              <a:rPr lang="en-US" dirty="0"/>
              <a:t>:</a:t>
            </a:r>
            <a:br>
              <a:rPr lang="uk-UA" dirty="0"/>
            </a:br>
            <a:r>
              <a:rPr lang="uk-UA" dirty="0" err="1"/>
              <a:t>Фіалківський</a:t>
            </a:r>
            <a:r>
              <a:rPr lang="uk-UA" dirty="0"/>
              <a:t> Ілля (</a:t>
            </a:r>
            <a:r>
              <a:rPr lang="uk-UA" dirty="0" err="1"/>
              <a:t>Фронтенд</a:t>
            </a:r>
            <a:r>
              <a:rPr lang="uk-UA" dirty="0"/>
              <a:t>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057535-6F20-4C63-ACA7-E133B3A8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754" y="3738623"/>
            <a:ext cx="2434046" cy="23598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AFE8A9-6A4E-4AD5-8A86-30C1CD906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927" y="0"/>
            <a:ext cx="9326318" cy="58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8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2D5EFFCB-8323-402B-809A-0CB68E269D6F}"/>
              </a:ext>
            </a:extLst>
          </p:cNvPr>
          <p:cNvSpPr/>
          <p:nvPr/>
        </p:nvSpPr>
        <p:spPr>
          <a:xfrm>
            <a:off x="-701040" y="0"/>
            <a:ext cx="12893040" cy="68487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C8C073-A603-4E59-885D-8905990565E6}"/>
              </a:ext>
            </a:extLst>
          </p:cNvPr>
          <p:cNvSpPr txBox="1">
            <a:spLocks/>
          </p:cNvSpPr>
          <p:nvPr/>
        </p:nvSpPr>
        <p:spPr>
          <a:xfrm>
            <a:off x="838200" y="52616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Структура проекту</a:t>
            </a:r>
          </a:p>
        </p:txBody>
      </p:sp>
      <p:sp>
        <p:nvSpPr>
          <p:cNvPr id="11" name="Підзаголовок 2">
            <a:extLst>
              <a:ext uri="{FF2B5EF4-FFF2-40B4-BE49-F238E27FC236}">
                <a16:creationId xmlns:a16="http://schemas.microsoft.com/office/drawing/2014/main" id="{9E12EFEB-E5A3-4F5F-A28A-EA633287561F}"/>
              </a:ext>
            </a:extLst>
          </p:cNvPr>
          <p:cNvSpPr txBox="1">
            <a:spLocks/>
          </p:cNvSpPr>
          <p:nvPr/>
        </p:nvSpPr>
        <p:spPr>
          <a:xfrm>
            <a:off x="577577" y="-3962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sz="6600" dirty="0"/>
              <a:t>Наш </a:t>
            </a:r>
            <a:r>
              <a:rPr lang="uk-UA" sz="6600" dirty="0" err="1"/>
              <a:t>Пет-Проджект</a:t>
            </a:r>
            <a:endParaRPr lang="uk-UA" sz="660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CDBCBA2-5408-466A-94B1-C3DE47DD466C}"/>
              </a:ext>
            </a:extLst>
          </p:cNvPr>
          <p:cNvSpPr txBox="1">
            <a:spLocks/>
          </p:cNvSpPr>
          <p:nvPr/>
        </p:nvSpPr>
        <p:spPr>
          <a:xfrm>
            <a:off x="716280" y="669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Переваги</a:t>
            </a:r>
          </a:p>
        </p:txBody>
      </p:sp>
      <p:sp>
        <p:nvSpPr>
          <p:cNvPr id="17" name="Підзаголовок 2">
            <a:extLst>
              <a:ext uri="{FF2B5EF4-FFF2-40B4-BE49-F238E27FC236}">
                <a16:creationId xmlns:a16="http://schemas.microsoft.com/office/drawing/2014/main" id="{8A2307C7-8BD1-4895-A1E6-2737927801E2}"/>
              </a:ext>
            </a:extLst>
          </p:cNvPr>
          <p:cNvSpPr txBox="1">
            <a:spLocks/>
          </p:cNvSpPr>
          <p:nvPr/>
        </p:nvSpPr>
        <p:spPr>
          <a:xfrm>
            <a:off x="716280" y="8462578"/>
            <a:ext cx="7993380" cy="27007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Процес</a:t>
            </a:r>
            <a:r>
              <a:rPr lang="ru-RU" dirty="0"/>
              <a:t> деплоя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мікросервісів</a:t>
            </a:r>
            <a:r>
              <a:rPr lang="ru-RU" dirty="0"/>
              <a:t> до 2 </a:t>
            </a:r>
            <a:r>
              <a:rPr lang="ru-RU" dirty="0" err="1"/>
              <a:t>хвилин</a:t>
            </a:r>
            <a:r>
              <a:rPr lang="ru-RU" dirty="0"/>
              <a:t> (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)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Мультиплатформенність</a:t>
            </a:r>
            <a:r>
              <a:rPr lang="ru-RU" dirty="0"/>
              <a:t>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REST-API</a:t>
            </a:r>
            <a:r>
              <a:rPr lang="ru-RU" dirty="0"/>
              <a:t> </a:t>
            </a:r>
            <a:r>
              <a:rPr lang="ru-RU" dirty="0" err="1"/>
              <a:t>архітектура</a:t>
            </a:r>
            <a:endParaRPr lang="ru-RU" dirty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dirty="0"/>
              <a:t>Фундамент для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розширення</a:t>
            </a:r>
            <a:r>
              <a:rPr lang="ru-RU" dirty="0"/>
              <a:t> проекту</a:t>
            </a:r>
            <a:endParaRPr lang="uk-UA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D30C85C-1AB6-418A-8892-4799595E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501" y="4929621"/>
            <a:ext cx="483479" cy="46873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E2A2F8-D5C8-4638-87FA-2C34651C6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0394" y="11982388"/>
            <a:ext cx="3822006" cy="31226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sx="101000" sy="101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1200000" rev="0"/>
            </a:camera>
            <a:lightRig rig="chilly" dir="t"/>
          </a:scene3d>
          <a:sp3d contourW="12700" prstMaterial="metal">
            <a:bevelT w="63500" h="50800"/>
            <a:contourClr>
              <a:srgbClr val="C0C0C0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E3491A-E3DF-4EA8-BE98-152962D15A9F}"/>
              </a:ext>
            </a:extLst>
          </p:cNvPr>
          <p:cNvSpPr txBox="1"/>
          <p:nvPr/>
        </p:nvSpPr>
        <p:spPr>
          <a:xfrm>
            <a:off x="-4532068" y="3738623"/>
            <a:ext cx="598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dirty="0"/>
              <a:t>Підготували</a:t>
            </a:r>
            <a:r>
              <a:rPr lang="en-US" dirty="0"/>
              <a:t>:</a:t>
            </a:r>
            <a:endParaRPr lang="uk-UA" dirty="0"/>
          </a:p>
          <a:p>
            <a:pPr algn="l"/>
            <a:r>
              <a:rPr lang="uk-UA" dirty="0"/>
              <a:t>ІА-13</a:t>
            </a:r>
            <a:r>
              <a:rPr lang="en-US" dirty="0"/>
              <a:t>:</a:t>
            </a:r>
            <a:br>
              <a:rPr lang="en-US" dirty="0"/>
            </a:br>
            <a:r>
              <a:rPr lang="uk-UA" dirty="0"/>
              <a:t>Павлюк Оскар</a:t>
            </a:r>
            <a:r>
              <a:rPr lang="en-US" dirty="0"/>
              <a:t> (</a:t>
            </a:r>
            <a:r>
              <a:rPr lang="uk-UA" dirty="0" err="1"/>
              <a:t>Бекенд</a:t>
            </a:r>
            <a:r>
              <a:rPr lang="uk-UA" dirty="0"/>
              <a:t> Оформлення</a:t>
            </a:r>
            <a:r>
              <a:rPr lang="en-US" dirty="0"/>
              <a:t>)</a:t>
            </a:r>
            <a:br>
              <a:rPr lang="uk-UA" dirty="0"/>
            </a:br>
            <a:r>
              <a:rPr lang="uk-UA" dirty="0" err="1"/>
              <a:t>Якін</a:t>
            </a:r>
            <a:r>
              <a:rPr lang="uk-UA" dirty="0"/>
              <a:t> Сергій (</a:t>
            </a:r>
            <a:r>
              <a:rPr lang="uk-UA" dirty="0" err="1"/>
              <a:t>Бекенд</a:t>
            </a:r>
            <a:r>
              <a:rPr lang="uk-UA" dirty="0"/>
              <a:t>,</a:t>
            </a:r>
            <a:r>
              <a:rPr lang="en-US" dirty="0"/>
              <a:t> Telegram</a:t>
            </a:r>
            <a:r>
              <a:rPr lang="uk-UA" dirty="0"/>
              <a:t>)</a:t>
            </a:r>
            <a:br>
              <a:rPr lang="uk-UA" dirty="0"/>
            </a:br>
            <a:r>
              <a:rPr lang="uk-UA" dirty="0"/>
              <a:t>Середа Андрій</a:t>
            </a:r>
            <a:r>
              <a:rPr lang="en-US" dirty="0"/>
              <a:t> (</a:t>
            </a:r>
            <a:r>
              <a:rPr lang="uk-UA" dirty="0" err="1"/>
              <a:t>Тімлід</a:t>
            </a:r>
            <a:r>
              <a:rPr lang="uk-UA" dirty="0"/>
              <a:t>, міні-</a:t>
            </a:r>
            <a:r>
              <a:rPr lang="uk-UA" dirty="0" err="1"/>
              <a:t>девопс</a:t>
            </a:r>
            <a:r>
              <a:rPr lang="en-US" dirty="0"/>
              <a:t>)</a:t>
            </a:r>
            <a:endParaRPr lang="uk-UA" dirty="0"/>
          </a:p>
          <a:p>
            <a:pPr algn="l"/>
            <a:r>
              <a:rPr lang="uk-UA" dirty="0"/>
              <a:t>ІА-14</a:t>
            </a:r>
            <a:r>
              <a:rPr lang="en-US" dirty="0"/>
              <a:t>:</a:t>
            </a:r>
            <a:br>
              <a:rPr lang="uk-UA" dirty="0"/>
            </a:br>
            <a:r>
              <a:rPr lang="uk-UA" dirty="0" err="1"/>
              <a:t>Фіалківський</a:t>
            </a:r>
            <a:r>
              <a:rPr lang="uk-UA" dirty="0"/>
              <a:t> Ілля (</a:t>
            </a:r>
            <a:r>
              <a:rPr lang="uk-UA" dirty="0" err="1"/>
              <a:t>Фронтенд</a:t>
            </a:r>
            <a:r>
              <a:rPr lang="uk-UA" dirty="0"/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BCB3A0-7361-4912-9324-C618F8FB5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02" y="-262697"/>
            <a:ext cx="9326318" cy="58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2D5EFFCB-8323-402B-809A-0CB68E269D6F}"/>
              </a:ext>
            </a:extLst>
          </p:cNvPr>
          <p:cNvSpPr/>
          <p:nvPr/>
        </p:nvSpPr>
        <p:spPr>
          <a:xfrm>
            <a:off x="-701040" y="-4876799"/>
            <a:ext cx="12893040" cy="3057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E2C5B4-0D78-4D76-AD9B-AC63392DD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579" y="-7944901"/>
            <a:ext cx="9759791" cy="614292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43C5629-2216-4FBC-A5E4-DCF306A9FF19}"/>
              </a:ext>
            </a:extLst>
          </p:cNvPr>
          <p:cNvSpPr txBox="1">
            <a:spLocks/>
          </p:cNvSpPr>
          <p:nvPr/>
        </p:nvSpPr>
        <p:spPr>
          <a:xfrm>
            <a:off x="716280" y="-206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Переваги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EC0FA8B-3A84-429F-A928-E8C409DFC41F}"/>
              </a:ext>
            </a:extLst>
          </p:cNvPr>
          <p:cNvSpPr txBox="1">
            <a:spLocks/>
          </p:cNvSpPr>
          <p:nvPr/>
        </p:nvSpPr>
        <p:spPr>
          <a:xfrm>
            <a:off x="838200" y="-27393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Структура проекту</a:t>
            </a:r>
          </a:p>
        </p:txBody>
      </p:sp>
      <p:sp>
        <p:nvSpPr>
          <p:cNvPr id="10" name="Підзаголовок 2">
            <a:extLst>
              <a:ext uri="{FF2B5EF4-FFF2-40B4-BE49-F238E27FC236}">
                <a16:creationId xmlns:a16="http://schemas.microsoft.com/office/drawing/2014/main" id="{CF7D256E-EC12-4073-A350-C14A265327C7}"/>
              </a:ext>
            </a:extLst>
          </p:cNvPr>
          <p:cNvSpPr txBox="1">
            <a:spLocks/>
          </p:cNvSpPr>
          <p:nvPr/>
        </p:nvSpPr>
        <p:spPr>
          <a:xfrm>
            <a:off x="716280" y="1497898"/>
            <a:ext cx="7993380" cy="27007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Процес</a:t>
            </a:r>
            <a:r>
              <a:rPr lang="ru-RU" dirty="0"/>
              <a:t> деплоя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мікросервісів</a:t>
            </a:r>
            <a:r>
              <a:rPr lang="ru-RU" dirty="0"/>
              <a:t> до 2 </a:t>
            </a:r>
            <a:r>
              <a:rPr lang="ru-RU" dirty="0" err="1"/>
              <a:t>хвилин</a:t>
            </a:r>
            <a:r>
              <a:rPr lang="ru-RU" dirty="0"/>
              <a:t> (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)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Мультиплатформенність</a:t>
            </a:r>
            <a:r>
              <a:rPr lang="ru-RU" dirty="0"/>
              <a:t>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REST-API</a:t>
            </a:r>
            <a:r>
              <a:rPr lang="ru-RU" dirty="0"/>
              <a:t> </a:t>
            </a:r>
            <a:r>
              <a:rPr lang="ru-RU" dirty="0" err="1"/>
              <a:t>архітектура</a:t>
            </a:r>
            <a:endParaRPr lang="ru-RU" dirty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dirty="0"/>
              <a:t>Фундамент для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розширення</a:t>
            </a:r>
            <a:r>
              <a:rPr lang="ru-RU" dirty="0"/>
              <a:t> проекту</a:t>
            </a:r>
            <a:endParaRPr lang="uk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EFFAB2-5EE9-4A18-83FA-234BB4B5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0394" y="2932164"/>
            <a:ext cx="3822006" cy="31226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sx="101000" sy="101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1200000" rev="0"/>
            </a:camera>
            <a:lightRig rig="chilly" dir="t"/>
          </a:scene3d>
          <a:sp3d contourW="12700" prstMaterial="metal">
            <a:bevelT w="63500" h="50800"/>
            <a:contourClr>
              <a:srgbClr val="C0C0C0"/>
            </a:contourClr>
          </a:sp3d>
        </p:spPr>
      </p:pic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F37A4921-9ACE-4461-BB09-1522F4BA65B4}"/>
              </a:ext>
            </a:extLst>
          </p:cNvPr>
          <p:cNvSpPr/>
          <p:nvPr/>
        </p:nvSpPr>
        <p:spPr>
          <a:xfrm>
            <a:off x="0" y="7431894"/>
            <a:ext cx="12192000" cy="523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5" name="Picture 4" descr="Мем: &quot;Дякую за увагу! Презентація закінчена&quot; - Все шаблоны -  Meme-arsenal.com">
            <a:extLst>
              <a:ext uri="{FF2B5EF4-FFF2-40B4-BE49-F238E27FC236}">
                <a16:creationId xmlns:a16="http://schemas.microsoft.com/office/drawing/2014/main" id="{A1C80922-C431-45D3-B096-BC296B8BD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1"/>
          <a:stretch/>
        </p:blipFill>
        <p:spPr bwMode="auto">
          <a:xfrm>
            <a:off x="-9557590" y="2848258"/>
            <a:ext cx="4696782" cy="3647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2EB5457-0036-47AF-B1E6-E1896BB24642}"/>
              </a:ext>
            </a:extLst>
          </p:cNvPr>
          <p:cNvSpPr txBox="1">
            <a:spLocks/>
          </p:cNvSpPr>
          <p:nvPr/>
        </p:nvSpPr>
        <p:spPr>
          <a:xfrm>
            <a:off x="838200" y="116534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Дякую за увагу!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095D11-27DE-43C0-87A0-59FEA7F41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300" y="-2498620"/>
            <a:ext cx="483479" cy="4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24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7A6893A1-B0F5-4E8B-8495-87E94CAD4F3C}"/>
              </a:ext>
            </a:extLst>
          </p:cNvPr>
          <p:cNvSpPr/>
          <p:nvPr/>
        </p:nvSpPr>
        <p:spPr>
          <a:xfrm>
            <a:off x="0" y="-5462954"/>
            <a:ext cx="12192000" cy="123209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43C5629-2216-4FBC-A5E4-DCF306A9FF19}"/>
              </a:ext>
            </a:extLst>
          </p:cNvPr>
          <p:cNvSpPr txBox="1">
            <a:spLocks/>
          </p:cNvSpPr>
          <p:nvPr/>
        </p:nvSpPr>
        <p:spPr>
          <a:xfrm>
            <a:off x="716280" y="-1669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Переваги</a:t>
            </a:r>
          </a:p>
        </p:txBody>
      </p:sp>
      <p:sp>
        <p:nvSpPr>
          <p:cNvPr id="10" name="Підзаголовок 2">
            <a:extLst>
              <a:ext uri="{FF2B5EF4-FFF2-40B4-BE49-F238E27FC236}">
                <a16:creationId xmlns:a16="http://schemas.microsoft.com/office/drawing/2014/main" id="{CF7D256E-EC12-4073-A350-C14A265327C7}"/>
              </a:ext>
            </a:extLst>
          </p:cNvPr>
          <p:cNvSpPr txBox="1">
            <a:spLocks/>
          </p:cNvSpPr>
          <p:nvPr/>
        </p:nvSpPr>
        <p:spPr>
          <a:xfrm>
            <a:off x="-8285480" y="1497898"/>
            <a:ext cx="7993380" cy="27007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Процес</a:t>
            </a:r>
            <a:r>
              <a:rPr lang="ru-RU" dirty="0"/>
              <a:t> деплоя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мікросервісів</a:t>
            </a:r>
            <a:r>
              <a:rPr lang="ru-RU" dirty="0"/>
              <a:t> до 2 </a:t>
            </a:r>
            <a:r>
              <a:rPr lang="ru-RU" dirty="0" err="1"/>
              <a:t>хвилин</a:t>
            </a:r>
            <a:r>
              <a:rPr lang="ru-RU" dirty="0"/>
              <a:t> (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що</a:t>
            </a:r>
            <a:r>
              <a:rPr lang="ru-RU" dirty="0"/>
              <a:t>)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Мультиплатформенність</a:t>
            </a:r>
            <a:r>
              <a:rPr lang="ru-RU" dirty="0"/>
              <a:t>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REST-API</a:t>
            </a:r>
            <a:r>
              <a:rPr lang="ru-RU" dirty="0"/>
              <a:t> </a:t>
            </a:r>
            <a:r>
              <a:rPr lang="ru-RU" dirty="0" err="1"/>
              <a:t>архітектура</a:t>
            </a:r>
            <a:endParaRPr lang="ru-RU" dirty="0"/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dirty="0"/>
              <a:t>Фундамент для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розширення</a:t>
            </a:r>
            <a:r>
              <a:rPr lang="ru-RU" dirty="0"/>
              <a:t> проекту</a:t>
            </a:r>
            <a:endParaRPr lang="uk-UA" dirty="0"/>
          </a:p>
        </p:txBody>
      </p:sp>
      <p:pic>
        <p:nvPicPr>
          <p:cNvPr id="1028" name="Picture 4" descr="Мем: &quot;Дякую за увагу! Презентація закінчена&quot; - Все шаблоны -  Meme-arsenal.com">
            <a:extLst>
              <a:ext uri="{FF2B5EF4-FFF2-40B4-BE49-F238E27FC236}">
                <a16:creationId xmlns:a16="http://schemas.microsoft.com/office/drawing/2014/main" id="{EAA3FB2D-7F38-4FB3-8137-087C5F63AF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1"/>
          <a:stretch/>
        </p:blipFill>
        <p:spPr bwMode="auto">
          <a:xfrm>
            <a:off x="935736" y="2848258"/>
            <a:ext cx="4696782" cy="3647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EEF493F-DF60-4475-ADF8-9A611309F790}"/>
              </a:ext>
            </a:extLst>
          </p:cNvPr>
          <p:cNvSpPr txBox="1">
            <a:spLocks/>
          </p:cNvSpPr>
          <p:nvPr/>
        </p:nvSpPr>
        <p:spPr>
          <a:xfrm>
            <a:off x="838200" y="2808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Дякую за увагу!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F88E6E-306D-48C0-8612-CEA159C55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0394" y="2932164"/>
            <a:ext cx="3822006" cy="31226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sx="101000" sy="101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0" lon="600000" rev="300000"/>
            </a:camera>
            <a:lightRig rig="chilly" dir="t"/>
          </a:scene3d>
          <a:sp3d contourW="12700" prstMaterial="metal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2052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148</Words>
  <Application>Microsoft Office PowerPoint</Application>
  <PresentationFormat>Широкий екран</PresentationFormat>
  <Paragraphs>28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Андрій Середа</dc:creator>
  <cp:lastModifiedBy>Андрій Середа</cp:lastModifiedBy>
  <cp:revision>3</cp:revision>
  <dcterms:created xsi:type="dcterms:W3CDTF">2023-10-18T09:50:56Z</dcterms:created>
  <dcterms:modified xsi:type="dcterms:W3CDTF">2023-12-08T13:40:16Z</dcterms:modified>
</cp:coreProperties>
</file>