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9"/>
  </p:notesMasterIdLst>
  <p:sldIdLst>
    <p:sldId id="256" r:id="rId2"/>
    <p:sldId id="265" r:id="rId3"/>
    <p:sldId id="260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5143500" type="screen16x9"/>
  <p:notesSz cx="6858000" cy="9144000"/>
  <p:embeddedFontLst>
    <p:embeddedFont>
      <p:font typeface="Helvetica Neue" panose="020B0600070205080204" charset="0"/>
      <p:regular r:id="rId30"/>
      <p:bold r:id="rId31"/>
      <p:italic r:id="rId32"/>
      <p:boldItalic r:id="rId33"/>
    </p:embeddedFont>
    <p:embeddedFont>
      <p:font typeface="Nixie One" panose="020B0600070205080204" charset="0"/>
      <p:regular r:id="rId34"/>
    </p:embeddedFont>
    <p:embeddedFont>
      <p:font typeface="Muli" panose="020B0600070205080204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92E1"/>
    <a:srgbClr val="30AEE1"/>
    <a:srgbClr val="184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283B7A4-2123-4437-A5EC-045238E4ACD4}">
  <a:tblStyle styleId="{8283B7A4-2123-4437-A5EC-045238E4ACD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Ref idx="1001">
        <a:schemeClr val="bg1"/>
      </p:bgRef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6" y="-81000"/>
            <a:ext cx="1525499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Ref idx="1001">
        <a:schemeClr val="bg1"/>
      </p:bgRef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/>
          <p:nvPr/>
        </p:nvSpPr>
        <p:spPr>
          <a:xfrm rot="10800000" flipH="1">
            <a:off x="66674" y="31354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828674" y="35165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761999" y="87795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x="793851" y="4692801"/>
            <a:ext cx="517499" cy="4478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rot="10800000" flipH="1">
            <a:off x="733424" y="39360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291324" y="4148475"/>
            <a:ext cx="1182300" cy="1023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8" y="4430470"/>
            <a:ext cx="505231" cy="45956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Ref idx="1001">
        <a:schemeClr val="bg1"/>
      </p:bgRef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8" y="1905237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 rot="10800000" flipH="1">
            <a:off x="-123825" y="28115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0800000" flipH="1">
            <a:off x="638174" y="3192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10800000" flipH="1">
            <a:off x="752474" y="120180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 flipH="1">
            <a:off x="657224" y="4380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986833" y="1394517"/>
            <a:ext cx="351203" cy="324660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0" y="30227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295728" y="877705"/>
            <a:ext cx="247468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229484" y="3310480"/>
            <a:ext cx="342881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rot="10800000" flipH="1">
            <a:off x="542924" y="36121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10800000" flipH="1">
            <a:off x="728999" y="424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10800000" flipH="1">
            <a:off x="-115052" y="3996025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10800000" flipH="1">
            <a:off x="411199" y="2586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38" y="38432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5" y="4214500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Ref idx="1001">
        <a:schemeClr val="bg1"/>
      </p:bgRef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8" y="157099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+ 2 columns">
    <p:bg>
      <p:bgRef idx="1001">
        <a:schemeClr val="bg1"/>
      </p:bgRef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499598" y="157099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3" name="Shape 173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7" name="Shape 177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Ref idx="1001">
        <a:schemeClr val="bg1"/>
      </p:bgRef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8" y="157099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4" name="Shape 214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Ref idx="1001">
        <a:schemeClr val="bg1"/>
      </p:bgRef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Shape 238"/>
          <p:cNvSpPr/>
          <p:nvPr/>
        </p:nvSpPr>
        <p:spPr>
          <a:xfrm rot="5400000">
            <a:off x="499598" y="157099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0" name="Shape 240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4" name="Shape 244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245" name="Shape 24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47" name="Shape 247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8" name="Shape 248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249" name="Shape 2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258" name="Shape 25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2" name="Shape 262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67" name="Shape 267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268" name="Shape 26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4" name="Shape 274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Ref idx="1001">
        <a:schemeClr val="bg1"/>
      </p:bgRef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Shape 277"/>
          <p:cNvSpPr/>
          <p:nvPr/>
        </p:nvSpPr>
        <p:spPr>
          <a:xfrm rot="5400000">
            <a:off x="499598" y="157099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279" name="Shape 279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83" name="Shape 283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284" name="Shape 28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6" name="Shape 286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87" name="Shape 287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288" name="Shape 28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297" name="Shape 29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06" name="Shape 306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307" name="Shape 30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3" name="Shape 313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Ref idx="1001">
        <a:schemeClr val="bg1"/>
      </p:bgRef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1" y="4121458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#UsePlace:use/Collection:Nixie+One|Muli:300,400,300italic,400italic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ja-JP" sz="8000" dirty="0"/>
              <a:t>IoT</a:t>
            </a:r>
            <a:r>
              <a:rPr lang="ja-JP" altLang="en-US" sz="8000" dirty="0"/>
              <a:t>演習</a:t>
            </a:r>
            <a:br>
              <a:rPr lang="en-US" altLang="ja-JP" dirty="0"/>
            </a:br>
            <a:r>
              <a:rPr lang="ja-JP" altLang="en-US" dirty="0"/>
              <a:t>中間発表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3147685" y="2137250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414" name="Shape 414"/>
          <p:cNvSpPr/>
          <p:nvPr/>
        </p:nvSpPr>
        <p:spPr>
          <a:xfrm>
            <a:off x="1275500" y="2137250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</a:p>
        </p:txBody>
      </p:sp>
      <p:sp>
        <p:nvSpPr>
          <p:cNvPr id="415" name="Shape 415"/>
          <p:cNvSpPr/>
          <p:nvPr/>
        </p:nvSpPr>
        <p:spPr>
          <a:xfrm>
            <a:off x="5019871" y="2137250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421" name="Shape 421"/>
          <p:cNvGraphicFramePr/>
          <p:nvPr/>
        </p:nvGraphicFramePr>
        <p:xfrm>
          <a:off x="1852600" y="2397881"/>
          <a:ext cx="5305400" cy="1818400"/>
        </p:xfrm>
        <a:graphic>
          <a:graphicData uri="http://schemas.openxmlformats.org/drawingml/2006/table">
            <a:tbl>
              <a:tblPr>
                <a:noFill/>
                <a:tableStyleId>{8283B7A4-2123-4437-A5EC-045238E4ACD4}</a:tableStyleId>
              </a:tblPr>
              <a:tblGrid>
                <a:gridCol w="13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6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/>
        </p:nvSpPr>
        <p:spPr>
          <a:xfrm>
            <a:off x="875675" y="1285876"/>
            <a:ext cx="7451645" cy="3549799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Maps</a:t>
            </a:r>
          </a:p>
        </p:txBody>
      </p:sp>
      <p:sp>
        <p:nvSpPr>
          <p:cNvPr id="428" name="Shape 428"/>
          <p:cNvSpPr/>
          <p:nvPr/>
        </p:nvSpPr>
        <p:spPr>
          <a:xfrm>
            <a:off x="2168025" y="2115131"/>
            <a:ext cx="701999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</a:p>
        </p:txBody>
      </p:sp>
      <p:sp>
        <p:nvSpPr>
          <p:cNvPr id="429" name="Shape 429"/>
          <p:cNvSpPr/>
          <p:nvPr/>
        </p:nvSpPr>
        <p:spPr>
          <a:xfrm>
            <a:off x="1504090" y="2317625"/>
            <a:ext cx="207070" cy="274370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2970940" y="3632075"/>
            <a:ext cx="207070" cy="274370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923441" y="2043250"/>
            <a:ext cx="207070" cy="274370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4590191" y="3955925"/>
            <a:ext cx="207070" cy="274370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6533291" y="2489075"/>
            <a:ext cx="207070" cy="274370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7190515" y="4041650"/>
            <a:ext cx="207070" cy="274370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23422" y="409575"/>
            <a:ext cx="463838" cy="463813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b="1">
                <a:latin typeface="Muli"/>
                <a:ea typeface="Muli"/>
                <a:cs typeface="Muli"/>
                <a:sym typeface="Muli"/>
              </a:rPr>
              <a:t>89,526,124</a:t>
            </a:r>
          </a:p>
          <a:p>
            <a:pPr lvl="0" algn="ctr" rtl="0">
              <a:spcBef>
                <a:spcPts val="600"/>
              </a:spcBef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ctrTitle" idx="4294967295"/>
          </p:nvPr>
        </p:nvSpPr>
        <p:spPr>
          <a:xfrm>
            <a:off x="685800" y="571799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</a:p>
        </p:txBody>
      </p:sp>
      <p:sp>
        <p:nvSpPr>
          <p:cNvPr id="446" name="Shape 44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That’s a lot of money</a:t>
            </a:r>
          </a:p>
        </p:txBody>
      </p:sp>
      <p:sp>
        <p:nvSpPr>
          <p:cNvPr id="447" name="Shape 447"/>
          <p:cNvSpPr txBox="1">
            <a:spLocks noGrp="1"/>
          </p:cNvSpPr>
          <p:nvPr>
            <p:ph type="ctrTitle" idx="4294967295"/>
          </p:nvPr>
        </p:nvSpPr>
        <p:spPr>
          <a:xfrm>
            <a:off x="685800" y="3505499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</a:p>
        </p:txBody>
      </p:sp>
      <p:sp>
        <p:nvSpPr>
          <p:cNvPr id="448" name="Shape 448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Total success!</a:t>
            </a:r>
          </a:p>
        </p:txBody>
      </p:sp>
      <p:sp>
        <p:nvSpPr>
          <p:cNvPr id="449" name="Shape 449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49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latin typeface="Muli"/>
                <a:ea typeface="Muli"/>
                <a:cs typeface="Muli"/>
                <a:sym typeface="Muli"/>
              </a:rPr>
              <a:t>185,244 users</a:t>
            </a:r>
          </a:p>
        </p:txBody>
      </p:sp>
      <p:sp>
        <p:nvSpPr>
          <p:cNvPr id="450" name="Shape 450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And a lot of users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456" name="Shape 456"/>
          <p:cNvSpPr/>
          <p:nvPr/>
        </p:nvSpPr>
        <p:spPr>
          <a:xfrm>
            <a:off x="1914525" y="2328350"/>
            <a:ext cx="1946099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</a:p>
        </p:txBody>
      </p:sp>
      <p:sp>
        <p:nvSpPr>
          <p:cNvPr id="457" name="Shape 457"/>
          <p:cNvSpPr/>
          <p:nvPr/>
        </p:nvSpPr>
        <p:spPr>
          <a:xfrm>
            <a:off x="3666196" y="2328350"/>
            <a:ext cx="1983599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</a:p>
        </p:txBody>
      </p:sp>
      <p:sp>
        <p:nvSpPr>
          <p:cNvPr id="458" name="Shape 458"/>
          <p:cNvSpPr/>
          <p:nvPr/>
        </p:nvSpPr>
        <p:spPr>
          <a:xfrm>
            <a:off x="5455293" y="2328350"/>
            <a:ext cx="1983599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 idx="4294967295"/>
          </p:nvPr>
        </p:nvSpPr>
        <p:spPr>
          <a:xfrm>
            <a:off x="3105600" y="461528"/>
            <a:ext cx="293279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Our sales funnel</a:t>
            </a:r>
          </a:p>
        </p:txBody>
      </p:sp>
      <p:sp>
        <p:nvSpPr>
          <p:cNvPr id="464" name="Shape 464"/>
          <p:cNvSpPr/>
          <p:nvPr/>
        </p:nvSpPr>
        <p:spPr>
          <a:xfrm>
            <a:off x="4156982" y="3996566"/>
            <a:ext cx="848399" cy="625499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3561294" y="2554334"/>
            <a:ext cx="2032199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3180643" y="1938652"/>
            <a:ext cx="2776799" cy="598799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4055272" y="3638071"/>
            <a:ext cx="1048500" cy="403499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 rot="10800000">
            <a:off x="3904757" y="3561319"/>
            <a:ext cx="1334700" cy="491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3859232" y="3124712"/>
            <a:ext cx="1445999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 rot="10800000">
            <a:off x="3654624" y="3008669"/>
            <a:ext cx="1837800" cy="63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3201584" y="1889036"/>
            <a:ext cx="2716800" cy="6674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 rot="10800000">
            <a:off x="2782867" y="1806585"/>
            <a:ext cx="3534600" cy="730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 rot="10800000">
            <a:off x="3276487" y="2411864"/>
            <a:ext cx="2588999" cy="6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 rot="10800000">
            <a:off x="4088990" y="3986747"/>
            <a:ext cx="989699" cy="677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2695725" y="1301074"/>
            <a:ext cx="3709200" cy="674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4350691" y="2135141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4337644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</a:p>
        </p:txBody>
      </p:sp>
      <p:sp>
        <p:nvSpPr>
          <p:cNvPr id="478" name="Shape 47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4284558" y="2795437"/>
            <a:ext cx="608999" cy="24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</a:p>
        </p:txBody>
      </p:sp>
      <p:sp>
        <p:nvSpPr>
          <p:cNvPr id="480" name="Shape 480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4306473" y="3364714"/>
            <a:ext cx="564899" cy="24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</a:p>
        </p:txBody>
      </p:sp>
      <p:sp>
        <p:nvSpPr>
          <p:cNvPr id="482" name="Shape 482"/>
          <p:cNvSpPr/>
          <p:nvPr/>
        </p:nvSpPr>
        <p:spPr>
          <a:xfrm>
            <a:off x="4350691" y="4412176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4337644" y="4507513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</a:p>
        </p:txBody>
      </p:sp>
      <p:sp>
        <p:nvSpPr>
          <p:cNvPr id="484" name="Shape 484"/>
          <p:cNvSpPr/>
          <p:nvPr/>
        </p:nvSpPr>
        <p:spPr>
          <a:xfrm>
            <a:off x="4350691" y="384291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304800" y="4315500"/>
            <a:ext cx="2412599" cy="4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lang="en" sz="1200" b="1" u="sng">
                <a:solidFill>
                  <a:srgbClr val="00FFFF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</a:p>
        </p:txBody>
      </p:sp>
      <p:sp>
        <p:nvSpPr>
          <p:cNvPr id="493" name="Shape 493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colour of the clear sky and the deep sea. It is located between violet and green on the optical spectrum.</a:t>
            </a:r>
          </a:p>
        </p:txBody>
      </p:sp>
      <p:sp>
        <p:nvSpPr>
          <p:cNvPr id="494" name="Shape 494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2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colour of the clear sky and the deep sea. It is located between violet and green on the optical spectrum.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body" idx="3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503" name="Shape 5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443775"/>
            <a:ext cx="4476750" cy="37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body" idx="4294967295"/>
          </p:nvPr>
        </p:nvSpPr>
        <p:spPr>
          <a:xfrm>
            <a:off x="457200" y="1476374"/>
            <a:ext cx="4101900" cy="271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9BBD5"/>
                </a:solidFill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510" name="Shape 510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511" name="Shape 511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 idx="4294967295"/>
          </p:nvPr>
        </p:nvSpPr>
        <p:spPr>
          <a:xfrm>
            <a:off x="2894164" y="1280618"/>
            <a:ext cx="5210176" cy="645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400" dirty="0">
                <a:solidFill>
                  <a:srgbClr val="3292E1"/>
                </a:solidFill>
              </a:rPr>
              <a:t>Window </a:t>
            </a:r>
            <a:br>
              <a:rPr lang="en-US" sz="5400" dirty="0">
                <a:solidFill>
                  <a:srgbClr val="3292E1"/>
                </a:solidFill>
              </a:rPr>
            </a:br>
            <a:r>
              <a:rPr lang="en-US" sz="5400" dirty="0">
                <a:solidFill>
                  <a:srgbClr val="3292E1"/>
                </a:solidFill>
              </a:rPr>
              <a:t>          </a:t>
            </a:r>
            <a:r>
              <a:rPr lang="en-US" altLang="ja-JP" sz="5400" dirty="0">
                <a:solidFill>
                  <a:srgbClr val="3292E1"/>
                </a:solidFill>
              </a:rPr>
              <a:t>X</a:t>
            </a:r>
            <a:r>
              <a:rPr lang="ja-JP" altLang="en-US" sz="5400" dirty="0">
                <a:solidFill>
                  <a:srgbClr val="3292E1"/>
                </a:solidFill>
              </a:rPr>
              <a:t> </a:t>
            </a:r>
            <a:br>
              <a:rPr lang="en-US" altLang="ja-JP" sz="5400" dirty="0">
                <a:solidFill>
                  <a:srgbClr val="3292E1"/>
                </a:solidFill>
              </a:rPr>
            </a:br>
            <a:r>
              <a:rPr lang="en-US" altLang="ja-JP" sz="5400" dirty="0">
                <a:solidFill>
                  <a:srgbClr val="3292E1"/>
                </a:solidFill>
              </a:rPr>
              <a:t>	Intelligence</a:t>
            </a:r>
            <a:endParaRPr lang="en" sz="5400" dirty="0">
              <a:solidFill>
                <a:srgbClr val="3292E1"/>
              </a:solidFill>
            </a:endParaRPr>
          </a:p>
        </p:txBody>
      </p:sp>
      <p:sp>
        <p:nvSpPr>
          <p:cNvPr id="401" name="Shape 401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402" name="Shape 40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261256" y="1548880"/>
            <a:ext cx="3920022" cy="2949417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/>
        </p:nvSpPr>
        <p:spPr>
          <a:xfrm>
            <a:off x="55340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518" name="Shape 518"/>
          <p:cNvSpPr txBox="1">
            <a:spLocks noGrp="1"/>
          </p:cNvSpPr>
          <p:nvPr>
            <p:ph type="body" idx="4294967295"/>
          </p:nvPr>
        </p:nvSpPr>
        <p:spPr>
          <a:xfrm>
            <a:off x="457200" y="1476374"/>
            <a:ext cx="4101900" cy="271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9BBD5"/>
                </a:solidFill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519" name="Shape 519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/>
        </p:nvSpPr>
        <p:spPr>
          <a:xfrm>
            <a:off x="47877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4986400" y="910325"/>
            <a:ext cx="2493299" cy="33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526" name="Shape 526"/>
          <p:cNvSpPr txBox="1">
            <a:spLocks noGrp="1"/>
          </p:cNvSpPr>
          <p:nvPr>
            <p:ph type="body" idx="4294967295"/>
          </p:nvPr>
        </p:nvSpPr>
        <p:spPr>
          <a:xfrm>
            <a:off x="457200" y="1476374"/>
            <a:ext cx="4101900" cy="271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9BBD5"/>
                </a:solidFill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527" name="Shape 527"/>
          <p:cNvSpPr/>
          <p:nvPr/>
        </p:nvSpPr>
        <p:spPr>
          <a:xfrm>
            <a:off x="728629" y="480276"/>
            <a:ext cx="276059" cy="354334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3619500" y="358924"/>
            <a:ext cx="4927316" cy="383597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3825689" y="562629"/>
            <a:ext cx="4514999" cy="288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534" name="Shape 534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299" cy="271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9BBD5"/>
                </a:solidFill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grpSp>
        <p:nvGrpSpPr>
          <p:cNvPr id="535" name="Shape 535"/>
          <p:cNvGrpSpPr/>
          <p:nvPr/>
        </p:nvGrpSpPr>
        <p:grpSpPr>
          <a:xfrm>
            <a:off x="707161" y="503826"/>
            <a:ext cx="318996" cy="307210"/>
            <a:chOff x="2583325" y="2972875"/>
            <a:chExt cx="462850" cy="445750"/>
          </a:xfrm>
        </p:grpSpPr>
        <p:sp>
          <p:nvSpPr>
            <p:cNvPr id="536" name="Shape 536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/>
              <a:t>Thanks!</a:t>
            </a:r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You can find me at: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@username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user@mail.me</a:t>
            </a:r>
          </a:p>
        </p:txBody>
      </p:sp>
      <p:sp>
        <p:nvSpPr>
          <p:cNvPr id="545" name="Shape 545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C6DAEC"/>
              </a:buClr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C6DAEC"/>
              </a:buClr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89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</a:p>
        </p:txBody>
      </p:sp>
      <p:sp>
        <p:nvSpPr>
          <p:cNvPr id="557" name="Shape 557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This presentation uses the following typographies and colors: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/>
              <a:t>Titles: Nixie One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/>
              <a:t>Body copy: Muli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u="sng">
                <a:solidFill>
                  <a:srgbClr val="00E1C6"/>
                </a:solidFill>
                <a:hlinkClick r:id="rId3"/>
              </a:rPr>
              <a:t>http://www.google.com/fonts#UsePlace:use/Collection:Nixie+One|Muli:300,400,300italic,400italic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C6DAEC"/>
                </a:solidFill>
              </a:rPr>
              <a:t>Aquamarina </a:t>
            </a:r>
            <a:r>
              <a:rPr lang="en" sz="1200" b="1">
                <a:solidFill>
                  <a:srgbClr val="00E1C6"/>
                </a:solidFill>
              </a:rPr>
              <a:t>#00e1c6</a:t>
            </a:r>
            <a:r>
              <a:rPr lang="en" sz="1200">
                <a:solidFill>
                  <a:srgbClr val="C6DAEC"/>
                </a:solidFill>
              </a:rPr>
              <a:t>  /  Turquoise </a:t>
            </a:r>
            <a:r>
              <a:rPr lang="en" sz="1200" b="1">
                <a:solidFill>
                  <a:srgbClr val="19BBD5"/>
                </a:solidFill>
              </a:rPr>
              <a:t>#19bbd5</a:t>
            </a:r>
            <a:r>
              <a:rPr lang="en" sz="1200">
                <a:solidFill>
                  <a:srgbClr val="C6DAEC"/>
                </a:solidFill>
              </a:rPr>
              <a:t>  /  Skyblue </a:t>
            </a:r>
            <a:r>
              <a:rPr lang="en" sz="1200" b="1">
                <a:solidFill>
                  <a:srgbClr val="2C9DDE"/>
                </a:solidFill>
              </a:rPr>
              <a:t>#2c9dde</a:t>
            </a:r>
            <a:r>
              <a:rPr lang="en" sz="1200">
                <a:solidFill>
                  <a:srgbClr val="C6DAEC"/>
                </a:solidFill>
              </a:rPr>
              <a:t>  /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C6DAEC"/>
                </a:solidFill>
              </a:rPr>
              <a:t>Light gray </a:t>
            </a:r>
            <a:r>
              <a:rPr lang="en" sz="1200" b="1">
                <a:solidFill>
                  <a:srgbClr val="C6DAEC"/>
                </a:solidFill>
              </a:rPr>
              <a:t>#c6daec</a:t>
            </a:r>
            <a:r>
              <a:rPr lang="en" sz="1200">
                <a:solidFill>
                  <a:srgbClr val="C6DAEC"/>
                </a:solidFill>
              </a:rPr>
              <a:t>  /  Dark blue  </a:t>
            </a:r>
            <a:r>
              <a:rPr lang="en" sz="1200" b="1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732700" y="4247850"/>
            <a:ext cx="6039899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9" name="Shape 5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1200" y="2730553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BD5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Shape 564"/>
          <p:cNvGrpSpPr/>
          <p:nvPr/>
        </p:nvGrpSpPr>
        <p:grpSpPr>
          <a:xfrm>
            <a:off x="954301" y="809073"/>
            <a:ext cx="286155" cy="361898"/>
            <a:chOff x="584925" y="238125"/>
            <a:chExt cx="415200" cy="525100"/>
          </a:xfrm>
        </p:grpSpPr>
        <p:sp>
          <p:nvSpPr>
            <p:cNvPr id="565" name="Shape 56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1408759" y="861659"/>
            <a:ext cx="306366" cy="255038"/>
            <a:chOff x="1244325" y="314425"/>
            <a:chExt cx="444525" cy="370050"/>
          </a:xfrm>
        </p:grpSpPr>
        <p:sp>
          <p:nvSpPr>
            <p:cNvPr id="572" name="Shape 57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1880069" y="860402"/>
            <a:ext cx="292909" cy="257554"/>
            <a:chOff x="1928175" y="312600"/>
            <a:chExt cx="425000" cy="373700"/>
          </a:xfrm>
        </p:grpSpPr>
        <p:sp>
          <p:nvSpPr>
            <p:cNvPr id="575" name="Shape 575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7" name="Shape 577"/>
          <p:cNvSpPr/>
          <p:nvPr/>
        </p:nvSpPr>
        <p:spPr>
          <a:xfrm>
            <a:off x="2371223" y="851156"/>
            <a:ext cx="239876" cy="2760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2852215" y="852000"/>
            <a:ext cx="207070" cy="274370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9" name="Shape 579"/>
          <p:cNvGrpSpPr/>
          <p:nvPr/>
        </p:nvGrpSpPr>
        <p:grpSpPr>
          <a:xfrm>
            <a:off x="3251904" y="846945"/>
            <a:ext cx="336674" cy="284484"/>
            <a:chOff x="3918650" y="293075"/>
            <a:chExt cx="488500" cy="412775"/>
          </a:xfrm>
        </p:grpSpPr>
        <p:sp>
          <p:nvSpPr>
            <p:cNvPr id="580" name="Shape 58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3746353" y="825476"/>
            <a:ext cx="276920" cy="327404"/>
            <a:chOff x="4636075" y="261925"/>
            <a:chExt cx="401800" cy="475050"/>
          </a:xfrm>
        </p:grpSpPr>
        <p:sp>
          <p:nvSpPr>
            <p:cNvPr id="584" name="Shape 584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8" name="Shape 588"/>
          <p:cNvSpPr/>
          <p:nvPr/>
        </p:nvSpPr>
        <p:spPr>
          <a:xfrm>
            <a:off x="4190862" y="850725"/>
            <a:ext cx="317307" cy="276920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9" name="Shape 589"/>
          <p:cNvGrpSpPr/>
          <p:nvPr/>
        </p:nvGrpSpPr>
        <p:grpSpPr>
          <a:xfrm>
            <a:off x="4675085" y="852838"/>
            <a:ext cx="277747" cy="272268"/>
            <a:chOff x="5983625" y="301625"/>
            <a:chExt cx="403000" cy="395050"/>
          </a:xfrm>
        </p:grpSpPr>
        <p:sp>
          <p:nvSpPr>
            <p:cNvPr id="590" name="Shape 59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5141759" y="850718"/>
            <a:ext cx="273543" cy="273129"/>
            <a:chOff x="6660750" y="298550"/>
            <a:chExt cx="396900" cy="396300"/>
          </a:xfrm>
        </p:grpSpPr>
        <p:sp>
          <p:nvSpPr>
            <p:cNvPr id="611" name="Shape 61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954301" y="1280796"/>
            <a:ext cx="286155" cy="346340"/>
            <a:chOff x="584925" y="922575"/>
            <a:chExt cx="415200" cy="502525"/>
          </a:xfrm>
        </p:grpSpPr>
        <p:sp>
          <p:nvSpPr>
            <p:cNvPr id="614" name="Shape 614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7" name="Shape 617"/>
          <p:cNvGrpSpPr/>
          <p:nvPr/>
        </p:nvGrpSpPr>
        <p:grpSpPr>
          <a:xfrm>
            <a:off x="1410448" y="1272802"/>
            <a:ext cx="303006" cy="361071"/>
            <a:chOff x="1246775" y="910975"/>
            <a:chExt cx="439650" cy="523900"/>
          </a:xfrm>
        </p:grpSpPr>
        <p:sp>
          <p:nvSpPr>
            <p:cNvPr id="618" name="Shape 61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1" name="Shape 621"/>
          <p:cNvGrpSpPr/>
          <p:nvPr/>
        </p:nvGrpSpPr>
        <p:grpSpPr>
          <a:xfrm>
            <a:off x="1878811" y="1330867"/>
            <a:ext cx="295425" cy="245768"/>
            <a:chOff x="1926350" y="995225"/>
            <a:chExt cx="428650" cy="356600"/>
          </a:xfrm>
        </p:grpSpPr>
        <p:sp>
          <p:nvSpPr>
            <p:cNvPr id="622" name="Shape 62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26" name="Shape 626"/>
          <p:cNvSpPr/>
          <p:nvPr/>
        </p:nvSpPr>
        <p:spPr>
          <a:xfrm>
            <a:off x="2346807" y="1310264"/>
            <a:ext cx="288705" cy="287017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2811827" y="1324583"/>
            <a:ext cx="287844" cy="258398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3280620" y="1326685"/>
            <a:ext cx="279436" cy="25417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3754462" y="1329201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0" name="Shape 630"/>
          <p:cNvGrpSpPr/>
          <p:nvPr/>
        </p:nvGrpSpPr>
        <p:grpSpPr>
          <a:xfrm>
            <a:off x="4205464" y="1312362"/>
            <a:ext cx="287844" cy="288257"/>
            <a:chOff x="5302225" y="968375"/>
            <a:chExt cx="417650" cy="418250"/>
          </a:xfrm>
        </p:grpSpPr>
        <p:sp>
          <p:nvSpPr>
            <p:cNvPr id="631" name="Shape 631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4635525" y="1279952"/>
            <a:ext cx="356867" cy="347598"/>
            <a:chOff x="5926225" y="921350"/>
            <a:chExt cx="517800" cy="504350"/>
          </a:xfrm>
        </p:grpSpPr>
        <p:sp>
          <p:nvSpPr>
            <p:cNvPr id="634" name="Shape 63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637" name="Shape 63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936623" y="1805536"/>
            <a:ext cx="321511" cy="225575"/>
            <a:chOff x="559275" y="1683950"/>
            <a:chExt cx="466500" cy="327300"/>
          </a:xfrm>
        </p:grpSpPr>
        <p:sp>
          <p:nvSpPr>
            <p:cNvPr id="640" name="Shape 6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1401195" y="1760945"/>
            <a:ext cx="321511" cy="314774"/>
            <a:chOff x="1233350" y="1619250"/>
            <a:chExt cx="466500" cy="456725"/>
          </a:xfrm>
        </p:grpSpPr>
        <p:sp>
          <p:nvSpPr>
            <p:cNvPr id="643" name="Shape 643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7" name="Shape 647"/>
          <p:cNvGrpSpPr/>
          <p:nvPr/>
        </p:nvGrpSpPr>
        <p:grpSpPr>
          <a:xfrm>
            <a:off x="1875865" y="1767664"/>
            <a:ext cx="301318" cy="301318"/>
            <a:chOff x="1922075" y="1629000"/>
            <a:chExt cx="437200" cy="437200"/>
          </a:xfrm>
        </p:grpSpPr>
        <p:sp>
          <p:nvSpPr>
            <p:cNvPr id="648" name="Shape 6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2339179" y="1766407"/>
            <a:ext cx="303833" cy="303833"/>
            <a:chOff x="2594325" y="1627175"/>
            <a:chExt cx="440850" cy="440850"/>
          </a:xfrm>
        </p:grpSpPr>
        <p:sp>
          <p:nvSpPr>
            <p:cNvPr id="651" name="Shape 65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4" name="Shape 654"/>
          <p:cNvSpPr/>
          <p:nvPr/>
        </p:nvSpPr>
        <p:spPr>
          <a:xfrm>
            <a:off x="2817289" y="1779918"/>
            <a:ext cx="276920" cy="27690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55" name="Shape 655"/>
          <p:cNvGrpSpPr/>
          <p:nvPr/>
        </p:nvGrpSpPr>
        <p:grpSpPr>
          <a:xfrm>
            <a:off x="3296943" y="1743680"/>
            <a:ext cx="246595" cy="349286"/>
            <a:chOff x="3984000" y="1594200"/>
            <a:chExt cx="357800" cy="506800"/>
          </a:xfrm>
        </p:grpSpPr>
        <p:sp>
          <p:nvSpPr>
            <p:cNvPr id="656" name="Shape 656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8" name="Shape 658"/>
          <p:cNvGrpSpPr/>
          <p:nvPr/>
        </p:nvGrpSpPr>
        <p:grpSpPr>
          <a:xfrm>
            <a:off x="3722369" y="1818579"/>
            <a:ext cx="324888" cy="199488"/>
            <a:chOff x="4601275" y="1702875"/>
            <a:chExt cx="471400" cy="289450"/>
          </a:xfrm>
        </p:grpSpPr>
        <p:sp>
          <p:nvSpPr>
            <p:cNvPr id="659" name="Shape 65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4202518" y="1769766"/>
            <a:ext cx="293737" cy="297114"/>
            <a:chOff x="5297950" y="1632050"/>
            <a:chExt cx="426200" cy="431100"/>
          </a:xfrm>
        </p:grpSpPr>
        <p:sp>
          <p:nvSpPr>
            <p:cNvPr id="665" name="Shape 665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7" name="Shape 667"/>
          <p:cNvGrpSpPr/>
          <p:nvPr/>
        </p:nvGrpSpPr>
        <p:grpSpPr>
          <a:xfrm>
            <a:off x="4666246" y="1760945"/>
            <a:ext cx="295425" cy="314774"/>
            <a:chOff x="5970800" y="1619250"/>
            <a:chExt cx="428650" cy="456725"/>
          </a:xfrm>
        </p:grpSpPr>
        <p:sp>
          <p:nvSpPr>
            <p:cNvPr id="668" name="Shape 66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3" name="Shape 673"/>
          <p:cNvGrpSpPr/>
          <p:nvPr/>
        </p:nvGrpSpPr>
        <p:grpSpPr>
          <a:xfrm>
            <a:off x="5117362" y="1757154"/>
            <a:ext cx="331177" cy="302145"/>
            <a:chOff x="6625350" y="1613750"/>
            <a:chExt cx="480525" cy="438400"/>
          </a:xfrm>
        </p:grpSpPr>
        <p:sp>
          <p:nvSpPr>
            <p:cNvPr id="674" name="Shape 674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9" name="Shape 679"/>
          <p:cNvGrpSpPr/>
          <p:nvPr/>
        </p:nvGrpSpPr>
        <p:grpSpPr>
          <a:xfrm>
            <a:off x="972392" y="2248657"/>
            <a:ext cx="249972" cy="268495"/>
            <a:chOff x="611175" y="2326900"/>
            <a:chExt cx="362700" cy="389575"/>
          </a:xfrm>
        </p:grpSpPr>
        <p:sp>
          <p:nvSpPr>
            <p:cNvPr id="680" name="Shape 68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84" name="Shape 684"/>
          <p:cNvSpPr/>
          <p:nvPr/>
        </p:nvSpPr>
        <p:spPr>
          <a:xfrm>
            <a:off x="1430259" y="2251225"/>
            <a:ext cx="263446" cy="26344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1894848" y="2251225"/>
            <a:ext cx="263446" cy="26344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2359437" y="2251225"/>
            <a:ext cx="263446" cy="26344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87" name="Shape 687"/>
          <p:cNvGrpSpPr/>
          <p:nvPr/>
        </p:nvGrpSpPr>
        <p:grpSpPr>
          <a:xfrm>
            <a:off x="2885388" y="2205737"/>
            <a:ext cx="140562" cy="350975"/>
            <a:chOff x="3386850" y="2264625"/>
            <a:chExt cx="203950" cy="509250"/>
          </a:xfrm>
        </p:grpSpPr>
        <p:sp>
          <p:nvSpPr>
            <p:cNvPr id="688" name="Shape 68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3827162" y="2250346"/>
            <a:ext cx="115303" cy="261758"/>
            <a:chOff x="4753325" y="2329350"/>
            <a:chExt cx="167300" cy="379800"/>
          </a:xfrm>
        </p:grpSpPr>
        <p:sp>
          <p:nvSpPr>
            <p:cNvPr id="691" name="Shape 691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3360470" y="2207408"/>
            <a:ext cx="119541" cy="347615"/>
            <a:chOff x="4076175" y="2267050"/>
            <a:chExt cx="173450" cy="504375"/>
          </a:xfrm>
        </p:grpSpPr>
        <p:sp>
          <p:nvSpPr>
            <p:cNvPr id="694" name="Shape 694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6" name="Shape 696"/>
          <p:cNvSpPr/>
          <p:nvPr/>
        </p:nvSpPr>
        <p:spPr>
          <a:xfrm>
            <a:off x="4217793" y="2244075"/>
            <a:ext cx="263446" cy="277747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97" name="Shape 697"/>
          <p:cNvGrpSpPr/>
          <p:nvPr/>
        </p:nvGrpSpPr>
        <p:grpSpPr>
          <a:xfrm>
            <a:off x="4669192" y="2249071"/>
            <a:ext cx="289532" cy="267650"/>
            <a:chOff x="5975075" y="2327500"/>
            <a:chExt cx="420100" cy="388350"/>
          </a:xfrm>
        </p:grpSpPr>
        <p:sp>
          <p:nvSpPr>
            <p:cNvPr id="698" name="Shape 69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5189728" y="2241076"/>
            <a:ext cx="177606" cy="289532"/>
            <a:chOff x="6730350" y="2315900"/>
            <a:chExt cx="257700" cy="420100"/>
          </a:xfrm>
        </p:grpSpPr>
        <p:sp>
          <p:nvSpPr>
            <p:cNvPr id="701" name="Shape 70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6" name="Shape 706"/>
          <p:cNvGrpSpPr/>
          <p:nvPr/>
        </p:nvGrpSpPr>
        <p:grpSpPr>
          <a:xfrm>
            <a:off x="1052340" y="2683353"/>
            <a:ext cx="90078" cy="328248"/>
            <a:chOff x="727175" y="2957625"/>
            <a:chExt cx="130700" cy="476275"/>
          </a:xfrm>
        </p:grpSpPr>
        <p:sp>
          <p:nvSpPr>
            <p:cNvPr id="707" name="Shape 70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09" name="Shape 709"/>
          <p:cNvSpPr/>
          <p:nvPr/>
        </p:nvSpPr>
        <p:spPr>
          <a:xfrm>
            <a:off x="1888542" y="2670376"/>
            <a:ext cx="276059" cy="354334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1459723" y="26703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11" name="Shape 711"/>
          <p:cNvGrpSpPr/>
          <p:nvPr/>
        </p:nvGrpSpPr>
        <p:grpSpPr>
          <a:xfrm>
            <a:off x="2331598" y="2693863"/>
            <a:ext cx="318996" cy="307210"/>
            <a:chOff x="2583325" y="2972875"/>
            <a:chExt cx="462850" cy="445750"/>
          </a:xfrm>
        </p:grpSpPr>
        <p:sp>
          <p:nvSpPr>
            <p:cNvPr id="712" name="Shape 71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4" name="Shape 714"/>
          <p:cNvGrpSpPr/>
          <p:nvPr/>
        </p:nvGrpSpPr>
        <p:grpSpPr>
          <a:xfrm>
            <a:off x="2785230" y="2739746"/>
            <a:ext cx="340878" cy="215461"/>
            <a:chOff x="3241525" y="3039450"/>
            <a:chExt cx="494600" cy="312625"/>
          </a:xfrm>
        </p:grpSpPr>
        <p:sp>
          <p:nvSpPr>
            <p:cNvPr id="715" name="Shape 715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17" name="Shape 717"/>
          <p:cNvSpPr/>
          <p:nvPr/>
        </p:nvSpPr>
        <p:spPr>
          <a:xfrm>
            <a:off x="3738472" y="2701098"/>
            <a:ext cx="292909" cy="292892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18" name="Shape 718"/>
          <p:cNvGrpSpPr/>
          <p:nvPr/>
        </p:nvGrpSpPr>
        <p:grpSpPr>
          <a:xfrm>
            <a:off x="4173054" y="2717020"/>
            <a:ext cx="352663" cy="260913"/>
            <a:chOff x="5255200" y="3006475"/>
            <a:chExt cx="511700" cy="378575"/>
          </a:xfrm>
        </p:grpSpPr>
        <p:sp>
          <p:nvSpPr>
            <p:cNvPr id="719" name="Shape 71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1" name="Shape 721"/>
          <p:cNvGrpSpPr/>
          <p:nvPr/>
        </p:nvGrpSpPr>
        <p:grpSpPr>
          <a:xfrm>
            <a:off x="3277577" y="2701875"/>
            <a:ext cx="285328" cy="291204"/>
            <a:chOff x="3955900" y="2984500"/>
            <a:chExt cx="414000" cy="422525"/>
          </a:xfrm>
        </p:grpSpPr>
        <p:sp>
          <p:nvSpPr>
            <p:cNvPr id="722" name="Shape 722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25" name="Shape 725"/>
          <p:cNvSpPr/>
          <p:nvPr/>
        </p:nvSpPr>
        <p:spPr>
          <a:xfrm>
            <a:off x="939583" y="3186725"/>
            <a:ext cx="318978" cy="250817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4703007" y="2687624"/>
            <a:ext cx="222198" cy="319840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27" name="Shape 727"/>
          <p:cNvGrpSpPr/>
          <p:nvPr/>
        </p:nvGrpSpPr>
        <p:grpSpPr>
          <a:xfrm>
            <a:off x="5169534" y="2697654"/>
            <a:ext cx="217993" cy="309743"/>
            <a:chOff x="6701050" y="2978375"/>
            <a:chExt cx="316300" cy="449425"/>
          </a:xfrm>
        </p:grpSpPr>
        <p:sp>
          <p:nvSpPr>
            <p:cNvPr id="728" name="Shape 72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>
            <a:off x="1406657" y="3207679"/>
            <a:ext cx="310587" cy="208741"/>
            <a:chOff x="1241275" y="3718400"/>
            <a:chExt cx="450650" cy="302875"/>
          </a:xfrm>
        </p:grpSpPr>
        <p:sp>
          <p:nvSpPr>
            <p:cNvPr id="731" name="Shape 731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1875451" y="3191689"/>
            <a:ext cx="302145" cy="241133"/>
            <a:chOff x="1921475" y="3695200"/>
            <a:chExt cx="438400" cy="349875"/>
          </a:xfrm>
        </p:grpSpPr>
        <p:sp>
          <p:nvSpPr>
            <p:cNvPr id="736" name="Shape 736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9" name="Shape 739"/>
          <p:cNvGrpSpPr/>
          <p:nvPr/>
        </p:nvGrpSpPr>
        <p:grpSpPr>
          <a:xfrm>
            <a:off x="2342970" y="3187899"/>
            <a:ext cx="296252" cy="248301"/>
            <a:chOff x="2599825" y="3689700"/>
            <a:chExt cx="429850" cy="360275"/>
          </a:xfrm>
        </p:grpSpPr>
        <p:sp>
          <p:nvSpPr>
            <p:cNvPr id="740" name="Shape 7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2" name="Shape 742"/>
          <p:cNvGrpSpPr/>
          <p:nvPr/>
        </p:nvGrpSpPr>
        <p:grpSpPr>
          <a:xfrm>
            <a:off x="2821843" y="3162226"/>
            <a:ext cx="267650" cy="279436"/>
            <a:chOff x="3294650" y="3652450"/>
            <a:chExt cx="388350" cy="405450"/>
          </a:xfrm>
        </p:grpSpPr>
        <p:sp>
          <p:nvSpPr>
            <p:cNvPr id="743" name="Shape 743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6" name="Shape 746"/>
          <p:cNvGrpSpPr/>
          <p:nvPr/>
        </p:nvGrpSpPr>
        <p:grpSpPr>
          <a:xfrm>
            <a:off x="3264120" y="3197582"/>
            <a:ext cx="312242" cy="228935"/>
            <a:chOff x="3936375" y="3703750"/>
            <a:chExt cx="453050" cy="332175"/>
          </a:xfrm>
        </p:grpSpPr>
        <p:sp>
          <p:nvSpPr>
            <p:cNvPr id="747" name="Shape 7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3728693" y="3197582"/>
            <a:ext cx="312242" cy="228935"/>
            <a:chOff x="4610450" y="3703750"/>
            <a:chExt cx="453050" cy="332175"/>
          </a:xfrm>
        </p:grpSpPr>
        <p:sp>
          <p:nvSpPr>
            <p:cNvPr id="753" name="Shape 75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5" name="Shape 755"/>
          <p:cNvGrpSpPr/>
          <p:nvPr/>
        </p:nvGrpSpPr>
        <p:grpSpPr>
          <a:xfrm>
            <a:off x="4204206" y="3174442"/>
            <a:ext cx="290359" cy="275214"/>
            <a:chOff x="5300400" y="3670175"/>
            <a:chExt cx="421300" cy="399325"/>
          </a:xfrm>
        </p:grpSpPr>
        <p:sp>
          <p:nvSpPr>
            <p:cNvPr id="756" name="Shape 756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1" name="Shape 761"/>
          <p:cNvSpPr/>
          <p:nvPr/>
        </p:nvSpPr>
        <p:spPr>
          <a:xfrm>
            <a:off x="4652504" y="3150540"/>
            <a:ext cx="323200" cy="323183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62" name="Shape 762"/>
          <p:cNvGrpSpPr/>
          <p:nvPr/>
        </p:nvGrpSpPr>
        <p:grpSpPr>
          <a:xfrm>
            <a:off x="5137555" y="3171065"/>
            <a:ext cx="281951" cy="281968"/>
            <a:chOff x="6654650" y="3665275"/>
            <a:chExt cx="409100" cy="409125"/>
          </a:xfrm>
        </p:grpSpPr>
        <p:sp>
          <p:nvSpPr>
            <p:cNvPr id="763" name="Shape 76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5" name="Shape 765"/>
          <p:cNvGrpSpPr/>
          <p:nvPr/>
        </p:nvGrpSpPr>
        <p:grpSpPr>
          <a:xfrm>
            <a:off x="944618" y="3623852"/>
            <a:ext cx="305522" cy="305539"/>
            <a:chOff x="570875" y="4322250"/>
            <a:chExt cx="443300" cy="443325"/>
          </a:xfrm>
        </p:grpSpPr>
        <p:sp>
          <p:nvSpPr>
            <p:cNvPr id="766" name="Shape 76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0" name="Shape 770"/>
          <p:cNvSpPr/>
          <p:nvPr/>
        </p:nvSpPr>
        <p:spPr>
          <a:xfrm>
            <a:off x="1396591" y="3683292"/>
            <a:ext cx="330781" cy="186859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71" name="Shape 771"/>
          <p:cNvGrpSpPr/>
          <p:nvPr/>
        </p:nvGrpSpPr>
        <p:grpSpPr>
          <a:xfrm>
            <a:off x="1915425" y="3601143"/>
            <a:ext cx="222198" cy="350957"/>
            <a:chOff x="1979475" y="4289300"/>
            <a:chExt cx="322400" cy="509225"/>
          </a:xfrm>
        </p:grpSpPr>
        <p:sp>
          <p:nvSpPr>
            <p:cNvPr id="772" name="Shape 77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75" name="Shape 775"/>
          <p:cNvGrpSpPr/>
          <p:nvPr/>
        </p:nvGrpSpPr>
        <p:grpSpPr>
          <a:xfrm>
            <a:off x="2360217" y="3605761"/>
            <a:ext cx="262171" cy="341722"/>
            <a:chOff x="2624850" y="4296000"/>
            <a:chExt cx="380400" cy="495825"/>
          </a:xfrm>
        </p:grpSpPr>
        <p:sp>
          <p:nvSpPr>
            <p:cNvPr id="776" name="Shape 776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9" name="Shape 779"/>
          <p:cNvSpPr/>
          <p:nvPr/>
        </p:nvSpPr>
        <p:spPr>
          <a:xfrm>
            <a:off x="3280207" y="3636580"/>
            <a:ext cx="280263" cy="2802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2815617" y="3654258"/>
            <a:ext cx="280263" cy="244924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3743521" y="3635322"/>
            <a:ext cx="282813" cy="282795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82" name="Shape 782"/>
          <p:cNvGrpSpPr/>
          <p:nvPr/>
        </p:nvGrpSpPr>
        <p:grpSpPr>
          <a:xfrm>
            <a:off x="4187372" y="3639428"/>
            <a:ext cx="324027" cy="274387"/>
            <a:chOff x="5275975" y="4344850"/>
            <a:chExt cx="470150" cy="398125"/>
          </a:xfrm>
        </p:grpSpPr>
        <p:sp>
          <p:nvSpPr>
            <p:cNvPr id="783" name="Shape 783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86" name="Shape 786"/>
          <p:cNvSpPr/>
          <p:nvPr/>
        </p:nvSpPr>
        <p:spPr>
          <a:xfrm>
            <a:off x="4668494" y="3631118"/>
            <a:ext cx="291221" cy="291204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87" name="Shape 787"/>
          <p:cNvGrpSpPr/>
          <p:nvPr/>
        </p:nvGrpSpPr>
        <p:grpSpPr>
          <a:xfrm>
            <a:off x="5129130" y="3617133"/>
            <a:ext cx="298802" cy="318978"/>
            <a:chOff x="6642425" y="4312500"/>
            <a:chExt cx="433550" cy="462825"/>
          </a:xfrm>
        </p:grpSpPr>
        <p:sp>
          <p:nvSpPr>
            <p:cNvPr id="788" name="Shape 78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91" name="Shape 791"/>
          <p:cNvSpPr/>
          <p:nvPr/>
        </p:nvSpPr>
        <p:spPr>
          <a:xfrm>
            <a:off x="905501" y="4128099"/>
            <a:ext cx="383781" cy="226419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92" name="Shape 792"/>
          <p:cNvGrpSpPr/>
          <p:nvPr/>
        </p:nvGrpSpPr>
        <p:grpSpPr>
          <a:xfrm>
            <a:off x="1408759" y="4090544"/>
            <a:ext cx="306366" cy="301318"/>
            <a:chOff x="1244325" y="4999400"/>
            <a:chExt cx="444525" cy="437200"/>
          </a:xfrm>
        </p:grpSpPr>
        <p:sp>
          <p:nvSpPr>
            <p:cNvPr id="793" name="Shape 793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1900693" y="4080861"/>
            <a:ext cx="251661" cy="320667"/>
            <a:chOff x="1958100" y="4985350"/>
            <a:chExt cx="365150" cy="465275"/>
          </a:xfrm>
        </p:grpSpPr>
        <p:sp>
          <p:nvSpPr>
            <p:cNvPr id="799" name="Shape 79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2346743" y="4093060"/>
            <a:ext cx="288705" cy="296683"/>
            <a:chOff x="2605300" y="5003050"/>
            <a:chExt cx="418900" cy="430475"/>
          </a:xfrm>
        </p:grpSpPr>
        <p:sp>
          <p:nvSpPr>
            <p:cNvPr id="803" name="Shape 803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6" name="Shape 806"/>
          <p:cNvGrpSpPr/>
          <p:nvPr/>
        </p:nvGrpSpPr>
        <p:grpSpPr>
          <a:xfrm>
            <a:off x="2783127" y="4099383"/>
            <a:ext cx="345082" cy="283640"/>
            <a:chOff x="3238475" y="5012225"/>
            <a:chExt cx="500700" cy="411550"/>
          </a:xfrm>
        </p:grpSpPr>
        <p:sp>
          <p:nvSpPr>
            <p:cNvPr id="807" name="Shape 80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2" name="Shape 812"/>
          <p:cNvGrpSpPr/>
          <p:nvPr/>
        </p:nvGrpSpPr>
        <p:grpSpPr>
          <a:xfrm>
            <a:off x="3695439" y="4069075"/>
            <a:ext cx="378749" cy="344238"/>
            <a:chOff x="4562200" y="4968250"/>
            <a:chExt cx="549550" cy="499475"/>
          </a:xfrm>
        </p:grpSpPr>
        <p:sp>
          <p:nvSpPr>
            <p:cNvPr id="813" name="Shape 81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8" name="Shape 818"/>
          <p:cNvGrpSpPr/>
          <p:nvPr/>
        </p:nvGrpSpPr>
        <p:grpSpPr>
          <a:xfrm>
            <a:off x="3288949" y="4088442"/>
            <a:ext cx="262585" cy="305091"/>
            <a:chOff x="3972400" y="4996350"/>
            <a:chExt cx="381000" cy="442675"/>
          </a:xfrm>
        </p:grpSpPr>
        <p:sp>
          <p:nvSpPr>
            <p:cNvPr id="819" name="Shape 81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1" name="Shape 821"/>
          <p:cNvGrpSpPr/>
          <p:nvPr/>
        </p:nvGrpSpPr>
        <p:grpSpPr>
          <a:xfrm>
            <a:off x="4163388" y="4062769"/>
            <a:ext cx="372012" cy="356850"/>
            <a:chOff x="5241175" y="4959100"/>
            <a:chExt cx="539775" cy="517775"/>
          </a:xfrm>
        </p:grpSpPr>
        <p:sp>
          <p:nvSpPr>
            <p:cNvPr id="822" name="Shape 82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28" name="Shape 828"/>
          <p:cNvSpPr/>
          <p:nvPr/>
        </p:nvSpPr>
        <p:spPr>
          <a:xfrm>
            <a:off x="4650402" y="4150826"/>
            <a:ext cx="327404" cy="180966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29" name="Shape 829"/>
          <p:cNvGrpSpPr/>
          <p:nvPr/>
        </p:nvGrpSpPr>
        <p:grpSpPr>
          <a:xfrm>
            <a:off x="5158593" y="4115786"/>
            <a:ext cx="238618" cy="274387"/>
            <a:chOff x="6685175" y="5036025"/>
            <a:chExt cx="346225" cy="398125"/>
          </a:xfrm>
        </p:grpSpPr>
        <p:sp>
          <p:nvSpPr>
            <p:cNvPr id="830" name="Shape 83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5" name="Shape 835"/>
          <p:cNvGrpSpPr/>
          <p:nvPr/>
        </p:nvGrpSpPr>
        <p:grpSpPr>
          <a:xfrm>
            <a:off x="5997667" y="2344323"/>
            <a:ext cx="432570" cy="421333"/>
            <a:chOff x="5926225" y="921350"/>
            <a:chExt cx="517800" cy="504350"/>
          </a:xfrm>
        </p:grpSpPr>
        <p:sp>
          <p:nvSpPr>
            <p:cNvPr id="836" name="Shape 83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38" name="Shape 838"/>
          <p:cNvSpPr/>
          <p:nvPr/>
        </p:nvSpPr>
        <p:spPr>
          <a:xfrm>
            <a:off x="6191587" y="2580380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39" name="Shape 839"/>
          <p:cNvGrpSpPr/>
          <p:nvPr/>
        </p:nvGrpSpPr>
        <p:grpSpPr>
          <a:xfrm>
            <a:off x="6882655" y="2323704"/>
            <a:ext cx="432570" cy="421333"/>
            <a:chOff x="5926225" y="921350"/>
            <a:chExt cx="517800" cy="504350"/>
          </a:xfrm>
        </p:grpSpPr>
        <p:sp>
          <p:nvSpPr>
            <p:cNvPr id="840" name="Shape 8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2" name="Shape 842"/>
          <p:cNvSpPr/>
          <p:nvPr/>
        </p:nvSpPr>
        <p:spPr>
          <a:xfrm>
            <a:off x="7076575" y="2559761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43" name="Shape 843"/>
          <p:cNvGrpSpPr/>
          <p:nvPr/>
        </p:nvGrpSpPr>
        <p:grpSpPr>
          <a:xfrm>
            <a:off x="5997934" y="3072746"/>
            <a:ext cx="1075936" cy="1047988"/>
            <a:chOff x="5926225" y="921350"/>
            <a:chExt cx="517800" cy="504350"/>
          </a:xfrm>
        </p:grpSpPr>
        <p:sp>
          <p:nvSpPr>
            <p:cNvPr id="844" name="Shape 84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6" name="Shape 846"/>
          <p:cNvSpPr/>
          <p:nvPr/>
        </p:nvSpPr>
        <p:spPr>
          <a:xfrm>
            <a:off x="6480248" y="3659842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7" name="Shape 847"/>
          <p:cNvSpPr txBox="1"/>
          <p:nvPr/>
        </p:nvSpPr>
        <p:spPr>
          <a:xfrm>
            <a:off x="5886625" y="778800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3" name="Shape 853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</a:p>
        </p:txBody>
      </p:sp>
      <p:sp>
        <p:nvSpPr>
          <p:cNvPr id="854" name="Shape 854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B5424BC-666E-4FF2-A4C1-DDF74D44F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749" y="1831022"/>
            <a:ext cx="5968501" cy="14814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3447901" y="2541086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-JP" sz="2400" dirty="0" err="1">
                <a:solidFill>
                  <a:srgbClr val="30AEE1"/>
                </a:solidFill>
              </a:rPr>
              <a:t>SystemConfiguration</a:t>
            </a:r>
            <a:endParaRPr lang="en" sz="2400" dirty="0">
              <a:solidFill>
                <a:srgbClr val="30AEE1"/>
              </a:solidFill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E324253-314E-4BEA-9AA3-8A72A1BA2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5400" dirty="0">
                <a:solidFill>
                  <a:srgbClr val="3292E1"/>
                </a:solidFill>
              </a:rPr>
              <a:t>システム構成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 rot="-5400000">
            <a:off x="867324" y="468799"/>
            <a:ext cx="2691900" cy="310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0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BIG concept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4"/>
            <a:ext cx="43337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Bring the attention of your audience over a key concept using icons or illustrations</a:t>
            </a:r>
          </a:p>
        </p:txBody>
      </p:sp>
      <p:grpSp>
        <p:nvGrpSpPr>
          <p:cNvPr id="370" name="Shape 370"/>
          <p:cNvGrpSpPr/>
          <p:nvPr/>
        </p:nvGrpSpPr>
        <p:grpSpPr>
          <a:xfrm>
            <a:off x="1885570" y="952450"/>
            <a:ext cx="1032404" cy="1032467"/>
            <a:chOff x="6654650" y="3665275"/>
            <a:chExt cx="409100" cy="409125"/>
          </a:xfrm>
        </p:grpSpPr>
        <p:sp>
          <p:nvSpPr>
            <p:cNvPr id="371" name="Shape 37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3" name="Shape 373"/>
          <p:cNvGrpSpPr/>
          <p:nvPr/>
        </p:nvGrpSpPr>
        <p:grpSpPr>
          <a:xfrm rot="-731900">
            <a:off x="1604965" y="2201850"/>
            <a:ext cx="688564" cy="688680"/>
            <a:chOff x="570875" y="4322250"/>
            <a:chExt cx="443300" cy="443325"/>
          </a:xfrm>
        </p:grpSpPr>
        <p:sp>
          <p:nvSpPr>
            <p:cNvPr id="374" name="Shape 37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8" name="Shape 378"/>
          <p:cNvSpPr/>
          <p:nvPr/>
        </p:nvSpPr>
        <p:spPr>
          <a:xfrm>
            <a:off x="2657037" y="2114501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 rot="2327012">
            <a:off x="2870272" y="1771645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2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/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 b="1">
                <a:solidFill>
                  <a:srgbClr val="0E293C"/>
                </a:solidFill>
              </a:rPr>
              <a:t>Use big image.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831</Words>
  <Application>Microsoft Office PowerPoint</Application>
  <PresentationFormat>画面に合わせる (16:9)</PresentationFormat>
  <Paragraphs>133</Paragraphs>
  <Slides>27</Slides>
  <Notes>27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3" baseType="lpstr">
      <vt:lpstr>Helvetica Neue</vt:lpstr>
      <vt:lpstr>Nixie One</vt:lpstr>
      <vt:lpstr>Arial</vt:lpstr>
      <vt:lpstr>Muli</vt:lpstr>
      <vt:lpstr>Calibri</vt:lpstr>
      <vt:lpstr>Imogen template</vt:lpstr>
      <vt:lpstr>IoT演習 中間発表</vt:lpstr>
      <vt:lpstr>Window            X   Intelligence</vt:lpstr>
      <vt:lpstr>PowerPoint プレゼンテーション</vt:lpstr>
      <vt:lpstr>システム構成</vt:lpstr>
      <vt:lpstr>This is a slide title</vt:lpstr>
      <vt:lpstr>BIG concept</vt:lpstr>
      <vt:lpstr>You can also split your content</vt:lpstr>
      <vt:lpstr>In two or three columns</vt:lpstr>
      <vt:lpstr>Want big impact? Use big image.</vt:lpstr>
      <vt:lpstr>Use charts to explain your ideas</vt:lpstr>
      <vt:lpstr>And tables to compare data</vt:lpstr>
      <vt:lpstr>Maps</vt:lpstr>
      <vt:lpstr>89,526,124 Whoa! That’s a big number, aren’t you proud?</vt:lpstr>
      <vt:lpstr>89,526,124$</vt:lpstr>
      <vt:lpstr>Our process is easy</vt:lpstr>
      <vt:lpstr>Our sales funnel</vt:lpstr>
      <vt:lpstr>Let’s review some concepts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Thanks!</vt:lpstr>
      <vt:lpstr>Credits</vt:lpstr>
      <vt:lpstr>Presentation design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IoT演習 中間発表</dc:title>
  <cp:lastModifiedBy>渡部拓哉</cp:lastModifiedBy>
  <cp:revision>6</cp:revision>
  <dcterms:modified xsi:type="dcterms:W3CDTF">2017-10-31T18:37:56Z</dcterms:modified>
</cp:coreProperties>
</file>