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4"/>
  </p:notesMasterIdLst>
  <p:sldIdLst>
    <p:sldId id="256" r:id="rId2"/>
    <p:sldId id="272" r:id="rId3"/>
    <p:sldId id="279" r:id="rId4"/>
    <p:sldId id="270" r:id="rId5"/>
    <p:sldId id="273" r:id="rId6"/>
    <p:sldId id="278" r:id="rId7"/>
    <p:sldId id="261" r:id="rId8"/>
    <p:sldId id="260" r:id="rId9"/>
    <p:sldId id="274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4379" autoAdjust="0"/>
  </p:normalViewPr>
  <p:slideViewPr>
    <p:cSldViewPr snapToGrid="0">
      <p:cViewPr varScale="1">
        <p:scale>
          <a:sx n="45" d="100"/>
          <a:sy n="45" d="100"/>
        </p:scale>
        <p:origin x="212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0EBF3-E11F-43AE-AC99-C596FBC7B14D}" type="datetimeFigureOut">
              <a:rPr lang="it-IT" smtClean="0"/>
              <a:t>09/07/2023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77E53-FA8F-42AF-9113-372B0C83F0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7485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Basically</a:t>
            </a:r>
            <a:r>
              <a:rPr lang="it-IT" dirty="0"/>
              <a:t>, the </a:t>
            </a:r>
            <a:r>
              <a:rPr lang="it-IT" dirty="0" err="1"/>
              <a:t>main</a:t>
            </a:r>
            <a:r>
              <a:rPr lang="it-IT" dirty="0"/>
              <a:t> idea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develop</a:t>
            </a:r>
            <a:r>
              <a:rPr lang="it-IT" dirty="0"/>
              <a:t> an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takes </a:t>
            </a:r>
            <a:r>
              <a:rPr lang="it-IT" dirty="0" err="1"/>
              <a:t>as</a:t>
            </a:r>
            <a:r>
              <a:rPr lang="it-IT" dirty="0"/>
              <a:t> input a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dirty="0" err="1"/>
              <a:t>chords</a:t>
            </a:r>
            <a:r>
              <a:rPr lang="it-IT" dirty="0"/>
              <a:t> and </a:t>
            </a:r>
            <a:r>
              <a:rPr lang="it-IT" dirty="0" err="1"/>
              <a:t>find</a:t>
            </a:r>
            <a:r>
              <a:rPr lang="it-IT" dirty="0"/>
              <a:t> a </a:t>
            </a:r>
            <a:r>
              <a:rPr lang="it-IT" dirty="0" err="1"/>
              <a:t>voicing</a:t>
            </a:r>
            <a:r>
              <a:rPr lang="it-IT" dirty="0"/>
              <a:t> for the </a:t>
            </a:r>
            <a:r>
              <a:rPr lang="it-IT" dirty="0" err="1"/>
              <a:t>guitar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physically</a:t>
            </a:r>
            <a:r>
              <a:rPr lang="it-IT" dirty="0"/>
              <a:t> </a:t>
            </a:r>
            <a:r>
              <a:rPr lang="it-IT" dirty="0" err="1"/>
              <a:t>playable</a:t>
            </a:r>
            <a:r>
              <a:rPr lang="it-IT" dirty="0"/>
              <a:t> and </a:t>
            </a:r>
            <a:r>
              <a:rPr lang="it-IT" dirty="0" err="1"/>
              <a:t>musically</a:t>
            </a:r>
            <a:r>
              <a:rPr lang="it-IT" dirty="0"/>
              <a:t> </a:t>
            </a:r>
            <a:r>
              <a:rPr lang="it-IT" dirty="0" err="1"/>
              <a:t>pleasant</a:t>
            </a:r>
            <a:r>
              <a:rPr lang="it-IT" dirty="0"/>
              <a:t>.</a:t>
            </a:r>
          </a:p>
          <a:p>
            <a:r>
              <a:rPr lang="it-IT" dirty="0"/>
              <a:t>More </a:t>
            </a:r>
            <a:r>
              <a:rPr lang="it-IT" dirty="0" err="1"/>
              <a:t>precisely</a:t>
            </a:r>
            <a:r>
              <a:rPr lang="it-IT" dirty="0"/>
              <a:t>, by «</a:t>
            </a:r>
            <a:r>
              <a:rPr lang="it-IT" dirty="0" err="1"/>
              <a:t>musically</a:t>
            </a:r>
            <a:r>
              <a:rPr lang="it-IT" dirty="0"/>
              <a:t> </a:t>
            </a:r>
            <a:r>
              <a:rPr lang="it-IT" dirty="0" err="1"/>
              <a:t>pleasant</a:t>
            </a:r>
            <a:r>
              <a:rPr lang="it-IT" dirty="0"/>
              <a:t>»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 to follow some common rules </a:t>
            </a:r>
            <a:r>
              <a:rPr lang="it-IT" dirty="0" err="1"/>
              <a:t>adopted</a:t>
            </a:r>
            <a:r>
              <a:rPr lang="it-IT" dirty="0"/>
              <a:t> for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voicings</a:t>
            </a:r>
            <a:r>
              <a:rPr lang="it-IT" dirty="0"/>
              <a:t> and </a:t>
            </a:r>
            <a:r>
              <a:rPr lang="it-IT" dirty="0" err="1"/>
              <a:t>cadences</a:t>
            </a:r>
            <a:r>
              <a:rPr lang="it-IT" dirty="0"/>
              <a:t>.</a:t>
            </a:r>
          </a:p>
          <a:p>
            <a:r>
              <a:rPr lang="it-IT" dirty="0"/>
              <a:t>The key </a:t>
            </a:r>
            <a:r>
              <a:rPr lang="it-IT" dirty="0" err="1"/>
              <a:t>aspect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guitar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in a look-up fashion, by </a:t>
            </a:r>
            <a:r>
              <a:rPr lang="it-IT" dirty="0" err="1"/>
              <a:t>searching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some database of </a:t>
            </a:r>
            <a:r>
              <a:rPr lang="it-IT" dirty="0" err="1"/>
              <a:t>commonly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positions,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in an </a:t>
            </a:r>
            <a:r>
              <a:rPr lang="it-IT" dirty="0" err="1"/>
              <a:t>algorithmic</a:t>
            </a:r>
            <a:r>
              <a:rPr lang="it-IT" dirty="0"/>
              <a:t> way.</a:t>
            </a:r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obviously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efficient</a:t>
            </a:r>
            <a:r>
              <a:rPr lang="it-IT" dirty="0"/>
              <a:t> in </a:t>
            </a:r>
            <a:r>
              <a:rPr lang="it-IT" dirty="0" err="1"/>
              <a:t>terms</a:t>
            </a:r>
            <a:r>
              <a:rPr lang="it-IT" dirty="0"/>
              <a:t> of time,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offers</a:t>
            </a:r>
            <a:r>
              <a:rPr lang="it-IT" dirty="0"/>
              <a:t> some </a:t>
            </a:r>
            <a:r>
              <a:rPr lang="it-IT" dirty="0" err="1"/>
              <a:t>advantages</a:t>
            </a:r>
            <a:endParaRPr lang="it-IT" dirty="0"/>
          </a:p>
          <a:p>
            <a:r>
              <a:rPr lang="it-IT" dirty="0"/>
              <a:t>-</a:t>
            </a:r>
            <a:r>
              <a:rPr lang="it-IT" dirty="0" err="1"/>
              <a:t>obviously</a:t>
            </a:r>
            <a:r>
              <a:rPr lang="it-IT" dirty="0"/>
              <a:t> the first one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constrained</a:t>
            </a:r>
            <a:r>
              <a:rPr lang="it-IT" dirty="0"/>
              <a:t> by the positions </a:t>
            </a:r>
            <a:r>
              <a:rPr lang="it-IT" dirty="0" err="1"/>
              <a:t>which</a:t>
            </a:r>
            <a:r>
              <a:rPr lang="it-IT" dirty="0"/>
              <a:t> are </a:t>
            </a:r>
            <a:r>
              <a:rPr lang="it-IT" dirty="0" err="1"/>
              <a:t>stored</a:t>
            </a:r>
            <a:r>
              <a:rPr lang="it-IT" dirty="0"/>
              <a:t> in the database</a:t>
            </a:r>
          </a:p>
          <a:p>
            <a:r>
              <a:rPr lang="it-IT" dirty="0"/>
              <a:t>-</a:t>
            </a:r>
            <a:r>
              <a:rPr lang="it-IT" dirty="0" err="1"/>
              <a:t>secondly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can work with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guitar</a:t>
            </a:r>
            <a:r>
              <a:rPr lang="it-IT" dirty="0"/>
              <a:t> tunings, and </a:t>
            </a:r>
            <a:r>
              <a:rPr lang="it-IT" dirty="0" err="1"/>
              <a:t>possibly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with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stringed</a:t>
            </a:r>
            <a:r>
              <a:rPr lang="it-IT" dirty="0"/>
              <a:t> </a:t>
            </a:r>
            <a:r>
              <a:rPr lang="it-IT" dirty="0" err="1"/>
              <a:t>instruments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more or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6 </a:t>
            </a:r>
            <a:r>
              <a:rPr lang="it-IT" dirty="0" err="1"/>
              <a:t>strings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particularly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guitar</a:t>
            </a:r>
            <a:r>
              <a:rPr lang="it-IT" dirty="0"/>
              <a:t> with </a:t>
            </a:r>
            <a:r>
              <a:rPr lang="it-IT" dirty="0" err="1"/>
              <a:t>seven</a:t>
            </a:r>
            <a:r>
              <a:rPr lang="it-IT" dirty="0"/>
              <a:t> or </a:t>
            </a:r>
            <a:r>
              <a:rPr lang="it-IT" dirty="0" err="1"/>
              <a:t>eight</a:t>
            </a:r>
            <a:r>
              <a:rPr lang="it-IT" dirty="0"/>
              <a:t> </a:t>
            </a:r>
            <a:r>
              <a:rPr lang="it-IT" dirty="0" err="1"/>
              <a:t>strings</a:t>
            </a:r>
            <a:r>
              <a:rPr lang="it-IT" dirty="0"/>
              <a:t> and </a:t>
            </a:r>
            <a:r>
              <a:rPr lang="it-IT" dirty="0" err="1"/>
              <a:t>employing</a:t>
            </a:r>
            <a:r>
              <a:rPr lang="it-IT" dirty="0"/>
              <a:t> alternate tunings are </a:t>
            </a:r>
            <a:r>
              <a:rPr lang="it-IT" dirty="0" err="1"/>
              <a:t>nowadays</a:t>
            </a:r>
            <a:r>
              <a:rPr lang="it-IT" dirty="0"/>
              <a:t> </a:t>
            </a:r>
            <a:r>
              <a:rPr lang="it-IT" dirty="0" err="1"/>
              <a:t>extremely</a:t>
            </a:r>
            <a:r>
              <a:rPr lang="it-IT" dirty="0"/>
              <a:t> </a:t>
            </a:r>
            <a:r>
              <a:rPr lang="it-IT" dirty="0" err="1"/>
              <a:t>popular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8092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</a:t>
            </a:r>
            <a:r>
              <a:rPr lang="it-IT" dirty="0" err="1"/>
              <a:t>conclusion</a:t>
            </a:r>
            <a:r>
              <a:rPr lang="it-IT" dirty="0"/>
              <a:t>, 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work fine with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,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triads</a:t>
            </a:r>
            <a:r>
              <a:rPr lang="it-IT" dirty="0"/>
              <a:t> or </a:t>
            </a:r>
            <a:r>
              <a:rPr lang="it-IT" dirty="0" err="1"/>
              <a:t>seventh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, and the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are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musically</a:t>
            </a:r>
            <a:r>
              <a:rPr lang="it-IT" dirty="0"/>
              <a:t> </a:t>
            </a:r>
            <a:r>
              <a:rPr lang="it-IT" dirty="0" err="1"/>
              <a:t>enjoyable</a:t>
            </a:r>
            <a:r>
              <a:rPr lang="it-IT" dirty="0"/>
              <a:t> and </a:t>
            </a:r>
            <a:r>
              <a:rPr lang="it-IT" dirty="0" err="1"/>
              <a:t>feasible</a:t>
            </a:r>
            <a:r>
              <a:rPr lang="it-IT" dirty="0"/>
              <a:t> to play.</a:t>
            </a:r>
          </a:p>
          <a:p>
            <a:r>
              <a:rPr lang="it-IT" dirty="0"/>
              <a:t>The </a:t>
            </a:r>
            <a:r>
              <a:rPr lang="it-IT" dirty="0" err="1"/>
              <a:t>interface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minimal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effective</a:t>
            </a:r>
            <a:r>
              <a:rPr lang="it-IT" dirty="0"/>
              <a:t> for the </a:t>
            </a:r>
            <a:r>
              <a:rPr lang="it-IT" dirty="0" err="1"/>
              <a:t>intented</a:t>
            </a:r>
            <a:r>
              <a:rPr lang="it-IT" dirty="0"/>
              <a:t> </a:t>
            </a:r>
            <a:r>
              <a:rPr lang="it-IT" dirty="0" err="1"/>
              <a:t>purpose</a:t>
            </a:r>
            <a:r>
              <a:rPr lang="it-IT" dirty="0"/>
              <a:t>.</a:t>
            </a:r>
          </a:p>
          <a:p>
            <a:r>
              <a:rPr lang="it-IT" dirty="0"/>
              <a:t>And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ideas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further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in the future </a:t>
            </a:r>
            <a:r>
              <a:rPr lang="it-IT" dirty="0" err="1"/>
              <a:t>starting</a:t>
            </a:r>
            <a:r>
              <a:rPr lang="it-IT" dirty="0"/>
              <a:t> from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achieved</a:t>
            </a:r>
            <a:r>
              <a:rPr lang="it-IT" dirty="0"/>
              <a:t> so far, for </a:t>
            </a:r>
            <a:r>
              <a:rPr lang="it-IT" dirty="0" err="1"/>
              <a:t>example</a:t>
            </a:r>
            <a:endParaRPr lang="it-IT" dirty="0"/>
          </a:p>
          <a:p>
            <a:r>
              <a:rPr lang="it-IT" dirty="0"/>
              <a:t>- </a:t>
            </a:r>
            <a:r>
              <a:rPr lang="it-IT" dirty="0" err="1"/>
              <a:t>Adding</a:t>
            </a:r>
            <a:r>
              <a:rPr lang="it-IT" dirty="0"/>
              <a:t> support for </a:t>
            </a:r>
            <a:r>
              <a:rPr lang="it-IT" dirty="0" err="1"/>
              <a:t>extended</a:t>
            </a:r>
            <a:r>
              <a:rPr lang="it-IT" dirty="0"/>
              <a:t> </a:t>
            </a:r>
            <a:r>
              <a:rPr lang="it-IT" dirty="0" err="1"/>
              <a:t>chords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few</a:t>
            </a:r>
            <a:r>
              <a:rPr lang="it-IT" dirty="0"/>
              <a:t> and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rules,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and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one </a:t>
            </a:r>
            <a:r>
              <a:rPr lang="it-IT" dirty="0" err="1"/>
              <a:t>neighbouring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. But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interesting</a:t>
            </a:r>
            <a:r>
              <a:rPr lang="it-IT" dirty="0"/>
              <a:t> to </a:t>
            </a:r>
            <a:r>
              <a:rPr lang="it-IT" dirty="0" err="1"/>
              <a:t>implement</a:t>
            </a:r>
            <a:r>
              <a:rPr lang="it-IT" dirty="0"/>
              <a:t> some more </a:t>
            </a:r>
            <a:r>
              <a:rPr lang="it-IT" dirty="0" err="1"/>
              <a:t>complex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rules, </a:t>
            </a:r>
            <a:r>
              <a:rPr lang="it-IT" dirty="0" err="1"/>
              <a:t>perhaps</a:t>
            </a:r>
            <a:r>
              <a:rPr lang="it-IT" dirty="0"/>
              <a:t> </a:t>
            </a:r>
            <a:r>
              <a:rPr lang="it-IT" dirty="0" err="1"/>
              <a:t>something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generate some </a:t>
            </a:r>
            <a:r>
              <a:rPr lang="it-IT" dirty="0" err="1"/>
              <a:t>form</a:t>
            </a:r>
            <a:r>
              <a:rPr lang="it-IT" dirty="0"/>
              <a:t> of voice </a:t>
            </a:r>
            <a:r>
              <a:rPr lang="it-IT" dirty="0" err="1"/>
              <a:t>leading</a:t>
            </a:r>
            <a:r>
              <a:rPr lang="it-IT" dirty="0"/>
              <a:t> inside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progression</a:t>
            </a:r>
            <a:r>
              <a:rPr lang="it-IT" dirty="0"/>
              <a:t>.</a:t>
            </a:r>
          </a:p>
          <a:p>
            <a:pPr marL="171450" indent="-171450">
              <a:buFontTx/>
              <a:buChar char="-"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nice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more user options and make the </a:t>
            </a:r>
            <a:r>
              <a:rPr lang="it-IT" dirty="0" err="1"/>
              <a:t>interface</a:t>
            </a:r>
            <a:r>
              <a:rPr lang="it-IT" dirty="0"/>
              <a:t> more «interactive», for </a:t>
            </a:r>
            <a:r>
              <a:rPr lang="it-IT" dirty="0" err="1"/>
              <a:t>example</a:t>
            </a:r>
            <a:r>
              <a:rPr lang="it-IT" dirty="0"/>
              <a:t> by </a:t>
            </a:r>
            <a:r>
              <a:rPr lang="it-IT" dirty="0" err="1"/>
              <a:t>allowing</a:t>
            </a:r>
            <a:r>
              <a:rPr lang="it-IT" dirty="0"/>
              <a:t> the user to </a:t>
            </a:r>
            <a:r>
              <a:rPr lang="it-IT" dirty="0" err="1"/>
              <a:t>customize</a:t>
            </a:r>
            <a:r>
              <a:rPr lang="it-IT" dirty="0"/>
              <a:t> the </a:t>
            </a:r>
            <a:r>
              <a:rPr lang="it-IT" dirty="0" err="1"/>
              <a:t>returned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, and </a:t>
            </a:r>
            <a:r>
              <a:rPr lang="it-IT" dirty="0" err="1"/>
              <a:t>maybe</a:t>
            </a:r>
            <a:r>
              <a:rPr lang="it-IT" dirty="0"/>
              <a:t> re-generate the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saying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position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keep</a:t>
            </a:r>
            <a:r>
              <a:rPr lang="it-IT" dirty="0"/>
              <a:t> or </a:t>
            </a:r>
            <a:r>
              <a:rPr lang="it-IT" dirty="0" err="1"/>
              <a:t>not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 err="1"/>
              <a:t>Adding</a:t>
            </a:r>
            <a:r>
              <a:rPr lang="it-IT" dirty="0"/>
              <a:t> some </a:t>
            </a:r>
            <a:r>
              <a:rPr lang="it-IT" dirty="0" err="1"/>
              <a:t>other</a:t>
            </a:r>
            <a:r>
              <a:rPr lang="it-IT" dirty="0"/>
              <a:t> way for the user to input the </a:t>
            </a:r>
            <a:r>
              <a:rPr lang="it-IT" dirty="0" err="1"/>
              <a:t>chords</a:t>
            </a:r>
            <a:r>
              <a:rPr lang="it-IT" dirty="0"/>
              <a:t>, </a:t>
            </a:r>
            <a:r>
              <a:rPr lang="it-IT" dirty="0" err="1"/>
              <a:t>perhaps</a:t>
            </a:r>
            <a:r>
              <a:rPr lang="it-IT" dirty="0"/>
              <a:t> by </a:t>
            </a:r>
            <a:r>
              <a:rPr lang="it-IT" dirty="0" err="1"/>
              <a:t>feeding</a:t>
            </a:r>
            <a:r>
              <a:rPr lang="it-IT" dirty="0"/>
              <a:t> </a:t>
            </a:r>
            <a:r>
              <a:rPr lang="it-IT" dirty="0" err="1"/>
              <a:t>directly</a:t>
            </a:r>
            <a:r>
              <a:rPr lang="it-IT" dirty="0"/>
              <a:t> MIDI data and </a:t>
            </a:r>
            <a:r>
              <a:rPr lang="it-IT" dirty="0" err="1"/>
              <a:t>using</a:t>
            </a:r>
            <a:r>
              <a:rPr lang="it-IT" dirty="0"/>
              <a:t> some </a:t>
            </a:r>
            <a:r>
              <a:rPr lang="it-IT" dirty="0" err="1"/>
              <a:t>form</a:t>
            </a:r>
            <a:r>
              <a:rPr lang="it-IT" dirty="0"/>
              <a:t> of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recognition</a:t>
            </a:r>
            <a:r>
              <a:rPr lang="it-IT" dirty="0"/>
              <a:t> on the incoming data stream, </a:t>
            </a:r>
            <a:r>
              <a:rPr lang="it-IT" dirty="0" err="1"/>
              <a:t>something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can work like a «</a:t>
            </a:r>
            <a:r>
              <a:rPr lang="it-IT" dirty="0" err="1"/>
              <a:t>keyboard</a:t>
            </a:r>
            <a:r>
              <a:rPr lang="it-IT" dirty="0"/>
              <a:t>-to-</a:t>
            </a:r>
            <a:r>
              <a:rPr lang="it-IT" dirty="0" err="1"/>
              <a:t>guitar</a:t>
            </a:r>
            <a:r>
              <a:rPr lang="it-IT" dirty="0"/>
              <a:t>»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converter</a:t>
            </a:r>
            <a:r>
              <a:rPr lang="it-IT" dirty="0"/>
              <a:t> for </a:t>
            </a:r>
            <a:r>
              <a:rPr lang="it-IT" dirty="0" err="1"/>
              <a:t>example</a:t>
            </a:r>
            <a:r>
              <a:rPr lang="it-IT" dirty="0"/>
              <a:t>.</a:t>
            </a:r>
          </a:p>
          <a:p>
            <a:pPr marL="171450" indent="-171450">
              <a:buFontTx/>
              <a:buChar char="-"/>
            </a:pPr>
            <a:r>
              <a:rPr lang="it-IT" dirty="0"/>
              <a:t>Or </a:t>
            </a:r>
            <a:r>
              <a:rPr lang="it-IT" dirty="0" err="1"/>
              <a:t>being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parse the </a:t>
            </a:r>
            <a:r>
              <a:rPr lang="it-IT" dirty="0" err="1"/>
              <a:t>sequence</a:t>
            </a:r>
            <a:r>
              <a:rPr lang="it-IT" dirty="0"/>
              <a:t> from standard music </a:t>
            </a:r>
            <a:r>
              <a:rPr lang="it-IT" dirty="0" err="1"/>
              <a:t>notation</a:t>
            </a:r>
            <a:r>
              <a:rPr lang="it-IT" dirty="0"/>
              <a:t>, and </a:t>
            </a:r>
            <a:r>
              <a:rPr lang="it-IT" dirty="0" err="1"/>
              <a:t>similarly</a:t>
            </a:r>
            <a:r>
              <a:rPr lang="it-IT" dirty="0"/>
              <a:t> show the output </a:t>
            </a:r>
            <a:r>
              <a:rPr lang="it-IT" dirty="0" err="1"/>
              <a:t>using</a:t>
            </a:r>
            <a:r>
              <a:rPr lang="it-IT" dirty="0"/>
              <a:t> musical </a:t>
            </a:r>
            <a:r>
              <a:rPr lang="it-IT" dirty="0" err="1"/>
              <a:t>notation</a:t>
            </a:r>
            <a:endParaRPr lang="it-IT" dirty="0"/>
          </a:p>
          <a:p>
            <a:pPr marL="171450" indent="-171450">
              <a:buFontTx/>
              <a:buChar char="-"/>
            </a:pPr>
            <a:endParaRPr lang="it-IT" dirty="0"/>
          </a:p>
          <a:p>
            <a:pPr marL="171450" indent="-171450">
              <a:buFontTx/>
              <a:buChar char="-"/>
            </a:pPr>
            <a:endParaRPr lang="it-IT" dirty="0"/>
          </a:p>
          <a:p>
            <a:pPr marL="171450" indent="-171450">
              <a:buFontTx/>
              <a:buChar char="-"/>
            </a:pPr>
            <a:endParaRPr lang="it-IT" dirty="0"/>
          </a:p>
          <a:p>
            <a:pPr marL="0" indent="0">
              <a:buFontTx/>
              <a:buNone/>
            </a:pPr>
            <a:r>
              <a:rPr lang="it-IT" dirty="0"/>
              <a:t>Total: </a:t>
            </a:r>
            <a:r>
              <a:rPr lang="it-IT" dirty="0" err="1"/>
              <a:t>around</a:t>
            </a:r>
            <a:r>
              <a:rPr lang="it-IT" dirty="0"/>
              <a:t> </a:t>
            </a:r>
            <a:r>
              <a:rPr lang="it-IT"/>
              <a:t>11 minutes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087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So </a:t>
            </a:r>
            <a:r>
              <a:rPr lang="it-IT" dirty="0" err="1"/>
              <a:t>these</a:t>
            </a:r>
            <a:r>
              <a:rPr lang="it-IT" dirty="0"/>
              <a:t> are the 3 </a:t>
            </a:r>
            <a:r>
              <a:rPr lang="it-IT" dirty="0" err="1"/>
              <a:t>main</a:t>
            </a:r>
            <a:r>
              <a:rPr lang="it-IT" dirty="0"/>
              <a:t> features:</a:t>
            </a:r>
          </a:p>
          <a:p>
            <a:r>
              <a:rPr lang="it-IT" dirty="0"/>
              <a:t>-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input part</a:t>
            </a:r>
          </a:p>
          <a:p>
            <a:r>
              <a:rPr lang="it-IT" dirty="0"/>
              <a:t>-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included</a:t>
            </a:r>
            <a:r>
              <a:rPr lang="it-IT" dirty="0"/>
              <a:t> player </a:t>
            </a:r>
            <a:r>
              <a:rPr lang="it-IT" dirty="0" err="1"/>
              <a:t>which</a:t>
            </a:r>
            <a:r>
              <a:rPr lang="it-IT" dirty="0"/>
              <a:t> can be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an immediate acoustic feedback for the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voicing</a:t>
            </a:r>
            <a:endParaRPr lang="it-IT" dirty="0"/>
          </a:p>
          <a:p>
            <a:r>
              <a:rPr lang="it-IT" dirty="0"/>
              <a:t>-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visualization</a:t>
            </a:r>
            <a:r>
              <a:rPr lang="it-IT" dirty="0"/>
              <a:t> </a:t>
            </a:r>
            <a:r>
              <a:rPr lang="it-IT" dirty="0" err="1"/>
              <a:t>section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can switch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types</a:t>
            </a:r>
            <a:r>
              <a:rPr lang="it-IT" dirty="0"/>
              <a:t> of </a:t>
            </a:r>
            <a:r>
              <a:rPr lang="it-IT" dirty="0" err="1"/>
              <a:t>visualization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4779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top part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dedicated</a:t>
            </a:r>
            <a:r>
              <a:rPr lang="it-IT" dirty="0"/>
              <a:t> to the user input. The «plus» 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a </a:t>
            </a:r>
            <a:r>
              <a:rPr lang="it-IT" dirty="0" err="1"/>
              <a:t>chord</a:t>
            </a:r>
            <a:r>
              <a:rPr lang="it-IT" dirty="0"/>
              <a:t> to the </a:t>
            </a:r>
            <a:r>
              <a:rPr lang="it-IT" dirty="0" err="1"/>
              <a:t>sequence</a:t>
            </a:r>
            <a:r>
              <a:rPr lang="it-IT" dirty="0"/>
              <a:t>, or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remove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 by </a:t>
            </a:r>
            <a:r>
              <a:rPr lang="it-IT" dirty="0" err="1"/>
              <a:t>clicking</a:t>
            </a:r>
            <a:r>
              <a:rPr lang="it-IT" dirty="0"/>
              <a:t> the «x» </a:t>
            </a:r>
            <a:r>
              <a:rPr lang="it-IT" dirty="0" err="1"/>
              <a:t>button</a:t>
            </a:r>
            <a:r>
              <a:rPr lang="it-IT" dirty="0"/>
              <a:t>.</a:t>
            </a:r>
          </a:p>
          <a:p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select</a:t>
            </a:r>
            <a:r>
              <a:rPr lang="it-IT" dirty="0"/>
              <a:t> the root and the </a:t>
            </a:r>
            <a:r>
              <a:rPr lang="it-IT" dirty="0" err="1"/>
              <a:t>type</a:t>
            </a:r>
            <a:r>
              <a:rPr lang="it-IT" dirty="0"/>
              <a:t>, for </a:t>
            </a:r>
            <a:r>
              <a:rPr lang="it-IT" dirty="0" err="1"/>
              <a:t>example</a:t>
            </a:r>
            <a:r>
              <a:rPr lang="it-IT" dirty="0"/>
              <a:t> major, minor, delta, </a:t>
            </a:r>
            <a:r>
              <a:rPr lang="it-IT" dirty="0" err="1"/>
              <a:t>dominant</a:t>
            </a:r>
            <a:r>
              <a:rPr lang="it-IT" dirty="0"/>
              <a:t> </a:t>
            </a:r>
            <a:r>
              <a:rPr lang="it-IT" dirty="0" err="1"/>
              <a:t>seventh</a:t>
            </a:r>
            <a:r>
              <a:rPr lang="it-IT" dirty="0"/>
              <a:t>, and so on.</a:t>
            </a:r>
          </a:p>
          <a:p>
            <a:r>
              <a:rPr lang="it-IT" dirty="0"/>
              <a:t>By </a:t>
            </a:r>
            <a:r>
              <a:rPr lang="it-IT" dirty="0" err="1"/>
              <a:t>clicking</a:t>
            </a:r>
            <a:r>
              <a:rPr lang="it-IT" dirty="0"/>
              <a:t> the </a:t>
            </a:r>
            <a:r>
              <a:rPr lang="it-IT" dirty="0" err="1"/>
              <a:t>submit</a:t>
            </a:r>
            <a:r>
              <a:rPr lang="it-IT" dirty="0"/>
              <a:t> </a:t>
            </a:r>
            <a:r>
              <a:rPr lang="it-IT" dirty="0" err="1"/>
              <a:t>button</a:t>
            </a:r>
            <a:r>
              <a:rPr lang="it-IT" dirty="0"/>
              <a:t> the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 and </a:t>
            </a:r>
            <a:r>
              <a:rPr lang="it-IT" dirty="0" err="1"/>
              <a:t>displayed</a:t>
            </a:r>
            <a:r>
              <a:rPr lang="it-IT" dirty="0"/>
              <a:t>.</a:t>
            </a:r>
          </a:p>
          <a:p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an option </a:t>
            </a:r>
            <a:r>
              <a:rPr lang="it-IT" dirty="0" err="1"/>
              <a:t>button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opens</a:t>
            </a:r>
            <a:r>
              <a:rPr lang="it-IT" dirty="0"/>
              <a:t> a popup menu. </a:t>
            </a:r>
            <a:r>
              <a:rPr lang="it-IT" dirty="0" err="1"/>
              <a:t>Right</a:t>
            </a:r>
            <a:r>
              <a:rPr lang="it-IT" dirty="0"/>
              <a:t> </a:t>
            </a: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one option </a:t>
            </a:r>
            <a:r>
              <a:rPr lang="it-IT" dirty="0" err="1"/>
              <a:t>supported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the user to switch </a:t>
            </a:r>
            <a:r>
              <a:rPr lang="it-IT" dirty="0" err="1"/>
              <a:t>between</a:t>
            </a:r>
            <a:r>
              <a:rPr lang="it-IT" dirty="0"/>
              <a:t> easy and </a:t>
            </a:r>
            <a:r>
              <a:rPr lang="it-IT" dirty="0" err="1"/>
              <a:t>difficult</a:t>
            </a:r>
            <a:r>
              <a:rPr lang="it-IT" dirty="0"/>
              <a:t> mode, </a:t>
            </a:r>
            <a:r>
              <a:rPr lang="it-IT" dirty="0" err="1"/>
              <a:t>depending</a:t>
            </a:r>
            <a:r>
              <a:rPr lang="it-IT" dirty="0"/>
              <a:t> on the </a:t>
            </a:r>
            <a:r>
              <a:rPr lang="it-IT" dirty="0" err="1"/>
              <a:t>desired</a:t>
            </a:r>
            <a:r>
              <a:rPr lang="it-IT" dirty="0"/>
              <a:t> technical </a:t>
            </a:r>
            <a:r>
              <a:rPr lang="it-IT" dirty="0" err="1"/>
              <a:t>complexity</a:t>
            </a:r>
            <a:r>
              <a:rPr lang="it-IT" dirty="0"/>
              <a:t> of the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.</a:t>
            </a:r>
          </a:p>
          <a:p>
            <a:r>
              <a:rPr lang="it-IT" dirty="0" err="1"/>
              <a:t>Additionally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«share </a:t>
            </a:r>
            <a:r>
              <a:rPr lang="it-IT" dirty="0" err="1"/>
              <a:t>button</a:t>
            </a:r>
            <a:r>
              <a:rPr lang="it-IT" dirty="0"/>
              <a:t>»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basically</a:t>
            </a:r>
            <a:r>
              <a:rPr lang="it-IT" dirty="0"/>
              <a:t> just copies the </a:t>
            </a:r>
            <a:r>
              <a:rPr lang="it-IT" dirty="0" err="1"/>
              <a:t>customized</a:t>
            </a:r>
            <a:r>
              <a:rPr lang="it-IT" dirty="0"/>
              <a:t> </a:t>
            </a:r>
            <a:r>
              <a:rPr lang="it-IT" dirty="0" err="1"/>
              <a:t>url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embeds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, </a:t>
            </a:r>
            <a:r>
              <a:rPr lang="it-IT" dirty="0" err="1"/>
              <a:t>allowing</a:t>
            </a:r>
            <a:r>
              <a:rPr lang="it-IT" dirty="0"/>
              <a:t> to re-open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having</a:t>
            </a:r>
            <a:r>
              <a:rPr lang="it-IT" dirty="0"/>
              <a:t> to </a:t>
            </a:r>
            <a:r>
              <a:rPr lang="it-IT" dirty="0" err="1"/>
              <a:t>select</a:t>
            </a:r>
            <a:r>
              <a:rPr lang="it-IT" dirty="0"/>
              <a:t> the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again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252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bottom part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devoted</a:t>
            </a:r>
            <a:r>
              <a:rPr lang="it-IT" dirty="0"/>
              <a:t> to the </a:t>
            </a:r>
            <a:r>
              <a:rPr lang="it-IT" dirty="0" err="1"/>
              <a:t>visualization</a:t>
            </a:r>
            <a:r>
              <a:rPr lang="it-IT" dirty="0"/>
              <a:t> and the player of the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.</a:t>
            </a:r>
          </a:p>
          <a:p>
            <a:r>
              <a:rPr lang="it-IT" dirty="0"/>
              <a:t>The user can switch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views</a:t>
            </a:r>
            <a:r>
              <a:rPr lang="it-IT" dirty="0"/>
              <a:t>: one shows the </a:t>
            </a:r>
            <a:r>
              <a:rPr lang="it-IT" dirty="0" err="1"/>
              <a:t>chords</a:t>
            </a:r>
            <a:r>
              <a:rPr lang="it-IT" dirty="0"/>
              <a:t> on a </a:t>
            </a:r>
            <a:r>
              <a:rPr lang="it-IT" dirty="0" err="1"/>
              <a:t>guitar</a:t>
            </a:r>
            <a:r>
              <a:rPr lang="it-IT" dirty="0"/>
              <a:t> </a:t>
            </a:r>
            <a:r>
              <a:rPr lang="it-IT" dirty="0" err="1"/>
              <a:t>fretboard</a:t>
            </a:r>
            <a:r>
              <a:rPr lang="it-IT" dirty="0"/>
              <a:t>, </a:t>
            </a:r>
            <a:r>
              <a:rPr lang="it-IT" dirty="0" err="1"/>
              <a:t>including</a:t>
            </a:r>
            <a:r>
              <a:rPr lang="it-IT" dirty="0"/>
              <a:t> the note names, the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a common </a:t>
            </a:r>
            <a:r>
              <a:rPr lang="it-IT" dirty="0" err="1"/>
              <a:t>tablature</a:t>
            </a:r>
            <a:r>
              <a:rPr lang="it-IT" dirty="0"/>
              <a:t> </a:t>
            </a:r>
            <a:r>
              <a:rPr lang="it-IT" dirty="0" err="1"/>
              <a:t>visualization</a:t>
            </a:r>
            <a:r>
              <a:rPr lang="it-IT" dirty="0"/>
              <a:t>.</a:t>
            </a:r>
          </a:p>
          <a:p>
            <a:r>
              <a:rPr lang="it-IT" dirty="0"/>
              <a:t>The play 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for </a:t>
            </a:r>
            <a:r>
              <a:rPr lang="it-IT" dirty="0" err="1"/>
              <a:t>starting</a:t>
            </a:r>
            <a:r>
              <a:rPr lang="it-IT" dirty="0"/>
              <a:t> and </a:t>
            </a:r>
            <a:r>
              <a:rPr lang="it-IT" dirty="0" err="1"/>
              <a:t>stopping</a:t>
            </a:r>
            <a:r>
              <a:rPr lang="it-IT" dirty="0"/>
              <a:t> the audio, and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backward</a:t>
            </a:r>
            <a:r>
              <a:rPr lang="it-IT" dirty="0"/>
              <a:t> and </a:t>
            </a:r>
            <a:r>
              <a:rPr lang="it-IT" dirty="0" err="1"/>
              <a:t>forward</a:t>
            </a:r>
            <a:r>
              <a:rPr lang="it-IT" dirty="0"/>
              <a:t> </a:t>
            </a:r>
            <a:r>
              <a:rPr lang="it-IT" dirty="0" err="1"/>
              <a:t>buttons</a:t>
            </a:r>
            <a:r>
              <a:rPr lang="it-IT" dirty="0"/>
              <a:t> for </a:t>
            </a:r>
            <a:r>
              <a:rPr lang="it-IT" dirty="0" err="1"/>
              <a:t>easier</a:t>
            </a:r>
            <a:r>
              <a:rPr lang="it-IT" dirty="0"/>
              <a:t> </a:t>
            </a:r>
            <a:r>
              <a:rPr lang="it-IT" dirty="0" err="1"/>
              <a:t>navigation</a:t>
            </a:r>
            <a:r>
              <a:rPr lang="it-IT" dirty="0"/>
              <a:t>.</a:t>
            </a:r>
          </a:p>
          <a:p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a tuning 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to </a:t>
            </a:r>
            <a:r>
              <a:rPr lang="it-IT" dirty="0" err="1"/>
              <a:t>customize</a:t>
            </a:r>
            <a:r>
              <a:rPr lang="it-IT" dirty="0"/>
              <a:t> the tuning of the </a:t>
            </a:r>
            <a:r>
              <a:rPr lang="it-IT" dirty="0" err="1"/>
              <a:t>guitar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013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Approx</a:t>
            </a:r>
            <a:r>
              <a:rPr lang="it-IT" dirty="0"/>
              <a:t>. 3 minutes </a:t>
            </a:r>
            <a:r>
              <a:rPr lang="it-IT" dirty="0" err="1"/>
              <a:t>until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it-IT" dirty="0"/>
          </a:p>
          <a:p>
            <a:endParaRPr lang="it-IT" dirty="0"/>
          </a:p>
          <a:p>
            <a:r>
              <a:rPr lang="it-IT" dirty="0"/>
              <a:t>Here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an </a:t>
            </a:r>
            <a:r>
              <a:rPr lang="it-IT" dirty="0" err="1"/>
              <a:t>overview</a:t>
            </a:r>
            <a:r>
              <a:rPr lang="it-IT" dirty="0"/>
              <a:t> of the </a:t>
            </a:r>
            <a:r>
              <a:rPr lang="it-IT" dirty="0" err="1"/>
              <a:t>main</a:t>
            </a:r>
            <a:r>
              <a:rPr lang="it-IT" dirty="0"/>
              <a:t> steps </a:t>
            </a:r>
            <a:r>
              <a:rPr lang="it-IT" dirty="0" err="1"/>
              <a:t>performed</a:t>
            </a:r>
            <a:r>
              <a:rPr lang="it-IT" dirty="0"/>
              <a:t> by the </a:t>
            </a:r>
            <a:r>
              <a:rPr lang="it-IT" dirty="0" err="1"/>
              <a:t>algorithm</a:t>
            </a:r>
            <a:r>
              <a:rPr lang="it-IT" dirty="0"/>
              <a:t>.</a:t>
            </a:r>
          </a:p>
          <a:p>
            <a:r>
              <a:rPr lang="it-IT" dirty="0" err="1"/>
              <a:t>We</a:t>
            </a:r>
            <a:r>
              <a:rPr lang="it-IT" dirty="0"/>
              <a:t> start by setting the </a:t>
            </a:r>
            <a:r>
              <a:rPr lang="it-IT" dirty="0" err="1"/>
              <a:t>constraints</a:t>
            </a:r>
            <a:r>
              <a:rPr lang="it-IT" dirty="0"/>
              <a:t> on the notes or </a:t>
            </a:r>
            <a:r>
              <a:rPr lang="it-IT" dirty="0" err="1"/>
              <a:t>intervals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can be </a:t>
            </a:r>
            <a:r>
              <a:rPr lang="it-IT" dirty="0" err="1"/>
              <a:t>included</a:t>
            </a:r>
            <a:r>
              <a:rPr lang="it-IT" dirty="0"/>
              <a:t> in the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can </a:t>
            </a:r>
            <a:r>
              <a:rPr lang="it-IT" dirty="0" err="1"/>
              <a:t>depend</a:t>
            </a:r>
            <a:endParaRPr lang="it-IT" dirty="0"/>
          </a:p>
          <a:p>
            <a:r>
              <a:rPr lang="it-IT" dirty="0"/>
              <a:t>1)On the </a:t>
            </a:r>
            <a:r>
              <a:rPr lang="it-IT" dirty="0" err="1"/>
              <a:t>individual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played</a:t>
            </a:r>
            <a:endParaRPr lang="it-IT" dirty="0"/>
          </a:p>
          <a:p>
            <a:r>
              <a:rPr lang="it-IT" dirty="0"/>
              <a:t>2)Or </a:t>
            </a:r>
            <a:r>
              <a:rPr lang="it-IT" dirty="0" err="1"/>
              <a:t>also</a:t>
            </a:r>
            <a:r>
              <a:rPr lang="it-IT" dirty="0"/>
              <a:t> on the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or after the </a:t>
            </a:r>
            <a:r>
              <a:rPr lang="it-IT" dirty="0" err="1"/>
              <a:t>current</a:t>
            </a:r>
            <a:r>
              <a:rPr lang="it-IT" dirty="0"/>
              <a:t> one</a:t>
            </a:r>
          </a:p>
          <a:p>
            <a:r>
              <a:rPr lang="it-IT" dirty="0"/>
              <a:t>After </a:t>
            </a:r>
            <a:r>
              <a:rPr lang="it-IT" dirty="0" err="1"/>
              <a:t>this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voicings</a:t>
            </a:r>
            <a:r>
              <a:rPr lang="it-IT" dirty="0"/>
              <a:t> for the </a:t>
            </a:r>
            <a:r>
              <a:rPr lang="it-IT" dirty="0" err="1"/>
              <a:t>chord</a:t>
            </a:r>
            <a:r>
              <a:rPr lang="it-IT" dirty="0"/>
              <a:t>.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voicings</a:t>
            </a:r>
            <a:r>
              <a:rPr lang="it-IT" dirty="0"/>
              <a:t> are </a:t>
            </a:r>
            <a:r>
              <a:rPr lang="it-IT" dirty="0" err="1"/>
              <a:t>sorted</a:t>
            </a:r>
            <a:r>
              <a:rPr lang="it-IT" dirty="0"/>
              <a:t> in a </a:t>
            </a:r>
            <a:r>
              <a:rPr lang="it-IT" dirty="0" err="1"/>
              <a:t>decreasing</a:t>
            </a:r>
            <a:r>
              <a:rPr lang="it-IT" dirty="0"/>
              <a:t> </a:t>
            </a:r>
            <a:r>
              <a:rPr lang="it-IT" dirty="0" err="1"/>
              <a:t>order</a:t>
            </a:r>
            <a:r>
              <a:rPr lang="it-IT" dirty="0"/>
              <a:t> of </a:t>
            </a:r>
            <a:r>
              <a:rPr lang="it-IT" dirty="0" err="1"/>
              <a:t>preference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detail</a:t>
            </a:r>
            <a:r>
              <a:rPr lang="it-IT" dirty="0"/>
              <a:t> </a:t>
            </a:r>
            <a:r>
              <a:rPr lang="it-IT" dirty="0" err="1"/>
              <a:t>later</a:t>
            </a:r>
            <a:r>
              <a:rPr lang="it-IT" dirty="0"/>
              <a:t>.</a:t>
            </a:r>
          </a:p>
          <a:p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in-</a:t>
            </a:r>
            <a:r>
              <a:rPr lang="it-IT" dirty="0" err="1"/>
              <a:t>depth</a:t>
            </a:r>
            <a:r>
              <a:rPr lang="it-IT" dirty="0"/>
              <a:t> </a:t>
            </a:r>
            <a:r>
              <a:rPr lang="it-IT" dirty="0" err="1"/>
              <a:t>feasibility</a:t>
            </a:r>
            <a:r>
              <a:rPr lang="it-IT" dirty="0"/>
              <a:t> check for the </a:t>
            </a:r>
            <a:r>
              <a:rPr lang="it-IT" dirty="0" err="1"/>
              <a:t>voicings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filters out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deemed</a:t>
            </a:r>
            <a:r>
              <a:rPr lang="it-IT" dirty="0"/>
              <a:t> </a:t>
            </a:r>
            <a:r>
              <a:rPr lang="it-IT" dirty="0" err="1"/>
              <a:t>physically</a:t>
            </a:r>
            <a:r>
              <a:rPr lang="it-IT" dirty="0"/>
              <a:t> </a:t>
            </a:r>
            <a:r>
              <a:rPr lang="it-IT" dirty="0" err="1"/>
              <a:t>playable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process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repeated</a:t>
            </a:r>
            <a:r>
              <a:rPr lang="it-IT" dirty="0"/>
              <a:t> for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chords</a:t>
            </a:r>
            <a:r>
              <a:rPr lang="it-IT" dirty="0"/>
              <a:t> in the </a:t>
            </a:r>
            <a:r>
              <a:rPr lang="it-IT" dirty="0" err="1"/>
              <a:t>sequence</a:t>
            </a:r>
            <a:endParaRPr lang="it-IT" dirty="0"/>
          </a:p>
          <a:p>
            <a:r>
              <a:rPr lang="it-IT" dirty="0" err="1"/>
              <a:t>Finally,we</a:t>
            </a:r>
            <a:r>
              <a:rPr lang="it-IT" dirty="0"/>
              <a:t> build the </a:t>
            </a:r>
            <a:r>
              <a:rPr lang="it-IT" dirty="0" err="1"/>
              <a:t>sequence</a:t>
            </a:r>
            <a:r>
              <a:rPr lang="it-IT" dirty="0"/>
              <a:t> by </a:t>
            </a:r>
            <a:r>
              <a:rPr lang="it-IT" dirty="0" err="1"/>
              <a:t>choosing</a:t>
            </a:r>
            <a:r>
              <a:rPr lang="it-IT" dirty="0"/>
              <a:t> the best fitting </a:t>
            </a:r>
            <a:r>
              <a:rPr lang="it-IT" dirty="0" err="1"/>
              <a:t>voicing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2959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build the </a:t>
            </a:r>
            <a:r>
              <a:rPr lang="it-IT" dirty="0" err="1"/>
              <a:t>chords</a:t>
            </a:r>
            <a:r>
              <a:rPr lang="it-IT" dirty="0"/>
              <a:t> in the first step.</a:t>
            </a:r>
          </a:p>
          <a:p>
            <a:r>
              <a:rPr lang="it-IT" dirty="0" err="1"/>
              <a:t>Firstly</a:t>
            </a:r>
            <a:r>
              <a:rPr lang="it-IT" dirty="0"/>
              <a:t>,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triad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a </a:t>
            </a:r>
            <a:r>
              <a:rPr lang="it-IT" dirty="0" err="1"/>
              <a:t>voicing</a:t>
            </a:r>
            <a:r>
              <a:rPr lang="it-IT" dirty="0"/>
              <a:t> to be complete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tones</a:t>
            </a:r>
            <a:r>
              <a:rPr lang="it-IT" dirty="0"/>
              <a:t>.</a:t>
            </a:r>
          </a:p>
          <a:p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tetrade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select</a:t>
            </a:r>
            <a:r>
              <a:rPr lang="it-IT" dirty="0"/>
              <a:t> </a:t>
            </a:r>
            <a:r>
              <a:rPr lang="it-IT" dirty="0" err="1"/>
              <a:t>voicings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contain</a:t>
            </a:r>
            <a:r>
              <a:rPr lang="it-IT" dirty="0"/>
              <a:t> the </a:t>
            </a:r>
            <a:r>
              <a:rPr lang="it-IT" dirty="0" err="1"/>
              <a:t>fifth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often</a:t>
            </a:r>
            <a:r>
              <a:rPr lang="it-IT" dirty="0"/>
              <a:t> the </a:t>
            </a:r>
            <a:r>
              <a:rPr lang="it-IT" dirty="0" err="1"/>
              <a:t>left</a:t>
            </a:r>
            <a:r>
              <a:rPr lang="it-IT" dirty="0"/>
              <a:t> out </a:t>
            </a:r>
            <a:r>
              <a:rPr lang="it-IT" dirty="0" err="1"/>
              <a:t>tone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7 </a:t>
            </a:r>
            <a:r>
              <a:rPr lang="it-IT" dirty="0" err="1"/>
              <a:t>th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.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allow</a:t>
            </a:r>
            <a:r>
              <a:rPr lang="it-IT" dirty="0"/>
              <a:t> for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inverions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first and second </a:t>
            </a:r>
            <a:r>
              <a:rPr lang="it-IT" dirty="0" err="1"/>
              <a:t>inversion</a:t>
            </a:r>
            <a:r>
              <a:rPr lang="it-IT" dirty="0"/>
              <a:t>, </a:t>
            </a:r>
            <a:r>
              <a:rPr lang="it-IT" dirty="0" err="1"/>
              <a:t>therefore</a:t>
            </a:r>
            <a:r>
              <a:rPr lang="it-IT" dirty="0"/>
              <a:t> the </a:t>
            </a:r>
            <a:r>
              <a:rPr lang="it-IT" dirty="0" err="1"/>
              <a:t>seventh</a:t>
            </a:r>
            <a:r>
              <a:rPr lang="it-IT" dirty="0"/>
              <a:t> </a:t>
            </a:r>
            <a:r>
              <a:rPr lang="it-IT" dirty="0" err="1"/>
              <a:t>cannot</a:t>
            </a:r>
            <a:r>
              <a:rPr lang="it-IT" dirty="0"/>
              <a:t> be in the </a:t>
            </a:r>
            <a:r>
              <a:rPr lang="it-IT" dirty="0" err="1"/>
              <a:t>bass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4525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To check </a:t>
            </a:r>
            <a:r>
              <a:rPr lang="it-IT" dirty="0" err="1"/>
              <a:t>if</a:t>
            </a:r>
            <a:r>
              <a:rPr lang="it-IT" dirty="0"/>
              <a:t> a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feasible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actually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steps.</a:t>
            </a:r>
          </a:p>
          <a:p>
            <a:r>
              <a:rPr lang="it-IT" dirty="0" err="1"/>
              <a:t>Firstly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</a:t>
            </a:r>
            <a:r>
              <a:rPr lang="it-IT" dirty="0" err="1"/>
              <a:t>tones</a:t>
            </a:r>
            <a:r>
              <a:rPr lang="it-IT" dirty="0"/>
              <a:t> to be </a:t>
            </a:r>
            <a:r>
              <a:rPr lang="it-IT" dirty="0" err="1"/>
              <a:t>included</a:t>
            </a:r>
            <a:r>
              <a:rPr lang="it-IT" dirty="0"/>
              <a:t> in the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a limited range of the </a:t>
            </a:r>
            <a:r>
              <a:rPr lang="it-IT" dirty="0" err="1"/>
              <a:t>fretboard</a:t>
            </a:r>
            <a:r>
              <a:rPr lang="it-IT" dirty="0"/>
              <a:t>, </a:t>
            </a:r>
            <a:r>
              <a:rPr lang="it-IT" dirty="0" err="1"/>
              <a:t>otherwise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useless</a:t>
            </a:r>
            <a:r>
              <a:rPr lang="it-IT" dirty="0"/>
              <a:t> </a:t>
            </a:r>
            <a:r>
              <a:rPr lang="it-IT" dirty="0" err="1"/>
              <a:t>possibilities</a:t>
            </a:r>
            <a:r>
              <a:rPr lang="it-IT" dirty="0"/>
              <a:t>.</a:t>
            </a:r>
          </a:p>
          <a:p>
            <a:r>
              <a:rPr lang="it-IT" dirty="0"/>
              <a:t>But after </a:t>
            </a:r>
            <a:r>
              <a:rPr lang="it-IT" dirty="0" err="1"/>
              <a:t>this</a:t>
            </a:r>
            <a:r>
              <a:rPr lang="it-IT" dirty="0"/>
              <a:t> first </a:t>
            </a:r>
            <a:r>
              <a:rPr lang="it-IT" dirty="0" err="1"/>
              <a:t>process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perform</a:t>
            </a:r>
            <a:r>
              <a:rPr lang="it-IT" dirty="0"/>
              <a:t> a more </a:t>
            </a:r>
            <a:r>
              <a:rPr lang="it-IT" dirty="0" err="1"/>
              <a:t>thorough</a:t>
            </a:r>
            <a:r>
              <a:rPr lang="it-IT" dirty="0"/>
              <a:t> check,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position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individual</a:t>
            </a:r>
            <a:r>
              <a:rPr lang="it-IT" dirty="0"/>
              <a:t> finger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placed</a:t>
            </a:r>
            <a:r>
              <a:rPr lang="it-IT" dirty="0"/>
              <a:t>.</a:t>
            </a:r>
          </a:p>
          <a:p>
            <a:r>
              <a:rPr lang="it-IT" dirty="0"/>
              <a:t>To </a:t>
            </a:r>
            <a:r>
              <a:rPr lang="it-IT" dirty="0" err="1"/>
              <a:t>implement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check, </a:t>
            </a:r>
            <a:r>
              <a:rPr lang="it-IT" dirty="0" err="1"/>
              <a:t>we</a:t>
            </a:r>
            <a:r>
              <a:rPr lang="it-IT" dirty="0"/>
              <a:t> take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assumptions</a:t>
            </a:r>
            <a:r>
              <a:rPr lang="it-IT" dirty="0"/>
              <a:t>:</a:t>
            </a:r>
          </a:p>
          <a:p>
            <a:r>
              <a:rPr lang="it-IT" dirty="0"/>
              <a:t>1)</a:t>
            </a:r>
            <a:r>
              <a:rPr lang="it-IT" dirty="0" err="1"/>
              <a:t>Firstly</a:t>
            </a:r>
            <a:r>
              <a:rPr lang="it-IT" dirty="0"/>
              <a:t> the finger </a:t>
            </a:r>
            <a:r>
              <a:rPr lang="it-IT" dirty="0" err="1"/>
              <a:t>cannot</a:t>
            </a:r>
            <a:r>
              <a:rPr lang="it-IT" dirty="0"/>
              <a:t> cross</a:t>
            </a:r>
          </a:p>
          <a:p>
            <a:r>
              <a:rPr lang="it-IT" dirty="0"/>
              <a:t>2)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assign</a:t>
            </a:r>
            <a:r>
              <a:rPr lang="it-IT" dirty="0"/>
              <a:t> the minimum </a:t>
            </a:r>
            <a:r>
              <a:rPr lang="it-IT" dirty="0" err="1"/>
              <a:t>fret</a:t>
            </a:r>
            <a:r>
              <a:rPr lang="it-IT" dirty="0"/>
              <a:t> </a:t>
            </a:r>
            <a:r>
              <a:rPr lang="it-IT" dirty="0" err="1"/>
              <a:t>played</a:t>
            </a:r>
            <a:r>
              <a:rPr lang="it-IT" dirty="0"/>
              <a:t> to the index finger.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resonable</a:t>
            </a:r>
            <a:r>
              <a:rPr lang="it-IT" dirty="0"/>
              <a:t> </a:t>
            </a:r>
            <a:r>
              <a:rPr lang="it-IT" dirty="0" err="1"/>
              <a:t>assumption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,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though</a:t>
            </a:r>
            <a:r>
              <a:rPr lang="it-IT" dirty="0"/>
              <a:t> </a:t>
            </a:r>
            <a:r>
              <a:rPr lang="it-IT" dirty="0" err="1"/>
              <a:t>sometimes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respected</a:t>
            </a:r>
            <a:r>
              <a:rPr lang="it-IT" dirty="0"/>
              <a:t> by </a:t>
            </a:r>
            <a:r>
              <a:rPr lang="it-IT" dirty="0" err="1"/>
              <a:t>guitar</a:t>
            </a:r>
            <a:r>
              <a:rPr lang="it-IT" dirty="0"/>
              <a:t> players,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another</a:t>
            </a:r>
            <a:r>
              <a:rPr lang="it-IT" dirty="0"/>
              <a:t> way to play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adhering</a:t>
            </a:r>
            <a:r>
              <a:rPr lang="it-IT" dirty="0"/>
              <a:t> to </a:t>
            </a:r>
            <a:r>
              <a:rPr lang="it-IT" dirty="0" err="1"/>
              <a:t>this</a:t>
            </a:r>
            <a:r>
              <a:rPr lang="it-IT" dirty="0"/>
              <a:t> rule.</a:t>
            </a:r>
          </a:p>
          <a:p>
            <a:r>
              <a:rPr lang="it-IT" dirty="0"/>
              <a:t>3) </a:t>
            </a:r>
            <a:r>
              <a:rPr lang="it-IT" dirty="0" err="1"/>
              <a:t>Adjacent</a:t>
            </a:r>
            <a:r>
              <a:rPr lang="it-IT" dirty="0"/>
              <a:t> fingers must be on the </a:t>
            </a:r>
            <a:r>
              <a:rPr lang="it-IT" dirty="0" err="1"/>
              <a:t>same</a:t>
            </a:r>
            <a:r>
              <a:rPr lang="it-IT" dirty="0"/>
              <a:t> or </a:t>
            </a:r>
            <a:r>
              <a:rPr lang="it-IT" dirty="0" err="1"/>
              <a:t>adjacent</a:t>
            </a:r>
            <a:r>
              <a:rPr lang="it-IT" dirty="0"/>
              <a:t> </a:t>
            </a:r>
            <a:r>
              <a:rPr lang="it-IT" dirty="0" err="1"/>
              <a:t>frets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, </a:t>
            </a:r>
            <a:r>
              <a:rPr lang="it-IT" dirty="0" err="1"/>
              <a:t>only</a:t>
            </a:r>
            <a:r>
              <a:rPr lang="it-IT" dirty="0"/>
              <a:t> a stretch of 1 </a:t>
            </a:r>
            <a:r>
              <a:rPr lang="it-IT" dirty="0" err="1"/>
              <a:t>fret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allowed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consecutive fingers.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constraint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relaxed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enabling</a:t>
            </a:r>
            <a:r>
              <a:rPr lang="it-IT" dirty="0"/>
              <a:t> </a:t>
            </a:r>
            <a:r>
              <a:rPr lang="it-IT" dirty="0" err="1"/>
              <a:t>difficult</a:t>
            </a:r>
            <a:r>
              <a:rPr lang="it-IT" dirty="0"/>
              <a:t> mode,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sometimes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one </a:t>
            </a:r>
            <a:r>
              <a:rPr lang="it-IT" dirty="0" err="1"/>
              <a:t>voicing</a:t>
            </a:r>
            <a:r>
              <a:rPr lang="it-IT" dirty="0"/>
              <a:t> for </a:t>
            </a:r>
            <a:r>
              <a:rPr lang="it-IT" dirty="0" err="1"/>
              <a:t>particular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.</a:t>
            </a:r>
          </a:p>
          <a:p>
            <a:r>
              <a:rPr lang="it-IT" dirty="0"/>
              <a:t>4) The </a:t>
            </a:r>
            <a:r>
              <a:rPr lang="it-IT" dirty="0" err="1"/>
              <a:t>previous</a:t>
            </a:r>
            <a:r>
              <a:rPr lang="it-IT" dirty="0"/>
              <a:t> rule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the </a:t>
            </a:r>
            <a:r>
              <a:rPr lang="it-IT" dirty="0" err="1"/>
              <a:t>consequence</a:t>
            </a:r>
            <a:r>
              <a:rPr lang="it-IT" dirty="0"/>
              <a:t> of </a:t>
            </a:r>
            <a:r>
              <a:rPr lang="it-IT" dirty="0" err="1"/>
              <a:t>allowing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 with a stretch of up to 4 </a:t>
            </a:r>
            <a:r>
              <a:rPr lang="it-IT" dirty="0" err="1"/>
              <a:t>frets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doesn’t</a:t>
            </a:r>
            <a:r>
              <a:rPr lang="it-IT" dirty="0"/>
              <a:t> </a:t>
            </a:r>
            <a:r>
              <a:rPr lang="it-IT" dirty="0" err="1"/>
              <a:t>hold</a:t>
            </a:r>
            <a:r>
              <a:rPr lang="it-IT" dirty="0"/>
              <a:t> in </a:t>
            </a:r>
            <a:r>
              <a:rPr lang="it-IT" dirty="0" err="1"/>
              <a:t>difficult</a:t>
            </a:r>
            <a:r>
              <a:rPr lang="it-IT" dirty="0"/>
              <a:t> mode,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bound</a:t>
            </a:r>
            <a:r>
              <a:rPr lang="it-IT" dirty="0"/>
              <a:t> the maximum stretch to be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5 </a:t>
            </a:r>
            <a:r>
              <a:rPr lang="it-IT" dirty="0" err="1"/>
              <a:t>frets</a:t>
            </a:r>
            <a:r>
              <a:rPr lang="it-IT" dirty="0"/>
              <a:t> in </a:t>
            </a:r>
            <a:r>
              <a:rPr lang="it-IT" dirty="0" err="1"/>
              <a:t>that</a:t>
            </a:r>
            <a:r>
              <a:rPr lang="it-IT" dirty="0"/>
              <a:t> case.</a:t>
            </a:r>
          </a:p>
          <a:p>
            <a:endParaRPr lang="it-IT" dirty="0"/>
          </a:p>
          <a:p>
            <a:r>
              <a:rPr lang="it-IT" dirty="0" err="1"/>
              <a:t>Finally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check </a:t>
            </a:r>
            <a:r>
              <a:rPr lang="it-IT" dirty="0" err="1"/>
              <a:t>if</a:t>
            </a:r>
            <a:r>
              <a:rPr lang="it-IT" dirty="0"/>
              <a:t> the barre can be </a:t>
            </a:r>
            <a:r>
              <a:rPr lang="it-IT" dirty="0" err="1"/>
              <a:t>applied</a:t>
            </a:r>
            <a:r>
              <a:rPr lang="it-IT" dirty="0"/>
              <a:t> to make some </a:t>
            </a:r>
            <a:r>
              <a:rPr lang="it-IT" dirty="0" err="1"/>
              <a:t>voicings</a:t>
            </a:r>
            <a:r>
              <a:rPr lang="it-IT" dirty="0"/>
              <a:t> </a:t>
            </a:r>
            <a:r>
              <a:rPr lang="it-IT" dirty="0" err="1"/>
              <a:t>feasible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require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4 </a:t>
            </a:r>
            <a:r>
              <a:rPr lang="it-IT" dirty="0" err="1"/>
              <a:t>fretted</a:t>
            </a:r>
            <a:r>
              <a:rPr lang="it-IT" dirty="0"/>
              <a:t> notes.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1299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a single </a:t>
            </a:r>
            <a:r>
              <a:rPr lang="it-IT" dirty="0" err="1"/>
              <a:t>chord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follow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constraints</a:t>
            </a:r>
            <a:r>
              <a:rPr lang="it-IT" dirty="0"/>
              <a:t> and </a:t>
            </a:r>
            <a:r>
              <a:rPr lang="it-IT" dirty="0" err="1"/>
              <a:t>principles</a:t>
            </a:r>
            <a:r>
              <a:rPr lang="it-IT" dirty="0"/>
              <a:t>:</a:t>
            </a:r>
          </a:p>
          <a:p>
            <a:pPr marL="228600" indent="-228600">
              <a:buAutoNum type="arabicParenR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avoid</a:t>
            </a:r>
            <a:r>
              <a:rPr lang="it-IT" dirty="0"/>
              <a:t> the </a:t>
            </a:r>
            <a:r>
              <a:rPr lang="it-IT" dirty="0" err="1"/>
              <a:t>doubling</a:t>
            </a:r>
            <a:r>
              <a:rPr lang="it-IT" dirty="0"/>
              <a:t> of the </a:t>
            </a:r>
            <a:r>
              <a:rPr lang="it-IT" dirty="0" err="1"/>
              <a:t>third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dominant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. The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though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completely</a:t>
            </a:r>
            <a:r>
              <a:rPr lang="it-IT" dirty="0"/>
              <a:t> accurate, way </a:t>
            </a:r>
            <a:r>
              <a:rPr lang="it-IT" dirty="0" err="1"/>
              <a:t>we</a:t>
            </a:r>
            <a:r>
              <a:rPr lang="it-IT" dirty="0"/>
              <a:t> determine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dominant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by checking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«</a:t>
            </a:r>
            <a:r>
              <a:rPr lang="it-IT" dirty="0" err="1"/>
              <a:t>dominant</a:t>
            </a:r>
            <a:r>
              <a:rPr lang="it-IT" dirty="0"/>
              <a:t> </a:t>
            </a:r>
            <a:r>
              <a:rPr lang="it-IT" dirty="0" err="1"/>
              <a:t>seventh</a:t>
            </a:r>
            <a:r>
              <a:rPr lang="it-IT" dirty="0"/>
              <a:t>» and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there’s</a:t>
            </a:r>
            <a:r>
              <a:rPr lang="it-IT" dirty="0"/>
              <a:t> a P4 </a:t>
            </a:r>
            <a:r>
              <a:rPr lang="it-IT" dirty="0" err="1"/>
              <a:t>interval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root of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and the </a:t>
            </a:r>
            <a:r>
              <a:rPr lang="it-IT" dirty="0" err="1"/>
              <a:t>next</a:t>
            </a:r>
            <a:r>
              <a:rPr lang="it-IT" dirty="0"/>
              <a:t> one. For </a:t>
            </a:r>
            <a:r>
              <a:rPr lang="it-IT" dirty="0" err="1"/>
              <a:t>exampe</a:t>
            </a:r>
            <a:r>
              <a:rPr lang="it-IT" dirty="0"/>
              <a:t> in a common V-I </a:t>
            </a:r>
            <a:r>
              <a:rPr lang="it-IT" dirty="0" err="1"/>
              <a:t>cadence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G7 </a:t>
            </a:r>
            <a:r>
              <a:rPr lang="it-IT" dirty="0" err="1"/>
              <a:t>dominant</a:t>
            </a:r>
            <a:r>
              <a:rPr lang="it-IT" dirty="0"/>
              <a:t> </a:t>
            </a:r>
            <a:r>
              <a:rPr lang="it-IT" dirty="0" err="1"/>
              <a:t>seventh</a:t>
            </a:r>
            <a:r>
              <a:rPr lang="it-IT" dirty="0"/>
              <a:t> and the C delta </a:t>
            </a:r>
            <a:r>
              <a:rPr lang="it-IT" dirty="0" err="1"/>
              <a:t>chord</a:t>
            </a:r>
            <a:endParaRPr lang="it-IT" dirty="0"/>
          </a:p>
          <a:p>
            <a:pPr marL="228600" indent="-228600">
              <a:buAutoNum type="arabicParenR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avoid</a:t>
            </a:r>
            <a:r>
              <a:rPr lang="it-IT" dirty="0"/>
              <a:t> the </a:t>
            </a:r>
            <a:r>
              <a:rPr lang="it-IT" dirty="0" err="1"/>
              <a:t>presence</a:t>
            </a:r>
            <a:r>
              <a:rPr lang="it-IT" dirty="0"/>
              <a:t> of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perfect</a:t>
            </a:r>
            <a:r>
              <a:rPr lang="it-IT" dirty="0"/>
              <a:t> </a:t>
            </a:r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intervals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voiced</a:t>
            </a:r>
            <a:r>
              <a:rPr lang="it-IT" dirty="0"/>
              <a:t> in first or second </a:t>
            </a:r>
            <a:r>
              <a:rPr lang="it-IT" dirty="0" err="1"/>
              <a:t>inversion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another</a:t>
            </a:r>
            <a:r>
              <a:rPr lang="it-IT" dirty="0"/>
              <a:t> common </a:t>
            </a:r>
            <a:r>
              <a:rPr lang="it-IT" dirty="0" err="1"/>
              <a:t>voicing</a:t>
            </a:r>
            <a:r>
              <a:rPr lang="it-IT" dirty="0"/>
              <a:t> rule.</a:t>
            </a:r>
          </a:p>
          <a:p>
            <a:pPr marL="0" indent="0">
              <a:buNone/>
            </a:pPr>
            <a:r>
              <a:rPr lang="it-IT" dirty="0" err="1"/>
              <a:t>Besides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 </a:t>
            </a:r>
            <a:r>
              <a:rPr lang="it-IT" dirty="0" err="1"/>
              <a:t>whenever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voice a </a:t>
            </a:r>
            <a:r>
              <a:rPr lang="it-IT" dirty="0" err="1"/>
              <a:t>chord</a:t>
            </a:r>
            <a:r>
              <a:rPr lang="it-IT" dirty="0"/>
              <a:t> in the </a:t>
            </a:r>
            <a:r>
              <a:rPr lang="it-IT" dirty="0" err="1"/>
              <a:t>lowest</a:t>
            </a:r>
            <a:r>
              <a:rPr lang="it-IT" dirty="0"/>
              <a:t> part of the </a:t>
            </a:r>
            <a:r>
              <a:rPr lang="it-IT" dirty="0" err="1"/>
              <a:t>fretboard</a:t>
            </a:r>
            <a:r>
              <a:rPr lang="it-IT" dirty="0"/>
              <a:t>, </a:t>
            </a:r>
            <a:r>
              <a:rPr lang="it-IT" dirty="0" err="1"/>
              <a:t>thus</a:t>
            </a:r>
            <a:r>
              <a:rPr lang="it-IT" dirty="0"/>
              <a:t> </a:t>
            </a:r>
            <a:r>
              <a:rPr lang="it-IT" dirty="0" err="1"/>
              <a:t>favoring</a:t>
            </a:r>
            <a:r>
              <a:rPr lang="it-IT" dirty="0"/>
              <a:t> open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whenever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Finally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favour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having</a:t>
            </a:r>
            <a:r>
              <a:rPr lang="it-IT" dirty="0"/>
              <a:t> more </a:t>
            </a:r>
            <a:r>
              <a:rPr lang="it-IT" dirty="0" err="1"/>
              <a:t>distinct</a:t>
            </a:r>
            <a:r>
              <a:rPr lang="it-IT" dirty="0"/>
              <a:t> pitch classes, or </a:t>
            </a:r>
            <a:r>
              <a:rPr lang="it-IT" dirty="0" err="1"/>
              <a:t>simply</a:t>
            </a:r>
            <a:r>
              <a:rPr lang="it-IT" dirty="0"/>
              <a:t> more </a:t>
            </a:r>
            <a:r>
              <a:rPr lang="it-IT" dirty="0" err="1"/>
              <a:t>distinct</a:t>
            </a:r>
            <a:r>
              <a:rPr lang="it-IT" dirty="0"/>
              <a:t> notes, </a:t>
            </a:r>
            <a:r>
              <a:rPr lang="it-IT" dirty="0" err="1"/>
              <a:t>whenever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.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mentioned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by </a:t>
            </a:r>
            <a:r>
              <a:rPr lang="it-IT" dirty="0" err="1"/>
              <a:t>sorting</a:t>
            </a:r>
            <a:r>
              <a:rPr lang="it-IT" dirty="0"/>
              <a:t> the </a:t>
            </a:r>
            <a:r>
              <a:rPr lang="it-IT" dirty="0" err="1"/>
              <a:t>voicings</a:t>
            </a:r>
            <a:r>
              <a:rPr lang="it-IT" dirty="0"/>
              <a:t> by </a:t>
            </a:r>
            <a:r>
              <a:rPr lang="it-IT" dirty="0" err="1"/>
              <a:t>priority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4447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let’s</a:t>
            </a:r>
            <a:r>
              <a:rPr lang="it-IT" dirty="0"/>
              <a:t> talk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generation.</a:t>
            </a:r>
          </a:p>
          <a:p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starting</a:t>
            </a:r>
            <a:r>
              <a:rPr lang="it-IT" dirty="0"/>
              <a:t> point,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generally</a:t>
            </a:r>
            <a:r>
              <a:rPr lang="it-IT" dirty="0"/>
              <a:t> </a:t>
            </a:r>
            <a:r>
              <a:rPr lang="it-IT" dirty="0" err="1"/>
              <a:t>avoid</a:t>
            </a:r>
            <a:r>
              <a:rPr lang="it-IT" dirty="0"/>
              <a:t> the </a:t>
            </a:r>
            <a:r>
              <a:rPr lang="it-IT" dirty="0" err="1"/>
              <a:t>presence</a:t>
            </a:r>
            <a:r>
              <a:rPr lang="it-IT" dirty="0"/>
              <a:t> of </a:t>
            </a:r>
            <a:r>
              <a:rPr lang="it-IT" dirty="0" err="1"/>
              <a:t>inversions</a:t>
            </a:r>
            <a:r>
              <a:rPr lang="it-IT" dirty="0"/>
              <a:t> on the first </a:t>
            </a:r>
            <a:r>
              <a:rPr lang="it-IT" dirty="0" err="1"/>
              <a:t>chord</a:t>
            </a:r>
            <a:r>
              <a:rPr lang="it-IT" dirty="0"/>
              <a:t> of the </a:t>
            </a:r>
            <a:r>
              <a:rPr lang="it-IT" dirty="0" err="1"/>
              <a:t>sequence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to </a:t>
            </a:r>
            <a:r>
              <a:rPr lang="it-IT" dirty="0" err="1"/>
              <a:t>give</a:t>
            </a:r>
            <a:r>
              <a:rPr lang="it-IT" dirty="0"/>
              <a:t> </a:t>
            </a:r>
            <a:r>
              <a:rPr lang="it-IT" dirty="0" err="1"/>
              <a:t>generally</a:t>
            </a:r>
            <a:r>
              <a:rPr lang="it-IT" dirty="0"/>
              <a:t> </a:t>
            </a:r>
            <a:r>
              <a:rPr lang="it-IT" dirty="0" err="1"/>
              <a:t>unpleasant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, </a:t>
            </a:r>
            <a:r>
              <a:rPr lang="it-IT" dirty="0" err="1"/>
              <a:t>mainly</a:t>
            </a:r>
            <a:r>
              <a:rPr lang="it-IT" dirty="0"/>
              <a:t> </a:t>
            </a:r>
            <a:r>
              <a:rPr lang="it-IT" dirty="0" err="1"/>
              <a:t>becose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easily</a:t>
            </a:r>
            <a:r>
              <a:rPr lang="it-IT" dirty="0"/>
              <a:t> </a:t>
            </a:r>
            <a:r>
              <a:rPr lang="it-IT" dirty="0" err="1"/>
              <a:t>disrupt</a:t>
            </a:r>
            <a:r>
              <a:rPr lang="it-IT" dirty="0"/>
              <a:t> the </a:t>
            </a:r>
            <a:r>
              <a:rPr lang="it-IT" dirty="0" err="1"/>
              <a:t>perception</a:t>
            </a:r>
            <a:r>
              <a:rPr lang="it-IT" dirty="0"/>
              <a:t> of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progression</a:t>
            </a:r>
            <a:r>
              <a:rPr lang="it-IT" dirty="0"/>
              <a:t>.</a:t>
            </a:r>
          </a:p>
          <a:p>
            <a:r>
              <a:rPr lang="it-IT" dirty="0" err="1"/>
              <a:t>Then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build the </a:t>
            </a:r>
            <a:r>
              <a:rPr lang="it-IT" dirty="0" err="1"/>
              <a:t>sequence</a:t>
            </a:r>
            <a:r>
              <a:rPr lang="it-IT" dirty="0"/>
              <a:t> by </a:t>
            </a:r>
            <a:r>
              <a:rPr lang="it-IT" dirty="0" err="1"/>
              <a:t>considering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sequences</a:t>
            </a:r>
            <a:r>
              <a:rPr lang="it-IT" dirty="0"/>
              <a:t>, and </a:t>
            </a:r>
            <a:r>
              <a:rPr lang="it-IT" dirty="0" err="1"/>
              <a:t>selecting</a:t>
            </a:r>
            <a:r>
              <a:rPr lang="it-IT" dirty="0"/>
              <a:t> the one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has</a:t>
            </a:r>
            <a:endParaRPr lang="it-IT" dirty="0"/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it-IT" dirty="0"/>
              <a:t>1)</a:t>
            </a:r>
            <a:r>
              <a:rPr lang="it-IT" sz="1200" dirty="0">
                <a:effectLst/>
                <a:latin typeface="Calibri" panose="020F0502020204030204" pitchFamily="34" charset="0"/>
              </a:rPr>
              <a:t> The minimum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between</a:t>
            </a:r>
            <a:r>
              <a:rPr lang="it-IT" sz="1200" dirty="0">
                <a:effectLst/>
                <a:latin typeface="Calibri" panose="020F0502020204030204" pitchFamily="34" charset="0"/>
              </a:rPr>
              <a:t> consecutive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pairs</a:t>
            </a:r>
            <a:r>
              <a:rPr lang="it-IT" sz="1200" dirty="0">
                <a:effectLst/>
                <a:latin typeface="Calibri" panose="020F0502020204030204" pitchFamily="34" charset="0"/>
              </a:rPr>
              <a:t>. In a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simple</a:t>
            </a:r>
            <a:r>
              <a:rPr lang="it-IT" sz="1200" dirty="0">
                <a:effectLst/>
                <a:latin typeface="Calibri" panose="020F0502020204030204" pitchFamily="34" charset="0"/>
              </a:rPr>
              <a:t> intuitive way,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between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two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voicings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represents</a:t>
            </a:r>
            <a:r>
              <a:rPr lang="it-IT" sz="1200" dirty="0">
                <a:effectLst/>
                <a:latin typeface="Calibri" panose="020F0502020204030204" pitchFamily="34" charset="0"/>
              </a:rPr>
              <a:t>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in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frets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between</a:t>
            </a:r>
            <a:r>
              <a:rPr lang="it-IT" sz="1200" dirty="0">
                <a:effectLst/>
                <a:latin typeface="Calibri" panose="020F0502020204030204" pitchFamily="34" charset="0"/>
              </a:rPr>
              <a:t>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two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string</a:t>
            </a:r>
            <a:r>
              <a:rPr lang="it-IT" sz="1200" dirty="0">
                <a:effectLst/>
                <a:latin typeface="Calibri" panose="020F0502020204030204" pitchFamily="34" charset="0"/>
              </a:rPr>
              <a:t> by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string</a:t>
            </a:r>
            <a:r>
              <a:rPr lang="it-IT" sz="1200" dirty="0">
                <a:effectLst/>
                <a:latin typeface="Calibri" panose="020F0502020204030204" pitchFamily="34" charset="0"/>
              </a:rPr>
              <a:t>. But some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attention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needed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if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we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want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this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measure</a:t>
            </a:r>
            <a:r>
              <a:rPr lang="it-IT" sz="1200" dirty="0">
                <a:effectLst/>
                <a:latin typeface="Calibri" panose="020F0502020204030204" pitchFamily="34" charset="0"/>
              </a:rPr>
              <a:t> to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actually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perform</a:t>
            </a:r>
            <a:r>
              <a:rPr lang="it-IT" sz="1200" dirty="0">
                <a:effectLst/>
                <a:latin typeface="Calibri" panose="020F0502020204030204" pitchFamily="34" charset="0"/>
              </a:rPr>
              <a:t> in a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nice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way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it-IT" sz="1200" b="0" i="0" dirty="0" err="1">
                <a:effectLst/>
                <a:latin typeface="Calibri" panose="020F0502020204030204" pitchFamily="34" charset="0"/>
              </a:rPr>
              <a:t>If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a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string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only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played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in one of the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two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chords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,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we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count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this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a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of 4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frets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.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This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done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to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avoid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prioritizing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chords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with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less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notes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it-IT" sz="1200" b="0" i="0" dirty="0">
                <a:effectLst/>
                <a:latin typeface="Calibri" panose="020F0502020204030204" pitchFamily="34" charset="0"/>
              </a:rPr>
              <a:t>The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total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(sum of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distances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on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all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strings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)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divided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by the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number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of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strings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played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.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This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again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done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to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avoid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prioritizing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chords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with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less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notes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it-IT" sz="1200" b="0" i="0" dirty="0">
              <a:effectLst/>
              <a:latin typeface="Calibri" panose="020F0502020204030204" pitchFamily="34" charset="0"/>
            </a:endParaRPr>
          </a:p>
          <a:p>
            <a:pPr marL="457200" lvl="1" indent="0" rtl="0" fontAlgn="ctr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it-IT" sz="1200" b="0" i="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2) </a:t>
            </a:r>
            <a:r>
              <a:rPr lang="it-IT" sz="1200" dirty="0">
                <a:effectLst/>
                <a:latin typeface="Calibri" panose="020F0502020204030204" pitchFamily="34" charset="0"/>
              </a:rPr>
              <a:t>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highest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number</a:t>
            </a:r>
            <a:r>
              <a:rPr lang="it-IT" sz="1200" dirty="0">
                <a:effectLst/>
                <a:latin typeface="Calibri" panose="020F0502020204030204" pitchFamily="34" charset="0"/>
              </a:rPr>
              <a:t> of tritone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risolution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it-IT" sz="1200" dirty="0" err="1">
                <a:effectLst/>
                <a:latin typeface="Calibri" panose="020F0502020204030204" pitchFamily="34" charset="0"/>
              </a:rPr>
              <a:t>We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consider</a:t>
            </a:r>
            <a:r>
              <a:rPr lang="it-IT" sz="1200" dirty="0">
                <a:effectLst/>
                <a:latin typeface="Calibri" panose="020F0502020204030204" pitchFamily="34" charset="0"/>
              </a:rPr>
              <a:t>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presence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of a tritone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risolution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if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there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a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sequence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of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two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intervals</a:t>
            </a:r>
            <a:r>
              <a:rPr lang="it-IT" sz="1200" dirty="0">
                <a:effectLst/>
                <a:latin typeface="Calibri" panose="020F0502020204030204" pitchFamily="34" charset="0"/>
              </a:rPr>
              <a:t> (from one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voicing</a:t>
            </a:r>
            <a:r>
              <a:rPr lang="it-IT" sz="1200" dirty="0">
                <a:effectLst/>
                <a:latin typeface="Calibri" panose="020F0502020204030204" pitchFamily="34" charset="0"/>
              </a:rPr>
              <a:t> to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next</a:t>
            </a:r>
            <a:r>
              <a:rPr lang="it-IT" sz="1200" dirty="0">
                <a:effectLst/>
                <a:latin typeface="Calibri" panose="020F0502020204030204" pitchFamily="34" charset="0"/>
              </a:rPr>
              <a:t>)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played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on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same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strings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where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§"/>
            </a:pPr>
            <a:r>
              <a:rPr lang="it-IT" sz="1200" dirty="0">
                <a:effectLst/>
                <a:latin typeface="Calibri" panose="020F0502020204030204" pitchFamily="34" charset="0"/>
              </a:rPr>
              <a:t>A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diminished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5th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followed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by a M3 or a P4, or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alternatively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§"/>
            </a:pPr>
            <a:r>
              <a:rPr lang="it-IT" sz="1200" dirty="0">
                <a:effectLst/>
                <a:latin typeface="Calibri" panose="020F0502020204030204" pitchFamily="34" charset="0"/>
              </a:rPr>
              <a:t>An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augmented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fourth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followed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by a P5 or a m6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endParaRPr lang="it-IT" dirty="0"/>
          </a:p>
          <a:p>
            <a:r>
              <a:rPr lang="it-IT" dirty="0" err="1"/>
              <a:t>As</a:t>
            </a:r>
            <a:r>
              <a:rPr lang="it-IT" dirty="0"/>
              <a:t> one can </a:t>
            </a:r>
            <a:r>
              <a:rPr lang="it-IT" dirty="0" err="1"/>
              <a:t>imagine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quite</a:t>
            </a:r>
            <a:r>
              <a:rPr lang="it-IT" dirty="0"/>
              <a:t> </a:t>
            </a:r>
            <a:r>
              <a:rPr lang="it-IT" dirty="0" err="1"/>
              <a:t>expensive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. In </a:t>
            </a:r>
            <a:r>
              <a:rPr lang="it-IT" dirty="0" err="1"/>
              <a:t>fact</a:t>
            </a:r>
            <a:r>
              <a:rPr lang="it-IT" dirty="0"/>
              <a:t>, for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reason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actually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selecting</a:t>
            </a:r>
            <a:r>
              <a:rPr lang="it-IT" dirty="0"/>
              <a:t> the best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make the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extremely</a:t>
            </a:r>
            <a:r>
              <a:rPr lang="it-IT" dirty="0"/>
              <a:t> slow for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longer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4 </a:t>
            </a:r>
            <a:r>
              <a:rPr lang="it-IT" dirty="0" err="1"/>
              <a:t>chords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Instead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sliding window of 4 </a:t>
            </a:r>
            <a:r>
              <a:rPr lang="it-IT" dirty="0" err="1"/>
              <a:t>chords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are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building the </a:t>
            </a:r>
            <a:r>
              <a:rPr lang="it-IT" dirty="0" err="1"/>
              <a:t>sequence</a:t>
            </a:r>
            <a:r>
              <a:rPr lang="it-IT" dirty="0"/>
              <a:t>, and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come after </a:t>
            </a:r>
            <a:r>
              <a:rPr lang="it-IT" dirty="0" err="1"/>
              <a:t>this</a:t>
            </a:r>
            <a:r>
              <a:rPr lang="it-IT" dirty="0"/>
              <a:t> windows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«sliding windows»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an </a:t>
            </a:r>
            <a:r>
              <a:rPr lang="it-IT" dirty="0" err="1"/>
              <a:t>overlap</a:t>
            </a:r>
            <a:r>
              <a:rPr lang="it-IT" dirty="0"/>
              <a:t> of one </a:t>
            </a:r>
            <a:r>
              <a:rPr lang="it-IT" dirty="0" err="1"/>
              <a:t>chord</a:t>
            </a:r>
            <a:r>
              <a:rPr lang="it-IT" dirty="0"/>
              <a:t>, </a:t>
            </a:r>
            <a:r>
              <a:rPr lang="it-IT" dirty="0" err="1"/>
              <a:t>meaning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window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last </a:t>
            </a:r>
            <a:r>
              <a:rPr lang="it-IT" dirty="0" err="1"/>
              <a:t>chord</a:t>
            </a:r>
            <a:r>
              <a:rPr lang="it-IT" dirty="0"/>
              <a:t> coming from the </a:t>
            </a:r>
            <a:r>
              <a:rPr lang="it-IT" dirty="0" err="1"/>
              <a:t>previous</a:t>
            </a:r>
            <a:r>
              <a:rPr lang="it-IT" dirty="0"/>
              <a:t> window </a:t>
            </a:r>
            <a:r>
              <a:rPr lang="it-IT" dirty="0" err="1"/>
              <a:t>when</a:t>
            </a:r>
            <a:r>
              <a:rPr lang="it-IT" dirty="0"/>
              <a:t> building the </a:t>
            </a:r>
            <a:r>
              <a:rPr lang="it-IT" dirty="0" err="1"/>
              <a:t>sequence</a:t>
            </a:r>
            <a:r>
              <a:rPr lang="it-IT" dirty="0"/>
              <a:t>, to </a:t>
            </a:r>
            <a:r>
              <a:rPr lang="it-IT" dirty="0" err="1"/>
              <a:t>avoid</a:t>
            </a:r>
            <a:r>
              <a:rPr lang="it-IT" dirty="0"/>
              <a:t> «ugly» </a:t>
            </a:r>
            <a:r>
              <a:rPr lang="it-IT" dirty="0" err="1"/>
              <a:t>transitions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windows.</a:t>
            </a:r>
          </a:p>
          <a:p>
            <a:r>
              <a:rPr lang="it-IT" dirty="0"/>
              <a:t>To be more </a:t>
            </a:r>
            <a:r>
              <a:rPr lang="it-IT" dirty="0" err="1"/>
              <a:t>specific</a:t>
            </a:r>
            <a:r>
              <a:rPr lang="it-IT" dirty="0"/>
              <a:t>, the </a:t>
            </a:r>
            <a:r>
              <a:rPr lang="it-IT" dirty="0" err="1"/>
              <a:t>length</a:t>
            </a:r>
            <a:r>
              <a:rPr lang="it-IT" dirty="0"/>
              <a:t> of </a:t>
            </a:r>
            <a:r>
              <a:rPr lang="it-IT" dirty="0" err="1"/>
              <a:t>this</a:t>
            </a:r>
            <a:r>
              <a:rPr lang="it-IT" dirty="0"/>
              <a:t> window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call the «</a:t>
            </a:r>
            <a:r>
              <a:rPr lang="it-IT" dirty="0" err="1"/>
              <a:t>recursiveDepth</a:t>
            </a:r>
            <a:r>
              <a:rPr lang="it-IT" dirty="0"/>
              <a:t>» in the </a:t>
            </a:r>
            <a:r>
              <a:rPr lang="it-IT" dirty="0" err="1"/>
              <a:t>algorithm</a:t>
            </a:r>
            <a:r>
              <a:rPr lang="it-IT" dirty="0"/>
              <a:t>,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bounds the </a:t>
            </a:r>
            <a:r>
              <a:rPr lang="it-IT" dirty="0" err="1"/>
              <a:t>level</a:t>
            </a:r>
            <a:r>
              <a:rPr lang="it-IT" dirty="0"/>
              <a:t> of </a:t>
            </a:r>
            <a:r>
              <a:rPr lang="it-IT" dirty="0" err="1"/>
              <a:t>recursion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function</a:t>
            </a:r>
            <a:r>
              <a:rPr lang="it-IT" dirty="0"/>
              <a:t> can </a:t>
            </a:r>
            <a:r>
              <a:rPr lang="it-IT" dirty="0" err="1"/>
              <a:t>reach</a:t>
            </a:r>
            <a:r>
              <a:rPr lang="it-IT" dirty="0"/>
              <a:t>.</a:t>
            </a:r>
          </a:p>
          <a:p>
            <a:r>
              <a:rPr lang="it-IT" dirty="0"/>
              <a:t>In </a:t>
            </a:r>
            <a:r>
              <a:rPr lang="it-IT" dirty="0" err="1"/>
              <a:t>pratice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4 to be the best recursive Depth,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for </a:t>
            </a:r>
            <a:r>
              <a:rPr lang="it-IT" dirty="0" err="1"/>
              <a:t>quick</a:t>
            </a:r>
            <a:r>
              <a:rPr lang="it-IT" dirty="0"/>
              <a:t> </a:t>
            </a:r>
            <a:r>
              <a:rPr lang="it-IT" dirty="0" err="1"/>
              <a:t>computation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returning</a:t>
            </a:r>
            <a:r>
              <a:rPr lang="it-IT" dirty="0"/>
              <a:t> good </a:t>
            </a:r>
            <a:r>
              <a:rPr lang="it-IT" dirty="0" err="1"/>
              <a:t>results</a:t>
            </a:r>
            <a:r>
              <a:rPr lang="it-IT" dirty="0"/>
              <a:t>, and </a:t>
            </a:r>
            <a:r>
              <a:rPr lang="it-IT" dirty="0" err="1"/>
              <a:t>generally</a:t>
            </a:r>
            <a:r>
              <a:rPr lang="it-IT" dirty="0"/>
              <a:t> </a:t>
            </a:r>
            <a:r>
              <a:rPr lang="it-IT" dirty="0" err="1"/>
              <a:t>increasing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beyond</a:t>
            </a:r>
            <a:r>
              <a:rPr lang="it-IT" dirty="0"/>
              <a:t> 4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improve</a:t>
            </a:r>
            <a:r>
              <a:rPr lang="it-IT" dirty="0"/>
              <a:t> the </a:t>
            </a:r>
            <a:r>
              <a:rPr lang="it-IT" dirty="0" err="1"/>
              <a:t>result</a:t>
            </a:r>
            <a:r>
              <a:rPr lang="it-IT" dirty="0"/>
              <a:t> </a:t>
            </a:r>
            <a:r>
              <a:rPr lang="it-IT" dirty="0" err="1"/>
              <a:t>significantly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7933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1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10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5275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70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94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33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4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7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1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2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8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6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8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8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2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28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A7BB36-81C6-0948-E452-A7E374FFB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6691338" cy="332958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it-IT" sz="11500" dirty="0" err="1">
                <a:solidFill>
                  <a:srgbClr val="EBEBEB"/>
                </a:solidFill>
                <a:latin typeface="Amasis MT Pro Medium" panose="02040604050005020304" pitchFamily="18" charset="0"/>
              </a:rPr>
              <a:t>TabMaker</a:t>
            </a:r>
            <a:endParaRPr lang="it-IT" sz="11500" dirty="0">
              <a:solidFill>
                <a:srgbClr val="EBEBEB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06F49B4-8699-2FBE-75F3-0D41C7061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3336" y="4777380"/>
            <a:ext cx="5663953" cy="1259435"/>
          </a:xfrm>
        </p:spPr>
        <p:txBody>
          <a:bodyPr>
            <a:normAutofit lnSpcReduction="10000"/>
          </a:bodyPr>
          <a:lstStyle/>
          <a:p>
            <a:r>
              <a:rPr lang="it-IT" sz="15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Group </a:t>
            </a:r>
            <a:r>
              <a:rPr lang="it-IT" sz="1500" cap="none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members</a:t>
            </a:r>
            <a:r>
              <a:rPr lang="it-IT" sz="15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: Riccardo Di Bella, Stefano Ravasi, </a:t>
            </a:r>
            <a:r>
              <a:rPr lang="it-IT" sz="1500" cap="none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Yan</a:t>
            </a:r>
            <a:r>
              <a:rPr lang="it-IT" sz="15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it-IT" sz="1500" cap="none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Zuhang</a:t>
            </a:r>
            <a:endParaRPr lang="it-IT" sz="1500" cap="none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</a:endParaRPr>
          </a:p>
          <a:p>
            <a:r>
              <a:rPr lang="it-IT" sz="15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ACTM – CMRM Project </a:t>
            </a:r>
          </a:p>
          <a:p>
            <a:r>
              <a:rPr lang="it-IT" sz="15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 A.Y. 2022/23</a:t>
            </a:r>
          </a:p>
          <a:p>
            <a:endParaRPr lang="it-IT" sz="1800" cap="none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17" name="Picture 3" descr="Immagine che contiene grafica vettoriale, arte&#10;&#10;Descrizione generata automaticamente con attendibilità media">
            <a:extLst>
              <a:ext uri="{FF2B5EF4-FFF2-40B4-BE49-F238E27FC236}">
                <a16:creationId xmlns:a16="http://schemas.microsoft.com/office/drawing/2014/main" id="{CE13B5A3-FFEC-76B4-EB14-44DC80A12B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99" r="37824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0782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6112" y="452718"/>
            <a:ext cx="736154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3600" dirty="0"/>
              <a:t>SEQUENCE BUILDING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646112" y="1443318"/>
            <a:ext cx="1089977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dirty="0"/>
              <a:t>First </a:t>
            </a:r>
            <a:r>
              <a:rPr lang="it-IT" dirty="0" err="1"/>
              <a:t>chord</a:t>
            </a:r>
            <a:r>
              <a:rPr lang="it-IT" dirty="0"/>
              <a:t> can </a:t>
            </a:r>
            <a:r>
              <a:rPr lang="it-IT" dirty="0" err="1"/>
              <a:t>not</a:t>
            </a:r>
            <a:r>
              <a:rPr lang="it-IT" dirty="0"/>
              <a:t> be </a:t>
            </a:r>
            <a:r>
              <a:rPr lang="it-IT" dirty="0" err="1"/>
              <a:t>inverted</a:t>
            </a:r>
            <a:r>
              <a:rPr lang="it-IT" dirty="0"/>
              <a:t> (</a:t>
            </a:r>
            <a:r>
              <a:rPr lang="it-IT" dirty="0" err="1"/>
              <a:t>generally</a:t>
            </a:r>
            <a:r>
              <a:rPr lang="it-IT" dirty="0"/>
              <a:t> </a:t>
            </a:r>
            <a:r>
              <a:rPr lang="it-IT" dirty="0" err="1"/>
              <a:t>unpleasant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)</a:t>
            </a:r>
          </a:p>
          <a:p>
            <a:endParaRPr lang="it-IT" dirty="0"/>
          </a:p>
          <a:p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consecutive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minimized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Number</a:t>
            </a:r>
            <a:r>
              <a:rPr lang="it-IT" dirty="0"/>
              <a:t> of tritone </a:t>
            </a:r>
            <a:r>
              <a:rPr lang="it-IT" dirty="0" err="1"/>
              <a:t>resolutions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consecutive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maximized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1898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6111" y="423221"/>
            <a:ext cx="9412289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3600" dirty="0"/>
              <a:t>CONCLUSIONS AND FURTHER DEVELOPMENTS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646112" y="1443318"/>
            <a:ext cx="11182094" cy="49914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sequences</a:t>
            </a:r>
            <a:r>
              <a:rPr lang="it-IT" dirty="0"/>
              <a:t> are </a:t>
            </a:r>
            <a:r>
              <a:rPr lang="it-IT" dirty="0" err="1"/>
              <a:t>playable</a:t>
            </a:r>
            <a:r>
              <a:rPr lang="it-IT" dirty="0"/>
              <a:t> and </a:t>
            </a:r>
            <a:r>
              <a:rPr lang="it-IT" dirty="0" err="1"/>
              <a:t>enjoyable</a:t>
            </a:r>
            <a:r>
              <a:rPr lang="it-IT" dirty="0"/>
              <a:t> from a musical </a:t>
            </a:r>
            <a:r>
              <a:rPr lang="it-IT" dirty="0" err="1"/>
              <a:t>perspective</a:t>
            </a:r>
            <a:endParaRPr lang="it-IT" dirty="0"/>
          </a:p>
          <a:p>
            <a:endParaRPr lang="it-IT" dirty="0"/>
          </a:p>
          <a:p>
            <a:r>
              <a:rPr lang="it-IT" dirty="0"/>
              <a:t>Simple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effective</a:t>
            </a:r>
            <a:r>
              <a:rPr lang="it-IT" dirty="0"/>
              <a:t> GUI</a:t>
            </a:r>
          </a:p>
          <a:p>
            <a:endParaRPr lang="it-IT" dirty="0"/>
          </a:p>
          <a:p>
            <a:r>
              <a:rPr lang="it-IT" dirty="0" err="1"/>
              <a:t>Implement</a:t>
            </a:r>
            <a:r>
              <a:rPr lang="it-IT" dirty="0"/>
              <a:t> more </a:t>
            </a:r>
            <a:r>
              <a:rPr lang="it-IT" dirty="0" err="1"/>
              <a:t>interesting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rules</a:t>
            </a:r>
          </a:p>
          <a:p>
            <a:endParaRPr lang="it-IT" dirty="0"/>
          </a:p>
          <a:p>
            <a:r>
              <a:rPr lang="it-IT" dirty="0" err="1"/>
              <a:t>Add</a:t>
            </a:r>
            <a:r>
              <a:rPr lang="it-IT" dirty="0"/>
              <a:t> more user options (e.g. </a:t>
            </a:r>
            <a:r>
              <a:rPr lang="it-IT" dirty="0" err="1"/>
              <a:t>interacting</a:t>
            </a:r>
            <a:r>
              <a:rPr lang="it-IT" dirty="0"/>
              <a:t> with the </a:t>
            </a:r>
            <a:r>
              <a:rPr lang="it-IT" dirty="0" err="1"/>
              <a:t>resulting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)</a:t>
            </a:r>
          </a:p>
          <a:p>
            <a:endParaRPr lang="it-IT" dirty="0"/>
          </a:p>
          <a:p>
            <a:r>
              <a:rPr lang="it-IT" dirty="0" err="1"/>
              <a:t>Add</a:t>
            </a:r>
            <a:r>
              <a:rPr lang="it-IT" dirty="0"/>
              <a:t> MIDI capabilities for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recognition</a:t>
            </a:r>
            <a:r>
              <a:rPr lang="it-IT" dirty="0"/>
              <a:t> and </a:t>
            </a:r>
            <a:r>
              <a:rPr lang="it-IT" dirty="0" err="1"/>
              <a:t>selection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Add</a:t>
            </a:r>
            <a:r>
              <a:rPr lang="it-IT" dirty="0"/>
              <a:t> musical staff </a:t>
            </a:r>
            <a:r>
              <a:rPr lang="it-IT" dirty="0" err="1"/>
              <a:t>notation</a:t>
            </a:r>
            <a:r>
              <a:rPr lang="it-IT" dirty="0"/>
              <a:t> for </a:t>
            </a:r>
            <a:r>
              <a:rPr lang="it-IT" dirty="0" err="1"/>
              <a:t>chord</a:t>
            </a:r>
            <a:r>
              <a:rPr lang="it-IT" dirty="0"/>
              <a:t> input/</a:t>
            </a:r>
            <a:r>
              <a:rPr lang="it-IT" dirty="0" err="1"/>
              <a:t>visualization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5292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6112" y="452718"/>
            <a:ext cx="736154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3600" dirty="0"/>
              <a:t>FURTHER IMPROVEMENTS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646112" y="1443318"/>
            <a:ext cx="10899776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it-IT" dirty="0"/>
              <a:t>The following </a:t>
            </a:r>
            <a:r>
              <a:rPr lang="it-IT" dirty="0" err="1"/>
              <a:t>ideas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developed</a:t>
            </a:r>
            <a:r>
              <a:rPr lang="it-IT" dirty="0"/>
              <a:t> in the future: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Improve</a:t>
            </a:r>
            <a:r>
              <a:rPr lang="it-IT" dirty="0"/>
              <a:t> the </a:t>
            </a:r>
            <a:r>
              <a:rPr lang="it-IT" dirty="0" err="1"/>
              <a:t>algorithm</a:t>
            </a:r>
            <a:r>
              <a:rPr lang="it-IT" dirty="0"/>
              <a:t> to make </a:t>
            </a:r>
            <a:r>
              <a:rPr lang="it-IT" dirty="0" err="1"/>
              <a:t>it</a:t>
            </a:r>
            <a:r>
              <a:rPr lang="it-IT" dirty="0"/>
              <a:t> work with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built</a:t>
            </a:r>
            <a:r>
              <a:rPr lang="it-IT" dirty="0"/>
              <a:t> with more </a:t>
            </a:r>
            <a:r>
              <a:rPr lang="it-IT" dirty="0" err="1"/>
              <a:t>than</a:t>
            </a:r>
            <a:r>
              <a:rPr lang="it-IT" dirty="0"/>
              <a:t> 4 </a:t>
            </a:r>
            <a:r>
              <a:rPr lang="it-IT" dirty="0" err="1"/>
              <a:t>tones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Implement</a:t>
            </a:r>
            <a:r>
              <a:rPr lang="it-IT" dirty="0"/>
              <a:t> more </a:t>
            </a:r>
            <a:r>
              <a:rPr lang="it-IT" dirty="0" err="1"/>
              <a:t>interesting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rules</a:t>
            </a:r>
          </a:p>
          <a:p>
            <a:endParaRPr lang="it-IT" dirty="0"/>
          </a:p>
          <a:p>
            <a:r>
              <a:rPr lang="it-IT" dirty="0" err="1"/>
              <a:t>Add</a:t>
            </a:r>
            <a:r>
              <a:rPr lang="it-IT" dirty="0"/>
              <a:t> more user options (e.g. </a:t>
            </a:r>
            <a:r>
              <a:rPr lang="it-IT" dirty="0" err="1"/>
              <a:t>interacting</a:t>
            </a:r>
            <a:r>
              <a:rPr lang="it-IT" dirty="0"/>
              <a:t> with the </a:t>
            </a:r>
            <a:r>
              <a:rPr lang="it-IT" dirty="0" err="1"/>
              <a:t>resulting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)</a:t>
            </a:r>
          </a:p>
          <a:p>
            <a:endParaRPr lang="it-IT" dirty="0"/>
          </a:p>
          <a:p>
            <a:r>
              <a:rPr lang="it-IT" dirty="0" err="1"/>
              <a:t>Improve</a:t>
            </a:r>
            <a:r>
              <a:rPr lang="it-IT" dirty="0"/>
              <a:t> the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efficiency</a:t>
            </a:r>
            <a:r>
              <a:rPr lang="it-IT" dirty="0"/>
              <a:t> to </a:t>
            </a:r>
            <a:r>
              <a:rPr lang="it-IT" dirty="0" err="1"/>
              <a:t>allow</a:t>
            </a:r>
            <a:r>
              <a:rPr lang="it-IT" dirty="0"/>
              <a:t> a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recursion</a:t>
            </a:r>
            <a:r>
              <a:rPr lang="it-IT" dirty="0"/>
              <a:t> </a:t>
            </a:r>
            <a:r>
              <a:rPr lang="it-IT" dirty="0" err="1"/>
              <a:t>depth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Add</a:t>
            </a:r>
            <a:r>
              <a:rPr lang="it-IT" dirty="0"/>
              <a:t> MIDI capabilities for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recognition</a:t>
            </a:r>
            <a:r>
              <a:rPr lang="it-IT" dirty="0"/>
              <a:t> and </a:t>
            </a:r>
            <a:r>
              <a:rPr lang="it-IT" dirty="0" err="1"/>
              <a:t>selection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Add</a:t>
            </a:r>
            <a:r>
              <a:rPr lang="it-IT" dirty="0"/>
              <a:t> musical staff </a:t>
            </a:r>
            <a:r>
              <a:rPr lang="it-IT" dirty="0" err="1"/>
              <a:t>notation</a:t>
            </a:r>
            <a:r>
              <a:rPr lang="it-IT" dirty="0"/>
              <a:t> for </a:t>
            </a:r>
            <a:r>
              <a:rPr lang="it-IT" dirty="0" err="1"/>
              <a:t>chord</a:t>
            </a:r>
            <a:r>
              <a:rPr lang="it-IT" dirty="0"/>
              <a:t> input/</a:t>
            </a:r>
            <a:r>
              <a:rPr lang="it-IT" dirty="0" err="1"/>
              <a:t>visualization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560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6112" y="452718"/>
            <a:ext cx="736154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3600" dirty="0"/>
              <a:t>MAIN GOAL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23889EB-A221-9538-D963-C5CA9F1B61F7}"/>
              </a:ext>
            </a:extLst>
          </p:cNvPr>
          <p:cNvSpPr txBox="1"/>
          <p:nvPr/>
        </p:nvSpPr>
        <p:spPr>
          <a:xfrm>
            <a:off x="646112" y="1391583"/>
            <a:ext cx="1089977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dirty="0" err="1"/>
              <a:t>Convert</a:t>
            </a:r>
            <a:r>
              <a:rPr lang="it-IT" sz="3600" dirty="0"/>
              <a:t> a </a:t>
            </a:r>
            <a:r>
              <a:rPr lang="it-IT" sz="3600" dirty="0" err="1"/>
              <a:t>chord</a:t>
            </a:r>
            <a:r>
              <a:rPr lang="it-IT" sz="3600" dirty="0"/>
              <a:t> </a:t>
            </a:r>
            <a:r>
              <a:rPr lang="it-IT" sz="3600" dirty="0" err="1"/>
              <a:t>sequence</a:t>
            </a:r>
            <a:r>
              <a:rPr lang="it-IT" sz="3600" dirty="0"/>
              <a:t> </a:t>
            </a:r>
            <a:r>
              <a:rPr lang="it-IT" sz="3600" dirty="0" err="1"/>
              <a:t>into</a:t>
            </a:r>
            <a:r>
              <a:rPr lang="it-IT" sz="3600" dirty="0"/>
              <a:t> a </a:t>
            </a:r>
            <a:r>
              <a:rPr lang="it-IT" sz="3600" dirty="0" err="1"/>
              <a:t>feasible</a:t>
            </a:r>
            <a:r>
              <a:rPr lang="it-IT" sz="3600" dirty="0"/>
              <a:t> and «musical» </a:t>
            </a:r>
            <a:r>
              <a:rPr lang="it-IT" sz="3600" dirty="0" err="1"/>
              <a:t>voicing</a:t>
            </a:r>
            <a:r>
              <a:rPr lang="it-IT" sz="3600" dirty="0"/>
              <a:t> </a:t>
            </a:r>
            <a:r>
              <a:rPr lang="it-IT" sz="3600" dirty="0" err="1"/>
              <a:t>sequence</a:t>
            </a:r>
            <a:r>
              <a:rPr lang="it-IT" sz="3600" dirty="0"/>
              <a:t> on </a:t>
            </a:r>
            <a:r>
              <a:rPr lang="it-IT" sz="3600" dirty="0" err="1"/>
              <a:t>guitar</a:t>
            </a:r>
            <a:endParaRPr lang="it-IT" sz="3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3600" dirty="0"/>
              <a:t>Follow </a:t>
            </a:r>
            <a:r>
              <a:rPr lang="it-IT" sz="3600" dirty="0" err="1"/>
              <a:t>voicing</a:t>
            </a:r>
            <a:r>
              <a:rPr lang="it-IT" sz="3600" dirty="0"/>
              <a:t> </a:t>
            </a:r>
            <a:r>
              <a:rPr lang="it-IT" sz="3600" dirty="0" err="1"/>
              <a:t>principles</a:t>
            </a:r>
            <a:endParaRPr lang="it-IT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dirty="0" err="1"/>
              <a:t>Sequence</a:t>
            </a:r>
            <a:r>
              <a:rPr lang="it-IT" sz="3600" dirty="0"/>
              <a:t> </a:t>
            </a:r>
            <a:r>
              <a:rPr lang="it-IT" sz="3600" dirty="0" err="1"/>
              <a:t>is</a:t>
            </a:r>
            <a:r>
              <a:rPr lang="it-IT" sz="3600" dirty="0"/>
              <a:t> </a:t>
            </a:r>
            <a:r>
              <a:rPr lang="it-IT" sz="3600" dirty="0" err="1"/>
              <a:t>found</a:t>
            </a:r>
            <a:r>
              <a:rPr lang="it-IT" sz="3600" dirty="0"/>
              <a:t> </a:t>
            </a:r>
            <a:r>
              <a:rPr lang="it-IT" sz="3600" dirty="0" err="1"/>
              <a:t>algorithmically</a:t>
            </a:r>
            <a:endParaRPr lang="it-IT" sz="3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3600" dirty="0"/>
              <a:t>More </a:t>
            </a:r>
            <a:r>
              <a:rPr lang="it-IT" sz="3600" dirty="0" err="1"/>
              <a:t>possibilities</a:t>
            </a:r>
            <a:endParaRPr lang="it-IT" sz="3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3600" dirty="0"/>
              <a:t>Support alternate tunings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360486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6112" y="452718"/>
            <a:ext cx="736154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3600" dirty="0"/>
              <a:t>FEATURES</a:t>
            </a:r>
          </a:p>
          <a:p>
            <a:endParaRPr lang="it-IT" sz="3600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646112" y="1443318"/>
            <a:ext cx="10779449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it-IT" sz="2800" dirty="0"/>
          </a:p>
          <a:p>
            <a:r>
              <a:rPr lang="it-IT" sz="2800" dirty="0" err="1"/>
              <a:t>Chords</a:t>
            </a:r>
            <a:r>
              <a:rPr lang="it-IT" sz="2800" dirty="0"/>
              <a:t> </a:t>
            </a:r>
            <a:r>
              <a:rPr lang="it-IT" sz="2800" dirty="0" err="1"/>
              <a:t>selection</a:t>
            </a:r>
            <a:r>
              <a:rPr lang="it-IT" sz="2800" dirty="0"/>
              <a:t>: the user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able</a:t>
            </a:r>
            <a:r>
              <a:rPr lang="it-IT" sz="2800" dirty="0"/>
              <a:t> to </a:t>
            </a:r>
            <a:r>
              <a:rPr lang="it-IT" sz="2800" dirty="0" err="1"/>
              <a:t>select</a:t>
            </a:r>
            <a:r>
              <a:rPr lang="it-IT" sz="2800" dirty="0"/>
              <a:t> an </a:t>
            </a:r>
            <a:r>
              <a:rPr lang="it-IT" sz="2800" dirty="0" err="1"/>
              <a:t>ordered</a:t>
            </a:r>
            <a:r>
              <a:rPr lang="it-IT" sz="2800" dirty="0"/>
              <a:t> </a:t>
            </a:r>
            <a:r>
              <a:rPr lang="it-IT" sz="2800" dirty="0" err="1"/>
              <a:t>sequence</a:t>
            </a:r>
            <a:r>
              <a:rPr lang="it-IT" sz="2800" dirty="0"/>
              <a:t> of </a:t>
            </a:r>
            <a:r>
              <a:rPr lang="it-IT" sz="2800" dirty="0" err="1"/>
              <a:t>chords</a:t>
            </a:r>
            <a:endParaRPr lang="it-IT" sz="2800" dirty="0"/>
          </a:p>
          <a:p>
            <a:pPr marL="0" indent="0">
              <a:buNone/>
            </a:pPr>
            <a:endParaRPr lang="it-IT" sz="2800" dirty="0"/>
          </a:p>
          <a:p>
            <a:r>
              <a:rPr lang="it-IT" sz="2800" dirty="0" err="1"/>
              <a:t>Sequence</a:t>
            </a:r>
            <a:r>
              <a:rPr lang="it-IT" sz="2800" dirty="0"/>
              <a:t> play: the </a:t>
            </a:r>
            <a:r>
              <a:rPr lang="it-IT" sz="2800" dirty="0" err="1"/>
              <a:t>found</a:t>
            </a:r>
            <a:r>
              <a:rPr lang="it-IT" sz="2800" dirty="0"/>
              <a:t> </a:t>
            </a:r>
            <a:r>
              <a:rPr lang="it-IT" sz="2800" dirty="0" err="1"/>
              <a:t>sequence</a:t>
            </a:r>
            <a:r>
              <a:rPr lang="it-IT" sz="2800" dirty="0"/>
              <a:t> of </a:t>
            </a:r>
            <a:r>
              <a:rPr lang="it-IT" sz="2800" dirty="0" err="1"/>
              <a:t>voicings</a:t>
            </a:r>
            <a:r>
              <a:rPr lang="it-IT" sz="2800" dirty="0"/>
              <a:t> can be </a:t>
            </a:r>
            <a:r>
              <a:rPr lang="it-IT" sz="2800" dirty="0" err="1"/>
              <a:t>played</a:t>
            </a:r>
            <a:r>
              <a:rPr lang="it-IT" sz="2800" dirty="0"/>
              <a:t> back for acoustic feedback</a:t>
            </a:r>
          </a:p>
          <a:p>
            <a:pPr marL="0" indent="0">
              <a:buNone/>
            </a:pPr>
            <a:endParaRPr lang="it-IT" sz="2800" dirty="0"/>
          </a:p>
          <a:p>
            <a:r>
              <a:rPr lang="it-IT" sz="2800" dirty="0" err="1"/>
              <a:t>Fretboard</a:t>
            </a:r>
            <a:r>
              <a:rPr lang="it-IT" sz="2800" dirty="0"/>
              <a:t>/TAB </a:t>
            </a:r>
            <a:r>
              <a:rPr lang="it-IT" sz="2800" dirty="0" err="1"/>
              <a:t>visualization</a:t>
            </a:r>
            <a:r>
              <a:rPr lang="it-IT" sz="2800" dirty="0"/>
              <a:t>: once the </a:t>
            </a:r>
            <a:r>
              <a:rPr lang="it-IT" sz="2800" dirty="0" err="1"/>
              <a:t>sequence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computed</a:t>
            </a:r>
            <a:r>
              <a:rPr lang="it-IT" sz="2800" dirty="0"/>
              <a:t>, </a:t>
            </a:r>
            <a:r>
              <a:rPr lang="it-IT" sz="2800" dirty="0" err="1"/>
              <a:t>it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visualized</a:t>
            </a:r>
            <a:r>
              <a:rPr lang="it-IT" sz="2800" dirty="0"/>
              <a:t> on the </a:t>
            </a:r>
            <a:r>
              <a:rPr lang="it-IT" sz="2800" dirty="0" err="1"/>
              <a:t>guitar</a:t>
            </a:r>
            <a:r>
              <a:rPr lang="it-IT" sz="2800" dirty="0"/>
              <a:t> </a:t>
            </a:r>
            <a:r>
              <a:rPr lang="it-IT" sz="2800" dirty="0" err="1"/>
              <a:t>fretboard</a:t>
            </a:r>
            <a:r>
              <a:rPr lang="it-IT" sz="2800" dirty="0"/>
              <a:t> or in TAB </a:t>
            </a:r>
            <a:r>
              <a:rPr lang="it-IT" sz="2800" dirty="0" err="1"/>
              <a:t>notation</a:t>
            </a:r>
            <a:endParaRPr lang="it-IT" sz="2800" dirty="0"/>
          </a:p>
          <a:p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88967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6112" y="452718"/>
            <a:ext cx="736154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3600" dirty="0"/>
              <a:t>GUI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646112" y="1443318"/>
            <a:ext cx="1080608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section</a:t>
            </a:r>
            <a:r>
              <a:rPr lang="it-IT" dirty="0"/>
              <a:t> of the GUI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devoted</a:t>
            </a:r>
            <a:r>
              <a:rPr lang="it-IT" dirty="0"/>
              <a:t> to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selection</a:t>
            </a:r>
            <a:r>
              <a:rPr lang="it-IT" dirty="0"/>
              <a:t> and </a:t>
            </a:r>
            <a:r>
              <a:rPr lang="it-IT" dirty="0" err="1"/>
              <a:t>sequence</a:t>
            </a:r>
            <a:r>
              <a:rPr lang="it-IT" dirty="0"/>
              <a:t> building:</a:t>
            </a:r>
          </a:p>
          <a:p>
            <a:endParaRPr lang="it-IT" dirty="0"/>
          </a:p>
          <a:p>
            <a:r>
              <a:rPr lang="it-IT" dirty="0"/>
              <a:t>The </a:t>
            </a:r>
            <a:r>
              <a:rPr lang="it-IT" dirty="0" err="1"/>
              <a:t>sequence</a:t>
            </a:r>
            <a:r>
              <a:rPr lang="it-IT" dirty="0"/>
              <a:t> can be </a:t>
            </a:r>
            <a:r>
              <a:rPr lang="it-IT" dirty="0" err="1"/>
              <a:t>built</a:t>
            </a:r>
            <a:r>
              <a:rPr lang="it-IT" dirty="0"/>
              <a:t> by </a:t>
            </a:r>
            <a:r>
              <a:rPr lang="it-IT" dirty="0" err="1"/>
              <a:t>adding</a:t>
            </a:r>
            <a:r>
              <a:rPr lang="it-IT" dirty="0"/>
              <a:t> an </a:t>
            </a:r>
            <a:r>
              <a:rPr lang="it-IT" dirty="0" err="1"/>
              <a:t>arbitrary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chords</a:t>
            </a:r>
            <a:r>
              <a:rPr lang="it-IT" dirty="0"/>
              <a:t>: the root and the </a:t>
            </a:r>
            <a:r>
              <a:rPr lang="it-IT" dirty="0" err="1"/>
              <a:t>type</a:t>
            </a:r>
            <a:r>
              <a:rPr lang="it-IT" dirty="0"/>
              <a:t> can be </a:t>
            </a:r>
            <a:r>
              <a:rPr lang="it-IT" dirty="0" err="1"/>
              <a:t>selected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of </a:t>
            </a:r>
            <a:r>
              <a:rPr lang="it-IT" dirty="0" err="1"/>
              <a:t>them</a:t>
            </a:r>
            <a:endParaRPr lang="it-IT" dirty="0"/>
          </a:p>
          <a:p>
            <a:endParaRPr lang="it-IT" dirty="0"/>
          </a:p>
          <a:p>
            <a:r>
              <a:rPr lang="it-IT" dirty="0"/>
              <a:t>The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started</a:t>
            </a:r>
            <a:r>
              <a:rPr lang="it-IT" dirty="0"/>
              <a:t> by </a:t>
            </a:r>
            <a:r>
              <a:rPr lang="it-IT" dirty="0" err="1"/>
              <a:t>clicking</a:t>
            </a:r>
            <a:r>
              <a:rPr lang="it-IT" dirty="0"/>
              <a:t> the </a:t>
            </a:r>
            <a:r>
              <a:rPr lang="it-IT" dirty="0" err="1"/>
              <a:t>submit</a:t>
            </a:r>
            <a:r>
              <a:rPr lang="it-IT" dirty="0"/>
              <a:t> </a:t>
            </a:r>
            <a:r>
              <a:rPr lang="it-IT" dirty="0" err="1"/>
              <a:t>button</a:t>
            </a:r>
            <a:endParaRPr lang="it-IT" dirty="0"/>
          </a:p>
          <a:p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7A2F08-EBCA-B78D-0B63-F9045710A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297" y="4367194"/>
            <a:ext cx="9177405" cy="249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1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6112" y="452718"/>
            <a:ext cx="736154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3600" dirty="0"/>
              <a:t>GUI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646112" y="1443318"/>
            <a:ext cx="1089977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lower</a:t>
            </a:r>
            <a:r>
              <a:rPr lang="it-IT" dirty="0"/>
              <a:t> </a:t>
            </a:r>
            <a:r>
              <a:rPr lang="it-IT" dirty="0" err="1"/>
              <a:t>section</a:t>
            </a:r>
            <a:r>
              <a:rPr lang="it-IT" dirty="0"/>
              <a:t> of the GUI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devoted</a:t>
            </a:r>
            <a:r>
              <a:rPr lang="it-IT" dirty="0"/>
              <a:t> to </a:t>
            </a:r>
            <a:r>
              <a:rPr lang="it-IT" dirty="0" err="1"/>
              <a:t>chord</a:t>
            </a:r>
            <a:r>
              <a:rPr lang="it-IT" dirty="0"/>
              <a:t> and </a:t>
            </a:r>
            <a:r>
              <a:rPr lang="it-IT" dirty="0" err="1"/>
              <a:t>sequence</a:t>
            </a:r>
            <a:r>
              <a:rPr lang="it-IT" dirty="0"/>
              <a:t> playing/</a:t>
            </a:r>
            <a:r>
              <a:rPr lang="it-IT" dirty="0" err="1"/>
              <a:t>visualization</a:t>
            </a:r>
            <a:r>
              <a:rPr lang="it-IT" dirty="0"/>
              <a:t>:</a:t>
            </a:r>
          </a:p>
          <a:p>
            <a:endParaRPr lang="it-IT" dirty="0"/>
          </a:p>
          <a:p>
            <a:r>
              <a:rPr lang="it-IT" dirty="0"/>
              <a:t>The </a:t>
            </a:r>
            <a:r>
              <a:rPr lang="it-IT" dirty="0" err="1"/>
              <a:t>sequence</a:t>
            </a:r>
            <a:r>
              <a:rPr lang="it-IT" dirty="0"/>
              <a:t> can be </a:t>
            </a:r>
            <a:r>
              <a:rPr lang="it-IT" dirty="0" err="1"/>
              <a:t>played</a:t>
            </a:r>
            <a:r>
              <a:rPr lang="it-IT" dirty="0"/>
              <a:t>/</a:t>
            </a:r>
            <a:r>
              <a:rPr lang="it-IT" dirty="0" err="1"/>
              <a:t>stopped</a:t>
            </a:r>
            <a:r>
              <a:rPr lang="it-IT" dirty="0"/>
              <a:t> by </a:t>
            </a:r>
            <a:r>
              <a:rPr lang="it-IT" dirty="0" err="1"/>
              <a:t>clicking</a:t>
            </a:r>
            <a:r>
              <a:rPr lang="it-IT" dirty="0"/>
              <a:t> the play </a:t>
            </a:r>
            <a:r>
              <a:rPr lang="it-IT" dirty="0" err="1"/>
              <a:t>button</a:t>
            </a:r>
            <a:endParaRPr lang="it-IT" dirty="0"/>
          </a:p>
          <a:p>
            <a:endParaRPr lang="it-IT" dirty="0"/>
          </a:p>
          <a:p>
            <a:r>
              <a:rPr lang="it-IT" dirty="0"/>
              <a:t>The </a:t>
            </a:r>
            <a:r>
              <a:rPr lang="it-IT" dirty="0" err="1"/>
              <a:t>view</a:t>
            </a:r>
            <a:r>
              <a:rPr lang="it-IT" dirty="0"/>
              <a:t> can be </a:t>
            </a:r>
            <a:r>
              <a:rPr lang="it-IT" dirty="0" err="1"/>
              <a:t>chosen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fretboard</a:t>
            </a:r>
            <a:r>
              <a:rPr lang="it-IT" dirty="0"/>
              <a:t> single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visualization</a:t>
            </a:r>
            <a:r>
              <a:rPr lang="it-IT" dirty="0"/>
              <a:t> and </a:t>
            </a:r>
            <a:r>
              <a:rPr lang="it-IT" dirty="0" err="1"/>
              <a:t>sequence</a:t>
            </a:r>
            <a:r>
              <a:rPr lang="it-IT" dirty="0"/>
              <a:t> TAB </a:t>
            </a:r>
            <a:r>
              <a:rPr lang="it-IT" dirty="0" err="1"/>
              <a:t>visualization</a:t>
            </a:r>
            <a:r>
              <a:rPr lang="it-IT" dirty="0"/>
              <a:t>: </a:t>
            </a:r>
            <a:r>
              <a:rPr lang="it-IT" dirty="0" err="1"/>
              <a:t>while</a:t>
            </a:r>
            <a:r>
              <a:rPr lang="it-IT" dirty="0"/>
              <a:t> playing the </a:t>
            </a:r>
            <a:r>
              <a:rPr lang="it-IT" dirty="0" err="1"/>
              <a:t>guitar</a:t>
            </a:r>
            <a:r>
              <a:rPr lang="it-IT" dirty="0"/>
              <a:t> </a:t>
            </a:r>
            <a:r>
              <a:rPr lang="it-IT" dirty="0" err="1"/>
              <a:t>strings</a:t>
            </a:r>
            <a:r>
              <a:rPr lang="it-IT" dirty="0"/>
              <a:t> </a:t>
            </a:r>
            <a:r>
              <a:rPr lang="it-IT" dirty="0" err="1"/>
              <a:t>move</a:t>
            </a:r>
            <a:r>
              <a:rPr lang="it-IT" dirty="0"/>
              <a:t> </a:t>
            </a:r>
            <a:r>
              <a:rPr lang="it-IT" dirty="0" err="1"/>
              <a:t>accordingly</a:t>
            </a:r>
            <a:r>
              <a:rPr lang="it-IT" dirty="0"/>
              <a:t> and the notes are </a:t>
            </a:r>
            <a:r>
              <a:rPr lang="it-IT" dirty="0" err="1"/>
              <a:t>highlighted</a:t>
            </a:r>
            <a:r>
              <a:rPr lang="it-IT" dirty="0"/>
              <a:t> in TAB </a:t>
            </a:r>
            <a:r>
              <a:rPr lang="it-IT" dirty="0" err="1"/>
              <a:t>notation</a:t>
            </a:r>
            <a:endParaRPr lang="it-IT" dirty="0"/>
          </a:p>
          <a:p>
            <a:endParaRPr lang="it-IT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ED53F4-7608-5BF4-F38A-F7B5A1CB9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00" y="4922861"/>
            <a:ext cx="4698696" cy="19351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7E95B6-DBA7-60D1-942A-26B6FC10B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296" y="4922862"/>
            <a:ext cx="6664766" cy="19351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628547D-E682-2930-8FF3-582AC001F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7307" y="2120406"/>
            <a:ext cx="1745992" cy="82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1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6112" y="452718"/>
            <a:ext cx="736154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3600" dirty="0"/>
              <a:t>OVERVIEW STRUCTURE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646112" y="1443318"/>
            <a:ext cx="1089977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it-IT" dirty="0"/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B2FD8CCE-B902-9E15-BD60-46B2EA817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722" y="1219201"/>
            <a:ext cx="1625543" cy="514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8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4CF92A-E7B9-76DA-23C0-51A0B6EB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it-IT" sz="3600" dirty="0"/>
              <a:t>CHORD TONES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198737-DD02-151D-6D99-55011682B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A </a:t>
            </a:r>
            <a:r>
              <a:rPr lang="it-IT" dirty="0" err="1"/>
              <a:t>triad</a:t>
            </a:r>
            <a:r>
              <a:rPr lang="it-IT" dirty="0"/>
              <a:t> must </a:t>
            </a:r>
            <a:r>
              <a:rPr lang="it-IT" dirty="0" err="1"/>
              <a:t>contain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tones</a:t>
            </a:r>
            <a:endParaRPr lang="it-IT" dirty="0"/>
          </a:p>
          <a:p>
            <a:pPr algn="just"/>
            <a:endParaRPr lang="it-IT" dirty="0"/>
          </a:p>
          <a:p>
            <a:pPr algn="just"/>
            <a:r>
              <a:rPr lang="it-IT" dirty="0"/>
              <a:t>In a tetrade the 5th can be </a:t>
            </a:r>
            <a:r>
              <a:rPr lang="it-IT" dirty="0" err="1"/>
              <a:t>skipped</a:t>
            </a:r>
            <a:endParaRPr lang="it-IT" dirty="0"/>
          </a:p>
          <a:p>
            <a:pPr algn="just"/>
            <a:endParaRPr lang="it-IT" dirty="0"/>
          </a:p>
          <a:p>
            <a:pPr algn="just"/>
            <a:r>
              <a:rPr lang="it-IT" dirty="0" err="1"/>
              <a:t>Only</a:t>
            </a:r>
            <a:r>
              <a:rPr lang="it-IT" dirty="0"/>
              <a:t> 1st and 2nd </a:t>
            </a:r>
            <a:r>
              <a:rPr lang="it-IT" dirty="0" err="1"/>
              <a:t>inversions</a:t>
            </a:r>
            <a:r>
              <a:rPr lang="it-IT" dirty="0"/>
              <a:t> are </a:t>
            </a:r>
            <a:r>
              <a:rPr lang="it-IT" dirty="0" err="1"/>
              <a:t>allowed</a:t>
            </a:r>
            <a:r>
              <a:rPr lang="it-IT" dirty="0"/>
              <a:t> (7th can </a:t>
            </a:r>
            <a:r>
              <a:rPr lang="it-IT" dirty="0" err="1"/>
              <a:t>not</a:t>
            </a:r>
            <a:r>
              <a:rPr lang="it-IT" dirty="0"/>
              <a:t> be in </a:t>
            </a:r>
            <a:r>
              <a:rPr lang="it-IT" dirty="0" err="1"/>
              <a:t>bass</a:t>
            </a:r>
            <a:r>
              <a:rPr lang="it-IT" dirty="0"/>
              <a:t>) 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4" name="Picture 2" descr="How to Play Major and Minor Triads on The Piano - Learn to Play an  Instrument with step-by-step lessons | Simply Blog">
            <a:extLst>
              <a:ext uri="{FF2B5EF4-FFF2-40B4-BE49-F238E27FC236}">
                <a16:creationId xmlns:a16="http://schemas.microsoft.com/office/drawing/2014/main" id="{677AE611-B5B6-EB82-8570-DBC9E76E6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8632" y="832331"/>
            <a:ext cx="2441174" cy="244117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 descr="Immagine che contiene linea, cerchio&#10;&#10;Descrizione generata automaticamente">
            <a:extLst>
              <a:ext uri="{FF2B5EF4-FFF2-40B4-BE49-F238E27FC236}">
                <a16:creationId xmlns:a16="http://schemas.microsoft.com/office/drawing/2014/main" id="{E7DEFBCF-BEF5-EC6E-9977-A2B3FFB819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887" y="1702106"/>
            <a:ext cx="2796062" cy="1876809"/>
          </a:xfrm>
          <a:prstGeom prst="rect">
            <a:avLst/>
          </a:prstGeom>
          <a:effectLst/>
        </p:spPr>
      </p:pic>
      <p:pic>
        <p:nvPicPr>
          <p:cNvPr id="5122" name="Picture 2" descr="Chord Inversions Explained">
            <a:extLst>
              <a:ext uri="{FF2B5EF4-FFF2-40B4-BE49-F238E27FC236}">
                <a16:creationId xmlns:a16="http://schemas.microsoft.com/office/drawing/2014/main" id="{52824CE8-596B-2DE5-0C22-D0FA787660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3" t="31731" r="5000" b="12047"/>
          <a:stretch/>
        </p:blipFill>
        <p:spPr bwMode="auto">
          <a:xfrm>
            <a:off x="6096000" y="4008615"/>
            <a:ext cx="4272580" cy="244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436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4CF92A-E7B9-76DA-23C0-51A0B6EB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28005"/>
            <a:ext cx="4165580" cy="1400530"/>
          </a:xfrm>
        </p:spPr>
        <p:txBody>
          <a:bodyPr>
            <a:normAutofit/>
          </a:bodyPr>
          <a:lstStyle/>
          <a:p>
            <a:r>
              <a:rPr lang="it-IT" sz="3600" dirty="0"/>
              <a:t>FEASIBILITY CONSTRAINTS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198737-DD02-151D-6D99-55011682B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it-IT" dirty="0"/>
              <a:t>Fingers can </a:t>
            </a:r>
            <a:r>
              <a:rPr lang="it-IT" dirty="0" err="1"/>
              <a:t>not</a:t>
            </a:r>
            <a:r>
              <a:rPr lang="it-IT" dirty="0"/>
              <a:t> cross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First </a:t>
            </a:r>
            <a:r>
              <a:rPr lang="it-IT" dirty="0" err="1"/>
              <a:t>fret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assigned</a:t>
            </a:r>
            <a:r>
              <a:rPr lang="it-IT" dirty="0"/>
              <a:t> to the index finger (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a </a:t>
            </a:r>
            <a:r>
              <a:rPr lang="it-IT" dirty="0" err="1"/>
              <a:t>voicing</a:t>
            </a:r>
            <a:r>
              <a:rPr lang="it-IT" dirty="0"/>
              <a:t>)</a:t>
            </a:r>
          </a:p>
          <a:p>
            <a:pPr algn="just"/>
            <a:endParaRPr lang="it-IT" dirty="0"/>
          </a:p>
          <a:p>
            <a:pPr algn="just"/>
            <a:r>
              <a:rPr lang="it-IT" dirty="0" err="1"/>
              <a:t>Adjacent</a:t>
            </a:r>
            <a:r>
              <a:rPr lang="it-IT" dirty="0"/>
              <a:t> fingers must press </a:t>
            </a:r>
            <a:r>
              <a:rPr lang="it-IT" dirty="0" err="1"/>
              <a:t>adjacent</a:t>
            </a:r>
            <a:r>
              <a:rPr lang="it-IT" dirty="0"/>
              <a:t> </a:t>
            </a:r>
            <a:r>
              <a:rPr lang="it-IT" dirty="0" err="1"/>
              <a:t>frets</a:t>
            </a:r>
            <a:r>
              <a:rPr lang="it-IT" dirty="0"/>
              <a:t> (1stretch </a:t>
            </a:r>
            <a:r>
              <a:rPr lang="it-IT" dirty="0" err="1"/>
              <a:t>allowed</a:t>
            </a:r>
            <a:r>
              <a:rPr lang="it-IT" dirty="0"/>
              <a:t> in </a:t>
            </a:r>
            <a:r>
              <a:rPr lang="it-IT" dirty="0" err="1"/>
              <a:t>difficult</a:t>
            </a:r>
            <a:r>
              <a:rPr lang="it-IT" dirty="0"/>
              <a:t> mode)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Maximum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width</a:t>
            </a:r>
            <a:r>
              <a:rPr lang="it-IT" dirty="0"/>
              <a:t> must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exceed</a:t>
            </a:r>
            <a:r>
              <a:rPr lang="it-IT" dirty="0"/>
              <a:t> 4 </a:t>
            </a:r>
            <a:r>
              <a:rPr lang="it-IT" dirty="0" err="1"/>
              <a:t>frets</a:t>
            </a:r>
            <a:r>
              <a:rPr lang="it-IT" dirty="0"/>
              <a:t> (5 in </a:t>
            </a:r>
            <a:r>
              <a:rPr lang="it-IT" dirty="0" err="1"/>
              <a:t>difficult</a:t>
            </a:r>
            <a:r>
              <a:rPr lang="it-IT" dirty="0"/>
              <a:t> mode)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Check </a:t>
            </a:r>
            <a:r>
              <a:rPr lang="it-IT" dirty="0" err="1"/>
              <a:t>if</a:t>
            </a:r>
            <a:r>
              <a:rPr lang="it-IT" dirty="0"/>
              <a:t> barre can be </a:t>
            </a:r>
            <a:r>
              <a:rPr lang="it-IT" dirty="0" err="1"/>
              <a:t>used</a:t>
            </a:r>
            <a:endParaRPr lang="it-IT" dirty="0"/>
          </a:p>
          <a:p>
            <a:endParaRPr lang="it-IT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B54DAF9-BC56-42F1-6584-67DC6A3F5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8509" y="834274"/>
            <a:ext cx="2493388" cy="243728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 descr="Immagine che contiene Strumento musicale, musica, chitarra, persona&#10;&#10;Descrizione generata automaticamente">
            <a:extLst>
              <a:ext uri="{FF2B5EF4-FFF2-40B4-BE49-F238E27FC236}">
                <a16:creationId xmlns:a16="http://schemas.microsoft.com/office/drawing/2014/main" id="{12D5DE69-53B2-63BF-A569-4ADEACF2BA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50658"/>
            <a:ext cx="3898094" cy="2368073"/>
          </a:xfrm>
          <a:prstGeom prst="rect">
            <a:avLst/>
          </a:prstGeom>
        </p:spPr>
      </p:pic>
      <p:pic>
        <p:nvPicPr>
          <p:cNvPr id="7" name="Immagine 6" descr="Immagine che contiene musica, Strumento musicale, chitarra, persona&#10;&#10;Descrizione generata automaticamente">
            <a:extLst>
              <a:ext uri="{FF2B5EF4-FFF2-40B4-BE49-F238E27FC236}">
                <a16:creationId xmlns:a16="http://schemas.microsoft.com/office/drawing/2014/main" id="{2DEC5DF2-251F-32F3-FCE3-584EA11801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267" y="1372131"/>
            <a:ext cx="3018620" cy="243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81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6111" y="428004"/>
            <a:ext cx="9399931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3600" dirty="0"/>
              <a:t>CONSTRAINTS AND VOICING BUILDING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646112" y="1443318"/>
            <a:ext cx="1089977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dirty="0"/>
              <a:t>The </a:t>
            </a:r>
            <a:r>
              <a:rPr lang="it-IT" dirty="0" err="1"/>
              <a:t>doubling</a:t>
            </a:r>
            <a:r>
              <a:rPr lang="it-IT" dirty="0"/>
              <a:t> of the 3rd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avoided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dominant</a:t>
            </a:r>
            <a:r>
              <a:rPr lang="it-IT" dirty="0"/>
              <a:t> </a:t>
            </a:r>
            <a:r>
              <a:rPr lang="it-IT" dirty="0" err="1"/>
              <a:t>function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Having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perfect</a:t>
            </a:r>
            <a:r>
              <a:rPr lang="it-IT" dirty="0"/>
              <a:t> 4th </a:t>
            </a:r>
            <a:r>
              <a:rPr lang="it-IT" dirty="0" err="1"/>
              <a:t>intervals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avoided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 are </a:t>
            </a:r>
            <a:r>
              <a:rPr lang="it-IT" dirty="0" err="1"/>
              <a:t>inverted</a:t>
            </a:r>
            <a:endParaRPr lang="it-IT" dirty="0"/>
          </a:p>
          <a:p>
            <a:endParaRPr lang="it-IT" dirty="0"/>
          </a:p>
          <a:p>
            <a:r>
              <a:rPr lang="it-IT" dirty="0"/>
              <a:t>Open </a:t>
            </a:r>
            <a:r>
              <a:rPr lang="it-IT" dirty="0" err="1"/>
              <a:t>chords</a:t>
            </a:r>
            <a:r>
              <a:rPr lang="it-IT" dirty="0"/>
              <a:t> (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one </a:t>
            </a:r>
            <a:r>
              <a:rPr lang="it-IT" dirty="0" err="1"/>
              <a:t>unfretted</a:t>
            </a:r>
            <a:r>
              <a:rPr lang="it-IT" dirty="0"/>
              <a:t> open </a:t>
            </a:r>
            <a:r>
              <a:rPr lang="it-IT" dirty="0" err="1"/>
              <a:t>string</a:t>
            </a:r>
            <a:r>
              <a:rPr lang="it-IT" dirty="0"/>
              <a:t>) are </a:t>
            </a:r>
            <a:r>
              <a:rPr lang="it-IT" dirty="0" err="1"/>
              <a:t>preferred</a:t>
            </a:r>
            <a:r>
              <a:rPr lang="it-IT" dirty="0"/>
              <a:t> </a:t>
            </a:r>
            <a:r>
              <a:rPr lang="it-IT" dirty="0" err="1"/>
              <a:t>whenever</a:t>
            </a:r>
            <a:r>
              <a:rPr lang="it-IT" dirty="0"/>
              <a:t> </a:t>
            </a:r>
            <a:r>
              <a:rPr lang="it-IT" dirty="0" err="1"/>
              <a:t>possible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Chord</a:t>
            </a:r>
            <a:r>
              <a:rPr lang="it-IT" dirty="0"/>
              <a:t> with more notes are </a:t>
            </a:r>
            <a:r>
              <a:rPr lang="it-IT" dirty="0" err="1"/>
              <a:t>preferred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773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Arancione ross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471</TotalTime>
  <Words>2339</Words>
  <Application>Microsoft Office PowerPoint</Application>
  <PresentationFormat>Widescreen</PresentationFormat>
  <Paragraphs>185</Paragraphs>
  <Slides>12</Slides>
  <Notes>10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Amasis MT Pro Medium</vt:lpstr>
      <vt:lpstr>Arial</vt:lpstr>
      <vt:lpstr>Calibri</vt:lpstr>
      <vt:lpstr>Century Gothic</vt:lpstr>
      <vt:lpstr>Courier New</vt:lpstr>
      <vt:lpstr>Wingdings 3</vt:lpstr>
      <vt:lpstr>Ione</vt:lpstr>
      <vt:lpstr>TabMaker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CHORD TONES</vt:lpstr>
      <vt:lpstr>FEASIBILITY CONSTRAINTS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TabMaker</dc:title>
  <dc:creator>Stefano Ravasi</dc:creator>
  <cp:lastModifiedBy>Riccardo Di Bella</cp:lastModifiedBy>
  <cp:revision>76</cp:revision>
  <dcterms:created xsi:type="dcterms:W3CDTF">2023-07-03T12:40:54Z</dcterms:created>
  <dcterms:modified xsi:type="dcterms:W3CDTF">2023-07-09T16:46:29Z</dcterms:modified>
</cp:coreProperties>
</file>