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3"/>
  </p:notesMasterIdLst>
  <p:sldIdLst>
    <p:sldId id="256" r:id="rId2"/>
    <p:sldId id="272" r:id="rId3"/>
    <p:sldId id="279" r:id="rId4"/>
    <p:sldId id="270" r:id="rId5"/>
    <p:sldId id="273" r:id="rId6"/>
    <p:sldId id="278" r:id="rId7"/>
    <p:sldId id="261" r:id="rId8"/>
    <p:sldId id="260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01" autoAdjust="0"/>
  </p:normalViewPr>
  <p:slideViewPr>
    <p:cSldViewPr snapToGrid="0">
      <p:cViewPr varScale="1">
        <p:scale>
          <a:sx n="63" d="100"/>
          <a:sy n="63" d="100"/>
        </p:scale>
        <p:origin x="14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81FBF-57EA-4BA9-8511-172C5BE1F2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D92CE2-FB21-4604-8D9D-4A38AA6BD781}">
      <dgm:prSet/>
      <dgm:spPr/>
      <dgm:t>
        <a:bodyPr/>
        <a:lstStyle/>
        <a:p>
          <a:r>
            <a:rPr lang="it-IT" b="1"/>
            <a:t>Chords selection</a:t>
          </a:r>
          <a:r>
            <a:rPr lang="it-IT"/>
            <a:t>: input the chord sequence</a:t>
          </a:r>
          <a:endParaRPr lang="en-US"/>
        </a:p>
      </dgm:t>
    </dgm:pt>
    <dgm:pt modelId="{3A0073EC-6D95-4982-9FF6-A901EDBD809E}" type="parTrans" cxnId="{4801B1BD-EA25-4C88-9809-0EAC7270F5F2}">
      <dgm:prSet/>
      <dgm:spPr/>
      <dgm:t>
        <a:bodyPr/>
        <a:lstStyle/>
        <a:p>
          <a:endParaRPr lang="en-US"/>
        </a:p>
      </dgm:t>
    </dgm:pt>
    <dgm:pt modelId="{AF398039-213F-403D-A794-BF49D06CCE36}" type="sibTrans" cxnId="{4801B1BD-EA25-4C88-9809-0EAC7270F5F2}">
      <dgm:prSet/>
      <dgm:spPr/>
      <dgm:t>
        <a:bodyPr/>
        <a:lstStyle/>
        <a:p>
          <a:endParaRPr lang="en-US"/>
        </a:p>
      </dgm:t>
    </dgm:pt>
    <dgm:pt modelId="{6917AA17-B1C0-47D9-AD67-11BC88128F5B}">
      <dgm:prSet/>
      <dgm:spPr/>
      <dgm:t>
        <a:bodyPr/>
        <a:lstStyle/>
        <a:p>
          <a:r>
            <a:rPr lang="it-IT" b="1"/>
            <a:t>Sequence player</a:t>
          </a:r>
          <a:r>
            <a:rPr lang="it-IT"/>
            <a:t>: listen to the result</a:t>
          </a:r>
          <a:endParaRPr lang="en-US"/>
        </a:p>
      </dgm:t>
    </dgm:pt>
    <dgm:pt modelId="{7817975C-F199-42C4-AE56-33EBAFE27A34}" type="parTrans" cxnId="{B2CC192B-22B3-4A6B-BFDE-333BE7DCC89C}">
      <dgm:prSet/>
      <dgm:spPr/>
      <dgm:t>
        <a:bodyPr/>
        <a:lstStyle/>
        <a:p>
          <a:endParaRPr lang="en-US"/>
        </a:p>
      </dgm:t>
    </dgm:pt>
    <dgm:pt modelId="{D7B121C6-D202-4978-8F80-A5DF2B1AD140}" type="sibTrans" cxnId="{B2CC192B-22B3-4A6B-BFDE-333BE7DCC89C}">
      <dgm:prSet/>
      <dgm:spPr/>
      <dgm:t>
        <a:bodyPr/>
        <a:lstStyle/>
        <a:p>
          <a:endParaRPr lang="en-US"/>
        </a:p>
      </dgm:t>
    </dgm:pt>
    <dgm:pt modelId="{1876E55E-E97C-4A6B-9E16-59AD24017EBE}">
      <dgm:prSet/>
      <dgm:spPr/>
      <dgm:t>
        <a:bodyPr/>
        <a:lstStyle/>
        <a:p>
          <a:r>
            <a:rPr lang="it-IT" b="1"/>
            <a:t>Fretboard/TAB visualization</a:t>
          </a:r>
          <a:r>
            <a:rPr lang="it-IT"/>
            <a:t>: view result on fretboard or TAB format</a:t>
          </a:r>
          <a:endParaRPr lang="en-US"/>
        </a:p>
      </dgm:t>
    </dgm:pt>
    <dgm:pt modelId="{01BA20A2-3911-4874-8719-F1C2D8ED1323}" type="parTrans" cxnId="{036CC004-ECA0-499E-BD8D-2B3974E8B867}">
      <dgm:prSet/>
      <dgm:spPr/>
      <dgm:t>
        <a:bodyPr/>
        <a:lstStyle/>
        <a:p>
          <a:endParaRPr lang="en-US"/>
        </a:p>
      </dgm:t>
    </dgm:pt>
    <dgm:pt modelId="{3B6BBBB6-F44F-481A-ADE1-01A2B5615A75}" type="sibTrans" cxnId="{036CC004-ECA0-499E-BD8D-2B3974E8B867}">
      <dgm:prSet/>
      <dgm:spPr/>
      <dgm:t>
        <a:bodyPr/>
        <a:lstStyle/>
        <a:p>
          <a:endParaRPr lang="en-US"/>
        </a:p>
      </dgm:t>
    </dgm:pt>
    <dgm:pt modelId="{C1B4DC25-0C19-496A-A241-1C341FFFDA0A}" type="pres">
      <dgm:prSet presAssocID="{69181FBF-57EA-4BA9-8511-172C5BE1F2C5}" presName="root" presStyleCnt="0">
        <dgm:presLayoutVars>
          <dgm:dir/>
          <dgm:resizeHandles val="exact"/>
        </dgm:presLayoutVars>
      </dgm:prSet>
      <dgm:spPr/>
    </dgm:pt>
    <dgm:pt modelId="{4084CD13-14F1-41A2-A594-9D3484CB1EFA}" type="pres">
      <dgm:prSet presAssocID="{64D92CE2-FB21-4604-8D9D-4A38AA6BD781}" presName="compNode" presStyleCnt="0"/>
      <dgm:spPr/>
    </dgm:pt>
    <dgm:pt modelId="{83D81518-8CDB-4452-9828-354F4AD25106}" type="pres">
      <dgm:prSet presAssocID="{64D92CE2-FB21-4604-8D9D-4A38AA6BD781}" presName="bgRect" presStyleLbl="bgShp" presStyleIdx="0" presStyleCnt="3"/>
      <dgm:spPr/>
    </dgm:pt>
    <dgm:pt modelId="{B49ADC0E-EF65-48E8-AF5F-86831EB37CAC}" type="pres">
      <dgm:prSet presAssocID="{64D92CE2-FB21-4604-8D9D-4A38AA6BD7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tarra"/>
        </a:ext>
      </dgm:extLst>
    </dgm:pt>
    <dgm:pt modelId="{9481F604-D295-4549-968E-D870ED806877}" type="pres">
      <dgm:prSet presAssocID="{64D92CE2-FB21-4604-8D9D-4A38AA6BD781}" presName="spaceRect" presStyleCnt="0"/>
      <dgm:spPr/>
    </dgm:pt>
    <dgm:pt modelId="{207F5CA8-7545-4A92-971F-7A8DE196B66C}" type="pres">
      <dgm:prSet presAssocID="{64D92CE2-FB21-4604-8D9D-4A38AA6BD781}" presName="parTx" presStyleLbl="revTx" presStyleIdx="0" presStyleCnt="3">
        <dgm:presLayoutVars>
          <dgm:chMax val="0"/>
          <dgm:chPref val="0"/>
        </dgm:presLayoutVars>
      </dgm:prSet>
      <dgm:spPr/>
    </dgm:pt>
    <dgm:pt modelId="{3B3112F8-7D93-421A-9C8D-A6A102835D93}" type="pres">
      <dgm:prSet presAssocID="{AF398039-213F-403D-A794-BF49D06CCE36}" presName="sibTrans" presStyleCnt="0"/>
      <dgm:spPr/>
    </dgm:pt>
    <dgm:pt modelId="{D194F9FC-F860-4D5C-A590-1EB6775A261D}" type="pres">
      <dgm:prSet presAssocID="{6917AA17-B1C0-47D9-AD67-11BC88128F5B}" presName="compNode" presStyleCnt="0"/>
      <dgm:spPr/>
    </dgm:pt>
    <dgm:pt modelId="{125751D1-A0E5-4EE8-832D-66003D429FB5}" type="pres">
      <dgm:prSet presAssocID="{6917AA17-B1C0-47D9-AD67-11BC88128F5B}" presName="bgRect" presStyleLbl="bgShp" presStyleIdx="1" presStyleCnt="3"/>
      <dgm:spPr/>
    </dgm:pt>
    <dgm:pt modelId="{8C281D04-6D7F-4567-B18F-1DAEBDFDA764}" type="pres">
      <dgm:prSet presAssocID="{6917AA17-B1C0-47D9-AD67-11BC88128F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ffie"/>
        </a:ext>
      </dgm:extLst>
    </dgm:pt>
    <dgm:pt modelId="{EBFD9B49-F628-4179-90F2-228FDAECE056}" type="pres">
      <dgm:prSet presAssocID="{6917AA17-B1C0-47D9-AD67-11BC88128F5B}" presName="spaceRect" presStyleCnt="0"/>
      <dgm:spPr/>
    </dgm:pt>
    <dgm:pt modelId="{16D91838-4A58-4EDB-89BD-0D112C46064C}" type="pres">
      <dgm:prSet presAssocID="{6917AA17-B1C0-47D9-AD67-11BC88128F5B}" presName="parTx" presStyleLbl="revTx" presStyleIdx="1" presStyleCnt="3">
        <dgm:presLayoutVars>
          <dgm:chMax val="0"/>
          <dgm:chPref val="0"/>
        </dgm:presLayoutVars>
      </dgm:prSet>
      <dgm:spPr/>
    </dgm:pt>
    <dgm:pt modelId="{F46D65E6-9552-469A-A4A5-4DA6CC102E3E}" type="pres">
      <dgm:prSet presAssocID="{D7B121C6-D202-4978-8F80-A5DF2B1AD140}" presName="sibTrans" presStyleCnt="0"/>
      <dgm:spPr/>
    </dgm:pt>
    <dgm:pt modelId="{3204D6E3-39A8-41F9-9A70-D36256271A53}" type="pres">
      <dgm:prSet presAssocID="{1876E55E-E97C-4A6B-9E16-59AD24017EBE}" presName="compNode" presStyleCnt="0"/>
      <dgm:spPr/>
    </dgm:pt>
    <dgm:pt modelId="{D0D6432B-13F7-483A-AFD1-BB6E38192808}" type="pres">
      <dgm:prSet presAssocID="{1876E55E-E97C-4A6B-9E16-59AD24017EBE}" presName="bgRect" presStyleLbl="bgShp" presStyleIdx="2" presStyleCnt="3"/>
      <dgm:spPr/>
    </dgm:pt>
    <dgm:pt modelId="{1929D912-6771-421D-B40E-319D35345E2D}" type="pres">
      <dgm:prSet presAssocID="{1876E55E-E97C-4A6B-9E16-59AD24017E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vagna"/>
        </a:ext>
      </dgm:extLst>
    </dgm:pt>
    <dgm:pt modelId="{40EC02C9-A2D5-47BC-A62A-B78BA7FA749B}" type="pres">
      <dgm:prSet presAssocID="{1876E55E-E97C-4A6B-9E16-59AD24017EBE}" presName="spaceRect" presStyleCnt="0"/>
      <dgm:spPr/>
    </dgm:pt>
    <dgm:pt modelId="{ECC59B40-19B5-45E7-9C40-E3BE8A780C8B}" type="pres">
      <dgm:prSet presAssocID="{1876E55E-E97C-4A6B-9E16-59AD24017E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6CC004-ECA0-499E-BD8D-2B3974E8B867}" srcId="{69181FBF-57EA-4BA9-8511-172C5BE1F2C5}" destId="{1876E55E-E97C-4A6B-9E16-59AD24017EBE}" srcOrd="2" destOrd="0" parTransId="{01BA20A2-3911-4874-8719-F1C2D8ED1323}" sibTransId="{3B6BBBB6-F44F-481A-ADE1-01A2B5615A75}"/>
    <dgm:cxn modelId="{4B3B5009-F6D1-4F3C-8D20-4F00BC63714B}" type="presOf" srcId="{64D92CE2-FB21-4604-8D9D-4A38AA6BD781}" destId="{207F5CA8-7545-4A92-971F-7A8DE196B66C}" srcOrd="0" destOrd="0" presId="urn:microsoft.com/office/officeart/2018/2/layout/IconVerticalSolidList"/>
    <dgm:cxn modelId="{B20DEA29-D964-4106-99D3-0ECD5467729B}" type="presOf" srcId="{1876E55E-E97C-4A6B-9E16-59AD24017EBE}" destId="{ECC59B40-19B5-45E7-9C40-E3BE8A780C8B}" srcOrd="0" destOrd="0" presId="urn:microsoft.com/office/officeart/2018/2/layout/IconVerticalSolidList"/>
    <dgm:cxn modelId="{B2CC192B-22B3-4A6B-BFDE-333BE7DCC89C}" srcId="{69181FBF-57EA-4BA9-8511-172C5BE1F2C5}" destId="{6917AA17-B1C0-47D9-AD67-11BC88128F5B}" srcOrd="1" destOrd="0" parTransId="{7817975C-F199-42C4-AE56-33EBAFE27A34}" sibTransId="{D7B121C6-D202-4978-8F80-A5DF2B1AD140}"/>
    <dgm:cxn modelId="{DFD23A43-3454-40A2-AAA3-5AEFA91E5E35}" type="presOf" srcId="{6917AA17-B1C0-47D9-AD67-11BC88128F5B}" destId="{16D91838-4A58-4EDB-89BD-0D112C46064C}" srcOrd="0" destOrd="0" presId="urn:microsoft.com/office/officeart/2018/2/layout/IconVerticalSolidList"/>
    <dgm:cxn modelId="{4801B1BD-EA25-4C88-9809-0EAC7270F5F2}" srcId="{69181FBF-57EA-4BA9-8511-172C5BE1F2C5}" destId="{64D92CE2-FB21-4604-8D9D-4A38AA6BD781}" srcOrd="0" destOrd="0" parTransId="{3A0073EC-6D95-4982-9FF6-A901EDBD809E}" sibTransId="{AF398039-213F-403D-A794-BF49D06CCE36}"/>
    <dgm:cxn modelId="{295CE5C9-1E5F-4383-8429-91B9103C7324}" type="presOf" srcId="{69181FBF-57EA-4BA9-8511-172C5BE1F2C5}" destId="{C1B4DC25-0C19-496A-A241-1C341FFFDA0A}" srcOrd="0" destOrd="0" presId="urn:microsoft.com/office/officeart/2018/2/layout/IconVerticalSolidList"/>
    <dgm:cxn modelId="{D2A266B3-2913-4E64-A056-C27838DA99FE}" type="presParOf" srcId="{C1B4DC25-0C19-496A-A241-1C341FFFDA0A}" destId="{4084CD13-14F1-41A2-A594-9D3484CB1EFA}" srcOrd="0" destOrd="0" presId="urn:microsoft.com/office/officeart/2018/2/layout/IconVerticalSolidList"/>
    <dgm:cxn modelId="{F08F1D98-98C1-4A8C-954C-846BCAA71C9D}" type="presParOf" srcId="{4084CD13-14F1-41A2-A594-9D3484CB1EFA}" destId="{83D81518-8CDB-4452-9828-354F4AD25106}" srcOrd="0" destOrd="0" presId="urn:microsoft.com/office/officeart/2018/2/layout/IconVerticalSolidList"/>
    <dgm:cxn modelId="{6C460B4C-D21D-487B-B496-8C67FB9A989A}" type="presParOf" srcId="{4084CD13-14F1-41A2-A594-9D3484CB1EFA}" destId="{B49ADC0E-EF65-48E8-AF5F-86831EB37CAC}" srcOrd="1" destOrd="0" presId="urn:microsoft.com/office/officeart/2018/2/layout/IconVerticalSolidList"/>
    <dgm:cxn modelId="{5E58D61E-B218-4880-8797-64A9F5105A2D}" type="presParOf" srcId="{4084CD13-14F1-41A2-A594-9D3484CB1EFA}" destId="{9481F604-D295-4549-968E-D870ED806877}" srcOrd="2" destOrd="0" presId="urn:microsoft.com/office/officeart/2018/2/layout/IconVerticalSolidList"/>
    <dgm:cxn modelId="{671362A8-8CF5-4E92-8BAA-FACDCF85CA5C}" type="presParOf" srcId="{4084CD13-14F1-41A2-A594-9D3484CB1EFA}" destId="{207F5CA8-7545-4A92-971F-7A8DE196B66C}" srcOrd="3" destOrd="0" presId="urn:microsoft.com/office/officeart/2018/2/layout/IconVerticalSolidList"/>
    <dgm:cxn modelId="{124BD157-09B1-4781-96EE-67C8B62B3853}" type="presParOf" srcId="{C1B4DC25-0C19-496A-A241-1C341FFFDA0A}" destId="{3B3112F8-7D93-421A-9C8D-A6A102835D93}" srcOrd="1" destOrd="0" presId="urn:microsoft.com/office/officeart/2018/2/layout/IconVerticalSolidList"/>
    <dgm:cxn modelId="{0E7B9E2D-EEF5-433E-8806-284EF73AF7EA}" type="presParOf" srcId="{C1B4DC25-0C19-496A-A241-1C341FFFDA0A}" destId="{D194F9FC-F860-4D5C-A590-1EB6775A261D}" srcOrd="2" destOrd="0" presId="urn:microsoft.com/office/officeart/2018/2/layout/IconVerticalSolidList"/>
    <dgm:cxn modelId="{233F1511-2AAA-4910-810B-5016D68E87A4}" type="presParOf" srcId="{D194F9FC-F860-4D5C-A590-1EB6775A261D}" destId="{125751D1-A0E5-4EE8-832D-66003D429FB5}" srcOrd="0" destOrd="0" presId="urn:microsoft.com/office/officeart/2018/2/layout/IconVerticalSolidList"/>
    <dgm:cxn modelId="{2361A7C5-0965-4029-9353-CE5CD789E32E}" type="presParOf" srcId="{D194F9FC-F860-4D5C-A590-1EB6775A261D}" destId="{8C281D04-6D7F-4567-B18F-1DAEBDFDA764}" srcOrd="1" destOrd="0" presId="urn:microsoft.com/office/officeart/2018/2/layout/IconVerticalSolidList"/>
    <dgm:cxn modelId="{59EECDD8-CBAE-4013-8E5B-E8FAE850E9A9}" type="presParOf" srcId="{D194F9FC-F860-4D5C-A590-1EB6775A261D}" destId="{EBFD9B49-F628-4179-90F2-228FDAECE056}" srcOrd="2" destOrd="0" presId="urn:microsoft.com/office/officeart/2018/2/layout/IconVerticalSolidList"/>
    <dgm:cxn modelId="{BC2DC9C5-5ADB-4585-91A5-86FABBB5D420}" type="presParOf" srcId="{D194F9FC-F860-4D5C-A590-1EB6775A261D}" destId="{16D91838-4A58-4EDB-89BD-0D112C46064C}" srcOrd="3" destOrd="0" presId="urn:microsoft.com/office/officeart/2018/2/layout/IconVerticalSolidList"/>
    <dgm:cxn modelId="{ADA92067-BE4D-45C3-96EE-6B54451C0E9B}" type="presParOf" srcId="{C1B4DC25-0C19-496A-A241-1C341FFFDA0A}" destId="{F46D65E6-9552-469A-A4A5-4DA6CC102E3E}" srcOrd="3" destOrd="0" presId="urn:microsoft.com/office/officeart/2018/2/layout/IconVerticalSolidList"/>
    <dgm:cxn modelId="{1E3396C5-2C12-4F57-B452-17C76AD0F864}" type="presParOf" srcId="{C1B4DC25-0C19-496A-A241-1C341FFFDA0A}" destId="{3204D6E3-39A8-41F9-9A70-D36256271A53}" srcOrd="4" destOrd="0" presId="urn:microsoft.com/office/officeart/2018/2/layout/IconVerticalSolidList"/>
    <dgm:cxn modelId="{8C08D584-4E91-4BF5-A510-6E99965FF7F5}" type="presParOf" srcId="{3204D6E3-39A8-41F9-9A70-D36256271A53}" destId="{D0D6432B-13F7-483A-AFD1-BB6E38192808}" srcOrd="0" destOrd="0" presId="urn:microsoft.com/office/officeart/2018/2/layout/IconVerticalSolidList"/>
    <dgm:cxn modelId="{060B9D94-2813-4A2C-826C-0DBB992A367F}" type="presParOf" srcId="{3204D6E3-39A8-41F9-9A70-D36256271A53}" destId="{1929D912-6771-421D-B40E-319D35345E2D}" srcOrd="1" destOrd="0" presId="urn:microsoft.com/office/officeart/2018/2/layout/IconVerticalSolidList"/>
    <dgm:cxn modelId="{93427989-08A2-432B-83C3-17CB50253477}" type="presParOf" srcId="{3204D6E3-39A8-41F9-9A70-D36256271A53}" destId="{40EC02C9-A2D5-47BC-A62A-B78BA7FA749B}" srcOrd="2" destOrd="0" presId="urn:microsoft.com/office/officeart/2018/2/layout/IconVerticalSolidList"/>
    <dgm:cxn modelId="{22B62C77-3D9D-422D-B486-1505FA9B3FC1}" type="presParOf" srcId="{3204D6E3-39A8-41F9-9A70-D36256271A53}" destId="{ECC59B40-19B5-45E7-9C40-E3BE8A780C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4F50F1-4A2F-4A10-901F-320D0BBFB97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89201E-9D87-4274-8994-F260458FE445}">
      <dgm:prSet/>
      <dgm:spPr/>
      <dgm:t>
        <a:bodyPr/>
        <a:lstStyle/>
        <a:p>
          <a:r>
            <a:rPr lang="en-US"/>
            <a:t>Chord sequences are playable and enjoyable from a musical perspective</a:t>
          </a:r>
        </a:p>
      </dgm:t>
    </dgm:pt>
    <dgm:pt modelId="{9DD45894-96CB-4C54-BAAF-8EED274B2BD3}" type="parTrans" cxnId="{8EFF7457-9067-4F7A-84C3-FCA775DFF0D3}">
      <dgm:prSet/>
      <dgm:spPr/>
      <dgm:t>
        <a:bodyPr/>
        <a:lstStyle/>
        <a:p>
          <a:endParaRPr lang="en-US"/>
        </a:p>
      </dgm:t>
    </dgm:pt>
    <dgm:pt modelId="{CC6E2645-5CE3-4A59-AE0E-B75A93C2A598}" type="sibTrans" cxnId="{8EFF7457-9067-4F7A-84C3-FCA775DFF0D3}">
      <dgm:prSet/>
      <dgm:spPr/>
      <dgm:t>
        <a:bodyPr/>
        <a:lstStyle/>
        <a:p>
          <a:endParaRPr lang="en-US"/>
        </a:p>
      </dgm:t>
    </dgm:pt>
    <dgm:pt modelId="{BC9ABEB3-6841-4DE4-8F76-F6FE16862CFA}">
      <dgm:prSet/>
      <dgm:spPr/>
      <dgm:t>
        <a:bodyPr/>
        <a:lstStyle/>
        <a:p>
          <a:r>
            <a:rPr lang="en-US"/>
            <a:t>Simple but effective GUI</a:t>
          </a:r>
        </a:p>
      </dgm:t>
    </dgm:pt>
    <dgm:pt modelId="{521F7159-0581-487F-A234-D119EDEB3C34}" type="parTrans" cxnId="{D398FF27-CF7C-4E4E-A2C6-FDD2C780B4E3}">
      <dgm:prSet/>
      <dgm:spPr/>
      <dgm:t>
        <a:bodyPr/>
        <a:lstStyle/>
        <a:p>
          <a:endParaRPr lang="en-US"/>
        </a:p>
      </dgm:t>
    </dgm:pt>
    <dgm:pt modelId="{F4BA3259-2D71-4A8C-884E-315633ED64D4}" type="sibTrans" cxnId="{D398FF27-CF7C-4E4E-A2C6-FDD2C780B4E3}">
      <dgm:prSet/>
      <dgm:spPr/>
      <dgm:t>
        <a:bodyPr/>
        <a:lstStyle/>
        <a:p>
          <a:endParaRPr lang="en-US"/>
        </a:p>
      </dgm:t>
    </dgm:pt>
    <dgm:pt modelId="{0F97A555-6F80-467B-BAE5-47C298AEA1B7}">
      <dgm:prSet/>
      <dgm:spPr/>
      <dgm:t>
        <a:bodyPr/>
        <a:lstStyle/>
        <a:p>
          <a:r>
            <a:rPr lang="en-US"/>
            <a:t>Implement more interesting voicing rules</a:t>
          </a:r>
        </a:p>
      </dgm:t>
    </dgm:pt>
    <dgm:pt modelId="{6EF42390-C25E-45AA-804B-27EBD6AAD094}" type="parTrans" cxnId="{C66E4C53-8784-4076-887D-8531CD65B8CB}">
      <dgm:prSet/>
      <dgm:spPr/>
      <dgm:t>
        <a:bodyPr/>
        <a:lstStyle/>
        <a:p>
          <a:endParaRPr lang="en-US"/>
        </a:p>
      </dgm:t>
    </dgm:pt>
    <dgm:pt modelId="{5B2E8384-BE64-4BA0-BBFC-5F57ADAACB6D}" type="sibTrans" cxnId="{C66E4C53-8784-4076-887D-8531CD65B8CB}">
      <dgm:prSet/>
      <dgm:spPr/>
      <dgm:t>
        <a:bodyPr/>
        <a:lstStyle/>
        <a:p>
          <a:endParaRPr lang="en-US"/>
        </a:p>
      </dgm:t>
    </dgm:pt>
    <dgm:pt modelId="{DACCF290-BAF1-417E-A283-3B109951F9B3}">
      <dgm:prSet/>
      <dgm:spPr/>
      <dgm:t>
        <a:bodyPr/>
        <a:lstStyle/>
        <a:p>
          <a:r>
            <a:rPr lang="en-US"/>
            <a:t>Add more user options (e.g. interacting with the resulting sequence)</a:t>
          </a:r>
        </a:p>
      </dgm:t>
    </dgm:pt>
    <dgm:pt modelId="{820F640B-EE38-481D-AAE3-8148711D9872}" type="parTrans" cxnId="{5A0B4A33-8F42-4BA1-8E30-F90AFD6FEFCA}">
      <dgm:prSet/>
      <dgm:spPr/>
      <dgm:t>
        <a:bodyPr/>
        <a:lstStyle/>
        <a:p>
          <a:endParaRPr lang="en-US"/>
        </a:p>
      </dgm:t>
    </dgm:pt>
    <dgm:pt modelId="{C4D1DC91-BB3D-4EA0-A906-1924290A73E3}" type="sibTrans" cxnId="{5A0B4A33-8F42-4BA1-8E30-F90AFD6FEFCA}">
      <dgm:prSet/>
      <dgm:spPr/>
      <dgm:t>
        <a:bodyPr/>
        <a:lstStyle/>
        <a:p>
          <a:endParaRPr lang="en-US"/>
        </a:p>
      </dgm:t>
    </dgm:pt>
    <dgm:pt modelId="{93600890-D4D9-4695-88CB-089984BDCA9F}">
      <dgm:prSet/>
      <dgm:spPr/>
      <dgm:t>
        <a:bodyPr/>
        <a:lstStyle/>
        <a:p>
          <a:r>
            <a:rPr lang="en-US"/>
            <a:t>Add MIDI capabilities for chord recognition and selection</a:t>
          </a:r>
        </a:p>
      </dgm:t>
    </dgm:pt>
    <dgm:pt modelId="{9BFAB14B-E9ED-42C2-92E2-601C2BB3EE65}" type="parTrans" cxnId="{18E06CF9-821B-4F5D-96D3-5C2F9E0644D4}">
      <dgm:prSet/>
      <dgm:spPr/>
      <dgm:t>
        <a:bodyPr/>
        <a:lstStyle/>
        <a:p>
          <a:endParaRPr lang="en-US"/>
        </a:p>
      </dgm:t>
    </dgm:pt>
    <dgm:pt modelId="{8E2A47F6-68DA-45C5-8D64-21167F54A333}" type="sibTrans" cxnId="{18E06CF9-821B-4F5D-96D3-5C2F9E0644D4}">
      <dgm:prSet/>
      <dgm:spPr/>
      <dgm:t>
        <a:bodyPr/>
        <a:lstStyle/>
        <a:p>
          <a:endParaRPr lang="en-US"/>
        </a:p>
      </dgm:t>
    </dgm:pt>
    <dgm:pt modelId="{5469E7B8-B284-4383-9D28-1EE9A67C4F70}">
      <dgm:prSet/>
      <dgm:spPr/>
      <dgm:t>
        <a:bodyPr/>
        <a:lstStyle/>
        <a:p>
          <a:r>
            <a:rPr lang="en-US"/>
            <a:t>Add musical staff notation for chord input/visualization</a:t>
          </a:r>
        </a:p>
      </dgm:t>
    </dgm:pt>
    <dgm:pt modelId="{7DD3A71E-FE2C-4726-8E8B-DC1F34AAB023}" type="parTrans" cxnId="{0758ECFD-D6A5-41A6-864B-D39A15A89044}">
      <dgm:prSet/>
      <dgm:spPr/>
      <dgm:t>
        <a:bodyPr/>
        <a:lstStyle/>
        <a:p>
          <a:endParaRPr lang="en-US"/>
        </a:p>
      </dgm:t>
    </dgm:pt>
    <dgm:pt modelId="{E25F8204-4E24-44C9-9B72-FC411C8EBB78}" type="sibTrans" cxnId="{0758ECFD-D6A5-41A6-864B-D39A15A89044}">
      <dgm:prSet/>
      <dgm:spPr/>
      <dgm:t>
        <a:bodyPr/>
        <a:lstStyle/>
        <a:p>
          <a:endParaRPr lang="en-US"/>
        </a:p>
      </dgm:t>
    </dgm:pt>
    <dgm:pt modelId="{F1F09055-6E41-42C1-BD75-F5B51814CD23}" type="pres">
      <dgm:prSet presAssocID="{FE4F50F1-4A2F-4A10-901F-320D0BBFB972}" presName="vert0" presStyleCnt="0">
        <dgm:presLayoutVars>
          <dgm:dir/>
          <dgm:animOne val="branch"/>
          <dgm:animLvl val="lvl"/>
        </dgm:presLayoutVars>
      </dgm:prSet>
      <dgm:spPr/>
    </dgm:pt>
    <dgm:pt modelId="{8229A2F7-D08E-489B-9579-D13B4443F786}" type="pres">
      <dgm:prSet presAssocID="{CC89201E-9D87-4274-8994-F260458FE445}" presName="thickLine" presStyleLbl="alignNode1" presStyleIdx="0" presStyleCnt="6"/>
      <dgm:spPr/>
    </dgm:pt>
    <dgm:pt modelId="{55656E27-2A14-4E46-A7BB-BADF26C6E7D5}" type="pres">
      <dgm:prSet presAssocID="{CC89201E-9D87-4274-8994-F260458FE445}" presName="horz1" presStyleCnt="0"/>
      <dgm:spPr/>
    </dgm:pt>
    <dgm:pt modelId="{581711A6-B63F-42F9-BEF3-76CC393B1854}" type="pres">
      <dgm:prSet presAssocID="{CC89201E-9D87-4274-8994-F260458FE445}" presName="tx1" presStyleLbl="revTx" presStyleIdx="0" presStyleCnt="6"/>
      <dgm:spPr/>
    </dgm:pt>
    <dgm:pt modelId="{118C2899-7476-40B1-A668-3D22E4963BC8}" type="pres">
      <dgm:prSet presAssocID="{CC89201E-9D87-4274-8994-F260458FE445}" presName="vert1" presStyleCnt="0"/>
      <dgm:spPr/>
    </dgm:pt>
    <dgm:pt modelId="{36944F8F-7E08-42DB-B4D8-B55F697D867B}" type="pres">
      <dgm:prSet presAssocID="{BC9ABEB3-6841-4DE4-8F76-F6FE16862CFA}" presName="thickLine" presStyleLbl="alignNode1" presStyleIdx="1" presStyleCnt="6"/>
      <dgm:spPr/>
    </dgm:pt>
    <dgm:pt modelId="{849AF093-28B5-4392-AE9C-29B542D46E4D}" type="pres">
      <dgm:prSet presAssocID="{BC9ABEB3-6841-4DE4-8F76-F6FE16862CFA}" presName="horz1" presStyleCnt="0"/>
      <dgm:spPr/>
    </dgm:pt>
    <dgm:pt modelId="{20B18936-2A24-4343-8843-4A229253FF84}" type="pres">
      <dgm:prSet presAssocID="{BC9ABEB3-6841-4DE4-8F76-F6FE16862CFA}" presName="tx1" presStyleLbl="revTx" presStyleIdx="1" presStyleCnt="6"/>
      <dgm:spPr/>
    </dgm:pt>
    <dgm:pt modelId="{270A1DEF-862D-415C-BDC0-B2444D85A11A}" type="pres">
      <dgm:prSet presAssocID="{BC9ABEB3-6841-4DE4-8F76-F6FE16862CFA}" presName="vert1" presStyleCnt="0"/>
      <dgm:spPr/>
    </dgm:pt>
    <dgm:pt modelId="{2EE1021D-C362-494B-9CE4-A0A2BE1591E9}" type="pres">
      <dgm:prSet presAssocID="{0F97A555-6F80-467B-BAE5-47C298AEA1B7}" presName="thickLine" presStyleLbl="alignNode1" presStyleIdx="2" presStyleCnt="6"/>
      <dgm:spPr/>
    </dgm:pt>
    <dgm:pt modelId="{B69988F0-74F9-4729-8CD0-2CBFFCA3F606}" type="pres">
      <dgm:prSet presAssocID="{0F97A555-6F80-467B-BAE5-47C298AEA1B7}" presName="horz1" presStyleCnt="0"/>
      <dgm:spPr/>
    </dgm:pt>
    <dgm:pt modelId="{93A713F9-7D45-4D22-BAA0-E0DD31C70D39}" type="pres">
      <dgm:prSet presAssocID="{0F97A555-6F80-467B-BAE5-47C298AEA1B7}" presName="tx1" presStyleLbl="revTx" presStyleIdx="2" presStyleCnt="6"/>
      <dgm:spPr/>
    </dgm:pt>
    <dgm:pt modelId="{0EEDFF88-E658-4F28-8FA3-AB04C2A080A6}" type="pres">
      <dgm:prSet presAssocID="{0F97A555-6F80-467B-BAE5-47C298AEA1B7}" presName="vert1" presStyleCnt="0"/>
      <dgm:spPr/>
    </dgm:pt>
    <dgm:pt modelId="{A539E8C4-BB88-443A-916F-19DBD6B934B7}" type="pres">
      <dgm:prSet presAssocID="{DACCF290-BAF1-417E-A283-3B109951F9B3}" presName="thickLine" presStyleLbl="alignNode1" presStyleIdx="3" presStyleCnt="6"/>
      <dgm:spPr/>
    </dgm:pt>
    <dgm:pt modelId="{5FE309BE-3896-4AEB-90DA-1055569C5753}" type="pres">
      <dgm:prSet presAssocID="{DACCF290-BAF1-417E-A283-3B109951F9B3}" presName="horz1" presStyleCnt="0"/>
      <dgm:spPr/>
    </dgm:pt>
    <dgm:pt modelId="{335D0410-6469-465A-BB24-B25965D56D46}" type="pres">
      <dgm:prSet presAssocID="{DACCF290-BAF1-417E-A283-3B109951F9B3}" presName="tx1" presStyleLbl="revTx" presStyleIdx="3" presStyleCnt="6"/>
      <dgm:spPr/>
    </dgm:pt>
    <dgm:pt modelId="{AE25924C-A9A5-4DCB-A028-4FE32F569180}" type="pres">
      <dgm:prSet presAssocID="{DACCF290-BAF1-417E-A283-3B109951F9B3}" presName="vert1" presStyleCnt="0"/>
      <dgm:spPr/>
    </dgm:pt>
    <dgm:pt modelId="{D0532F8D-D002-4989-A54E-C72ED07B1DA5}" type="pres">
      <dgm:prSet presAssocID="{93600890-D4D9-4695-88CB-089984BDCA9F}" presName="thickLine" presStyleLbl="alignNode1" presStyleIdx="4" presStyleCnt="6"/>
      <dgm:spPr/>
    </dgm:pt>
    <dgm:pt modelId="{B01C3617-7E1D-4A15-A28F-D6D653597EC8}" type="pres">
      <dgm:prSet presAssocID="{93600890-D4D9-4695-88CB-089984BDCA9F}" presName="horz1" presStyleCnt="0"/>
      <dgm:spPr/>
    </dgm:pt>
    <dgm:pt modelId="{A5BA391D-E74F-4670-BFCE-49BCEE36A9C3}" type="pres">
      <dgm:prSet presAssocID="{93600890-D4D9-4695-88CB-089984BDCA9F}" presName="tx1" presStyleLbl="revTx" presStyleIdx="4" presStyleCnt="6"/>
      <dgm:spPr/>
    </dgm:pt>
    <dgm:pt modelId="{70ABE86C-4009-4FC3-90B4-2C406F054E36}" type="pres">
      <dgm:prSet presAssocID="{93600890-D4D9-4695-88CB-089984BDCA9F}" presName="vert1" presStyleCnt="0"/>
      <dgm:spPr/>
    </dgm:pt>
    <dgm:pt modelId="{32A7D242-7512-488A-B851-8DFFC95BBFD2}" type="pres">
      <dgm:prSet presAssocID="{5469E7B8-B284-4383-9D28-1EE9A67C4F70}" presName="thickLine" presStyleLbl="alignNode1" presStyleIdx="5" presStyleCnt="6"/>
      <dgm:spPr/>
    </dgm:pt>
    <dgm:pt modelId="{82EA9EDD-58BB-4FF6-82FA-38CABC8AC5C9}" type="pres">
      <dgm:prSet presAssocID="{5469E7B8-B284-4383-9D28-1EE9A67C4F70}" presName="horz1" presStyleCnt="0"/>
      <dgm:spPr/>
    </dgm:pt>
    <dgm:pt modelId="{676A2DF5-1D02-418C-8EAE-0D8014228CB2}" type="pres">
      <dgm:prSet presAssocID="{5469E7B8-B284-4383-9D28-1EE9A67C4F70}" presName="tx1" presStyleLbl="revTx" presStyleIdx="5" presStyleCnt="6"/>
      <dgm:spPr/>
    </dgm:pt>
    <dgm:pt modelId="{548F87F7-DDFA-4A7F-BAA8-B3BDE534B5DF}" type="pres">
      <dgm:prSet presAssocID="{5469E7B8-B284-4383-9D28-1EE9A67C4F70}" presName="vert1" presStyleCnt="0"/>
      <dgm:spPr/>
    </dgm:pt>
  </dgm:ptLst>
  <dgm:cxnLst>
    <dgm:cxn modelId="{F1D8C108-1CC9-4AB3-8D7A-55CAC47685B5}" type="presOf" srcId="{FE4F50F1-4A2F-4A10-901F-320D0BBFB972}" destId="{F1F09055-6E41-42C1-BD75-F5B51814CD23}" srcOrd="0" destOrd="0" presId="urn:microsoft.com/office/officeart/2008/layout/LinedList"/>
    <dgm:cxn modelId="{D398FF27-CF7C-4E4E-A2C6-FDD2C780B4E3}" srcId="{FE4F50F1-4A2F-4A10-901F-320D0BBFB972}" destId="{BC9ABEB3-6841-4DE4-8F76-F6FE16862CFA}" srcOrd="1" destOrd="0" parTransId="{521F7159-0581-487F-A234-D119EDEB3C34}" sibTransId="{F4BA3259-2D71-4A8C-884E-315633ED64D4}"/>
    <dgm:cxn modelId="{5A0B4A33-8F42-4BA1-8E30-F90AFD6FEFCA}" srcId="{FE4F50F1-4A2F-4A10-901F-320D0BBFB972}" destId="{DACCF290-BAF1-417E-A283-3B109951F9B3}" srcOrd="3" destOrd="0" parTransId="{820F640B-EE38-481D-AAE3-8148711D9872}" sibTransId="{C4D1DC91-BB3D-4EA0-A906-1924290A73E3}"/>
    <dgm:cxn modelId="{4D91685D-5B0A-4AEC-A5AC-0191FE19A297}" type="presOf" srcId="{BC9ABEB3-6841-4DE4-8F76-F6FE16862CFA}" destId="{20B18936-2A24-4343-8843-4A229253FF84}" srcOrd="0" destOrd="0" presId="urn:microsoft.com/office/officeart/2008/layout/LinedList"/>
    <dgm:cxn modelId="{FCF3855E-D9AE-432C-B0AF-6A604FCAD5FB}" type="presOf" srcId="{5469E7B8-B284-4383-9D28-1EE9A67C4F70}" destId="{676A2DF5-1D02-418C-8EAE-0D8014228CB2}" srcOrd="0" destOrd="0" presId="urn:microsoft.com/office/officeart/2008/layout/LinedList"/>
    <dgm:cxn modelId="{A73E4072-261B-4CDF-B915-B18741A0032F}" type="presOf" srcId="{CC89201E-9D87-4274-8994-F260458FE445}" destId="{581711A6-B63F-42F9-BEF3-76CC393B1854}" srcOrd="0" destOrd="0" presId="urn:microsoft.com/office/officeart/2008/layout/LinedList"/>
    <dgm:cxn modelId="{C66E4C53-8784-4076-887D-8531CD65B8CB}" srcId="{FE4F50F1-4A2F-4A10-901F-320D0BBFB972}" destId="{0F97A555-6F80-467B-BAE5-47C298AEA1B7}" srcOrd="2" destOrd="0" parTransId="{6EF42390-C25E-45AA-804B-27EBD6AAD094}" sibTransId="{5B2E8384-BE64-4BA0-BBFC-5F57ADAACB6D}"/>
    <dgm:cxn modelId="{8EFF7457-9067-4F7A-84C3-FCA775DFF0D3}" srcId="{FE4F50F1-4A2F-4A10-901F-320D0BBFB972}" destId="{CC89201E-9D87-4274-8994-F260458FE445}" srcOrd="0" destOrd="0" parTransId="{9DD45894-96CB-4C54-BAAF-8EED274B2BD3}" sibTransId="{CC6E2645-5CE3-4A59-AE0E-B75A93C2A598}"/>
    <dgm:cxn modelId="{1ACCC27F-2A2F-4CE6-BFDB-5E666F6FF25F}" type="presOf" srcId="{DACCF290-BAF1-417E-A283-3B109951F9B3}" destId="{335D0410-6469-465A-BB24-B25965D56D46}" srcOrd="0" destOrd="0" presId="urn:microsoft.com/office/officeart/2008/layout/LinedList"/>
    <dgm:cxn modelId="{ABE2B080-AA98-40B4-BEF3-8AED2BF311C7}" type="presOf" srcId="{0F97A555-6F80-467B-BAE5-47C298AEA1B7}" destId="{93A713F9-7D45-4D22-BAA0-E0DD31C70D39}" srcOrd="0" destOrd="0" presId="urn:microsoft.com/office/officeart/2008/layout/LinedList"/>
    <dgm:cxn modelId="{9B470AD4-E690-4F8D-9C09-CFCBBE4AB8E5}" type="presOf" srcId="{93600890-D4D9-4695-88CB-089984BDCA9F}" destId="{A5BA391D-E74F-4670-BFCE-49BCEE36A9C3}" srcOrd="0" destOrd="0" presId="urn:microsoft.com/office/officeart/2008/layout/LinedList"/>
    <dgm:cxn modelId="{18E06CF9-821B-4F5D-96D3-5C2F9E0644D4}" srcId="{FE4F50F1-4A2F-4A10-901F-320D0BBFB972}" destId="{93600890-D4D9-4695-88CB-089984BDCA9F}" srcOrd="4" destOrd="0" parTransId="{9BFAB14B-E9ED-42C2-92E2-601C2BB3EE65}" sibTransId="{8E2A47F6-68DA-45C5-8D64-21167F54A333}"/>
    <dgm:cxn modelId="{0758ECFD-D6A5-41A6-864B-D39A15A89044}" srcId="{FE4F50F1-4A2F-4A10-901F-320D0BBFB972}" destId="{5469E7B8-B284-4383-9D28-1EE9A67C4F70}" srcOrd="5" destOrd="0" parTransId="{7DD3A71E-FE2C-4726-8E8B-DC1F34AAB023}" sibTransId="{E25F8204-4E24-44C9-9B72-FC411C8EBB78}"/>
    <dgm:cxn modelId="{B081BE6D-90E9-4504-9196-4946F1DA9EC1}" type="presParOf" srcId="{F1F09055-6E41-42C1-BD75-F5B51814CD23}" destId="{8229A2F7-D08E-489B-9579-D13B4443F786}" srcOrd="0" destOrd="0" presId="urn:microsoft.com/office/officeart/2008/layout/LinedList"/>
    <dgm:cxn modelId="{33CBCC0C-D242-480D-8DB9-35069AF2B23C}" type="presParOf" srcId="{F1F09055-6E41-42C1-BD75-F5B51814CD23}" destId="{55656E27-2A14-4E46-A7BB-BADF26C6E7D5}" srcOrd="1" destOrd="0" presId="urn:microsoft.com/office/officeart/2008/layout/LinedList"/>
    <dgm:cxn modelId="{1AC7A476-A9A7-42E9-A313-AE10F8019D7A}" type="presParOf" srcId="{55656E27-2A14-4E46-A7BB-BADF26C6E7D5}" destId="{581711A6-B63F-42F9-BEF3-76CC393B1854}" srcOrd="0" destOrd="0" presId="urn:microsoft.com/office/officeart/2008/layout/LinedList"/>
    <dgm:cxn modelId="{EC4C124B-C924-4542-BED8-27A2CB4470CC}" type="presParOf" srcId="{55656E27-2A14-4E46-A7BB-BADF26C6E7D5}" destId="{118C2899-7476-40B1-A668-3D22E4963BC8}" srcOrd="1" destOrd="0" presId="urn:microsoft.com/office/officeart/2008/layout/LinedList"/>
    <dgm:cxn modelId="{F26B7B28-CA5F-406E-B5F1-4498C9D47DF5}" type="presParOf" srcId="{F1F09055-6E41-42C1-BD75-F5B51814CD23}" destId="{36944F8F-7E08-42DB-B4D8-B55F697D867B}" srcOrd="2" destOrd="0" presId="urn:microsoft.com/office/officeart/2008/layout/LinedList"/>
    <dgm:cxn modelId="{178B6668-BF69-44F9-9182-937574DE433F}" type="presParOf" srcId="{F1F09055-6E41-42C1-BD75-F5B51814CD23}" destId="{849AF093-28B5-4392-AE9C-29B542D46E4D}" srcOrd="3" destOrd="0" presId="urn:microsoft.com/office/officeart/2008/layout/LinedList"/>
    <dgm:cxn modelId="{21FBBBBC-28EE-4302-AC93-2C092B272F33}" type="presParOf" srcId="{849AF093-28B5-4392-AE9C-29B542D46E4D}" destId="{20B18936-2A24-4343-8843-4A229253FF84}" srcOrd="0" destOrd="0" presId="urn:microsoft.com/office/officeart/2008/layout/LinedList"/>
    <dgm:cxn modelId="{98A5AF7F-838B-48BD-872C-BAC16ED7B0AE}" type="presParOf" srcId="{849AF093-28B5-4392-AE9C-29B542D46E4D}" destId="{270A1DEF-862D-415C-BDC0-B2444D85A11A}" srcOrd="1" destOrd="0" presId="urn:microsoft.com/office/officeart/2008/layout/LinedList"/>
    <dgm:cxn modelId="{73CCD0C5-F269-4850-BEC1-6A5848E3D43C}" type="presParOf" srcId="{F1F09055-6E41-42C1-BD75-F5B51814CD23}" destId="{2EE1021D-C362-494B-9CE4-A0A2BE1591E9}" srcOrd="4" destOrd="0" presId="urn:microsoft.com/office/officeart/2008/layout/LinedList"/>
    <dgm:cxn modelId="{2D86508E-78A1-4FEE-95C2-71C96E16355B}" type="presParOf" srcId="{F1F09055-6E41-42C1-BD75-F5B51814CD23}" destId="{B69988F0-74F9-4729-8CD0-2CBFFCA3F606}" srcOrd="5" destOrd="0" presId="urn:microsoft.com/office/officeart/2008/layout/LinedList"/>
    <dgm:cxn modelId="{BFE71E0B-FFBA-4893-82A4-BFC82BD14DD3}" type="presParOf" srcId="{B69988F0-74F9-4729-8CD0-2CBFFCA3F606}" destId="{93A713F9-7D45-4D22-BAA0-E0DD31C70D39}" srcOrd="0" destOrd="0" presId="urn:microsoft.com/office/officeart/2008/layout/LinedList"/>
    <dgm:cxn modelId="{E587DABB-F73F-491B-9757-46A0AF8E3069}" type="presParOf" srcId="{B69988F0-74F9-4729-8CD0-2CBFFCA3F606}" destId="{0EEDFF88-E658-4F28-8FA3-AB04C2A080A6}" srcOrd="1" destOrd="0" presId="urn:microsoft.com/office/officeart/2008/layout/LinedList"/>
    <dgm:cxn modelId="{850C3303-46F8-4579-8BED-31F25919B598}" type="presParOf" srcId="{F1F09055-6E41-42C1-BD75-F5B51814CD23}" destId="{A539E8C4-BB88-443A-916F-19DBD6B934B7}" srcOrd="6" destOrd="0" presId="urn:microsoft.com/office/officeart/2008/layout/LinedList"/>
    <dgm:cxn modelId="{156014C7-64D6-43DB-84D4-2D3D5A2D8182}" type="presParOf" srcId="{F1F09055-6E41-42C1-BD75-F5B51814CD23}" destId="{5FE309BE-3896-4AEB-90DA-1055569C5753}" srcOrd="7" destOrd="0" presId="urn:microsoft.com/office/officeart/2008/layout/LinedList"/>
    <dgm:cxn modelId="{3FEA0E61-8B12-41B9-8440-5EED73FF6D28}" type="presParOf" srcId="{5FE309BE-3896-4AEB-90DA-1055569C5753}" destId="{335D0410-6469-465A-BB24-B25965D56D46}" srcOrd="0" destOrd="0" presId="urn:microsoft.com/office/officeart/2008/layout/LinedList"/>
    <dgm:cxn modelId="{CA44C45E-C82C-4741-A205-A11C39A2BCB4}" type="presParOf" srcId="{5FE309BE-3896-4AEB-90DA-1055569C5753}" destId="{AE25924C-A9A5-4DCB-A028-4FE32F569180}" srcOrd="1" destOrd="0" presId="urn:microsoft.com/office/officeart/2008/layout/LinedList"/>
    <dgm:cxn modelId="{14155EB3-408B-491B-8817-23ACF55CC7D4}" type="presParOf" srcId="{F1F09055-6E41-42C1-BD75-F5B51814CD23}" destId="{D0532F8D-D002-4989-A54E-C72ED07B1DA5}" srcOrd="8" destOrd="0" presId="urn:microsoft.com/office/officeart/2008/layout/LinedList"/>
    <dgm:cxn modelId="{72AF6C46-C4BB-43DE-BA0A-FF0046AF5158}" type="presParOf" srcId="{F1F09055-6E41-42C1-BD75-F5B51814CD23}" destId="{B01C3617-7E1D-4A15-A28F-D6D653597EC8}" srcOrd="9" destOrd="0" presId="urn:microsoft.com/office/officeart/2008/layout/LinedList"/>
    <dgm:cxn modelId="{591A389D-86E0-46D7-9633-82F34B7644CC}" type="presParOf" srcId="{B01C3617-7E1D-4A15-A28F-D6D653597EC8}" destId="{A5BA391D-E74F-4670-BFCE-49BCEE36A9C3}" srcOrd="0" destOrd="0" presId="urn:microsoft.com/office/officeart/2008/layout/LinedList"/>
    <dgm:cxn modelId="{A3FE0B26-9B14-4012-A762-C25F4F1533E6}" type="presParOf" srcId="{B01C3617-7E1D-4A15-A28F-D6D653597EC8}" destId="{70ABE86C-4009-4FC3-90B4-2C406F054E36}" srcOrd="1" destOrd="0" presId="urn:microsoft.com/office/officeart/2008/layout/LinedList"/>
    <dgm:cxn modelId="{C36BCAEB-CD99-400C-87C0-D09A52F77E2C}" type="presParOf" srcId="{F1F09055-6E41-42C1-BD75-F5B51814CD23}" destId="{32A7D242-7512-488A-B851-8DFFC95BBFD2}" srcOrd="10" destOrd="0" presId="urn:microsoft.com/office/officeart/2008/layout/LinedList"/>
    <dgm:cxn modelId="{534213D6-187D-4B3F-9D60-A129A792A5AA}" type="presParOf" srcId="{F1F09055-6E41-42C1-BD75-F5B51814CD23}" destId="{82EA9EDD-58BB-4FF6-82FA-38CABC8AC5C9}" srcOrd="11" destOrd="0" presId="urn:microsoft.com/office/officeart/2008/layout/LinedList"/>
    <dgm:cxn modelId="{7F07D064-3D90-4423-9C5A-0B586A8B6CEB}" type="presParOf" srcId="{82EA9EDD-58BB-4FF6-82FA-38CABC8AC5C9}" destId="{676A2DF5-1D02-418C-8EAE-0D8014228CB2}" srcOrd="0" destOrd="0" presId="urn:microsoft.com/office/officeart/2008/layout/LinedList"/>
    <dgm:cxn modelId="{5D99D00C-64E0-470F-B4A8-D8A830542182}" type="presParOf" srcId="{82EA9EDD-58BB-4FF6-82FA-38CABC8AC5C9}" destId="{548F87F7-DDFA-4A7F-BAA8-B3BDE534B5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81518-8CDB-4452-9828-354F4AD25106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ADC0E-EF65-48E8-AF5F-86831EB37CAC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F5CA8-7545-4A92-971F-7A8DE196B66C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Chords selection</a:t>
          </a:r>
          <a:r>
            <a:rPr lang="it-IT" sz="2400" kern="1200"/>
            <a:t>: input the chord sequence</a:t>
          </a:r>
          <a:endParaRPr lang="en-US" sz="2400" kern="1200"/>
        </a:p>
      </dsp:txBody>
      <dsp:txXfrm>
        <a:off x="1508391" y="558"/>
        <a:ext cx="4987658" cy="1305966"/>
      </dsp:txXfrm>
    </dsp:sp>
    <dsp:sp modelId="{125751D1-A0E5-4EE8-832D-66003D429FB5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81D04-6D7F-4567-B18F-1DAEBDFDA764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91838-4A58-4EDB-89BD-0D112C46064C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Sequence player</a:t>
          </a:r>
          <a:r>
            <a:rPr lang="it-IT" sz="2400" kern="1200"/>
            <a:t>: listen to the result</a:t>
          </a:r>
          <a:endParaRPr lang="en-US" sz="2400" kern="1200"/>
        </a:p>
      </dsp:txBody>
      <dsp:txXfrm>
        <a:off x="1508391" y="1633016"/>
        <a:ext cx="4987658" cy="1305966"/>
      </dsp:txXfrm>
    </dsp:sp>
    <dsp:sp modelId="{D0D6432B-13F7-483A-AFD1-BB6E38192808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9D912-6771-421D-B40E-319D35345E2D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59B40-19B5-45E7-9C40-E3BE8A780C8B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Fretboard/TAB visualization</a:t>
          </a:r>
          <a:r>
            <a:rPr lang="it-IT" sz="2400" kern="1200"/>
            <a:t>: view result on fretboard or TAB format</a:t>
          </a:r>
          <a:endParaRPr lang="en-US" sz="2400" kern="1200"/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9A2F7-D08E-489B-9579-D13B4443F786}">
      <dsp:nvSpPr>
        <dsp:cNvPr id="0" name=""/>
        <dsp:cNvSpPr/>
      </dsp:nvSpPr>
      <dsp:spPr>
        <a:xfrm>
          <a:off x="0" y="2183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711A6-B63F-42F9-BEF3-76CC393B1854}">
      <dsp:nvSpPr>
        <dsp:cNvPr id="0" name=""/>
        <dsp:cNvSpPr/>
      </dsp:nvSpPr>
      <dsp:spPr>
        <a:xfrm>
          <a:off x="0" y="2183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Chord sequences are playable and enjoyable from a musical perspective</a:t>
          </a:r>
        </a:p>
      </dsp:txBody>
      <dsp:txXfrm>
        <a:off x="0" y="2183"/>
        <a:ext cx="5919503" cy="744409"/>
      </dsp:txXfrm>
    </dsp:sp>
    <dsp:sp modelId="{36944F8F-7E08-42DB-B4D8-B55F697D867B}">
      <dsp:nvSpPr>
        <dsp:cNvPr id="0" name=""/>
        <dsp:cNvSpPr/>
      </dsp:nvSpPr>
      <dsp:spPr>
        <a:xfrm>
          <a:off x="0" y="746592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18936-2A24-4343-8843-4A229253FF84}">
      <dsp:nvSpPr>
        <dsp:cNvPr id="0" name=""/>
        <dsp:cNvSpPr/>
      </dsp:nvSpPr>
      <dsp:spPr>
        <a:xfrm>
          <a:off x="0" y="746592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Simple but effective GUI</a:t>
          </a:r>
        </a:p>
      </dsp:txBody>
      <dsp:txXfrm>
        <a:off x="0" y="746592"/>
        <a:ext cx="5919503" cy="744409"/>
      </dsp:txXfrm>
    </dsp:sp>
    <dsp:sp modelId="{2EE1021D-C362-494B-9CE4-A0A2BE1591E9}">
      <dsp:nvSpPr>
        <dsp:cNvPr id="0" name=""/>
        <dsp:cNvSpPr/>
      </dsp:nvSpPr>
      <dsp:spPr>
        <a:xfrm>
          <a:off x="0" y="1491001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713F9-7D45-4D22-BAA0-E0DD31C70D39}">
      <dsp:nvSpPr>
        <dsp:cNvPr id="0" name=""/>
        <dsp:cNvSpPr/>
      </dsp:nvSpPr>
      <dsp:spPr>
        <a:xfrm>
          <a:off x="0" y="1491001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Implement more interesting voicing rules</a:t>
          </a:r>
        </a:p>
      </dsp:txBody>
      <dsp:txXfrm>
        <a:off x="0" y="1491001"/>
        <a:ext cx="5919503" cy="744409"/>
      </dsp:txXfrm>
    </dsp:sp>
    <dsp:sp modelId="{A539E8C4-BB88-443A-916F-19DBD6B934B7}">
      <dsp:nvSpPr>
        <dsp:cNvPr id="0" name=""/>
        <dsp:cNvSpPr/>
      </dsp:nvSpPr>
      <dsp:spPr>
        <a:xfrm>
          <a:off x="0" y="2235410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D0410-6469-465A-BB24-B25965D56D46}">
      <dsp:nvSpPr>
        <dsp:cNvPr id="0" name=""/>
        <dsp:cNvSpPr/>
      </dsp:nvSpPr>
      <dsp:spPr>
        <a:xfrm>
          <a:off x="0" y="2235410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 more user options (e.g. interacting with the resulting sequence)</a:t>
          </a:r>
        </a:p>
      </dsp:txBody>
      <dsp:txXfrm>
        <a:off x="0" y="2235410"/>
        <a:ext cx="5919503" cy="744409"/>
      </dsp:txXfrm>
    </dsp:sp>
    <dsp:sp modelId="{D0532F8D-D002-4989-A54E-C72ED07B1DA5}">
      <dsp:nvSpPr>
        <dsp:cNvPr id="0" name=""/>
        <dsp:cNvSpPr/>
      </dsp:nvSpPr>
      <dsp:spPr>
        <a:xfrm>
          <a:off x="0" y="2979819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A391D-E74F-4670-BFCE-49BCEE36A9C3}">
      <dsp:nvSpPr>
        <dsp:cNvPr id="0" name=""/>
        <dsp:cNvSpPr/>
      </dsp:nvSpPr>
      <dsp:spPr>
        <a:xfrm>
          <a:off x="0" y="2979819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 MIDI capabilities for chord recognition and selection</a:t>
          </a:r>
        </a:p>
      </dsp:txBody>
      <dsp:txXfrm>
        <a:off x="0" y="2979819"/>
        <a:ext cx="5919503" cy="744409"/>
      </dsp:txXfrm>
    </dsp:sp>
    <dsp:sp modelId="{32A7D242-7512-488A-B851-8DFFC95BBFD2}">
      <dsp:nvSpPr>
        <dsp:cNvPr id="0" name=""/>
        <dsp:cNvSpPr/>
      </dsp:nvSpPr>
      <dsp:spPr>
        <a:xfrm>
          <a:off x="0" y="3724228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A2DF5-1D02-418C-8EAE-0D8014228CB2}">
      <dsp:nvSpPr>
        <dsp:cNvPr id="0" name=""/>
        <dsp:cNvSpPr/>
      </dsp:nvSpPr>
      <dsp:spPr>
        <a:xfrm>
          <a:off x="0" y="3724228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 musical staff notation for chord input/visualization</a:t>
          </a:r>
        </a:p>
      </dsp:txBody>
      <dsp:txXfrm>
        <a:off x="0" y="3724228"/>
        <a:ext cx="5919503" cy="744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0EBF3-E11F-43AE-AC99-C596FBC7B14D}" type="datetimeFigureOut">
              <a:rPr lang="it-IT" smtClean="0"/>
              <a:t>09/07/2023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77E53-FA8F-42AF-9113-372B0C83F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48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Basically</a:t>
            </a:r>
            <a:r>
              <a:rPr lang="it-IT" dirty="0"/>
              <a:t>, the </a:t>
            </a:r>
            <a:r>
              <a:rPr lang="it-IT" dirty="0" err="1"/>
              <a:t>main</a:t>
            </a:r>
            <a:r>
              <a:rPr lang="it-IT" dirty="0"/>
              <a:t> idea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an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takes </a:t>
            </a:r>
            <a:r>
              <a:rPr lang="it-IT" dirty="0" err="1"/>
              <a:t>as</a:t>
            </a:r>
            <a:r>
              <a:rPr lang="it-IT" dirty="0"/>
              <a:t> input a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voicing</a:t>
            </a:r>
            <a:r>
              <a:rPr lang="it-IT" dirty="0"/>
              <a:t> for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physically</a:t>
            </a:r>
            <a:r>
              <a:rPr lang="it-IT" dirty="0"/>
              <a:t> </a:t>
            </a:r>
            <a:r>
              <a:rPr lang="it-IT" dirty="0" err="1"/>
              <a:t>playable</a:t>
            </a:r>
            <a:r>
              <a:rPr lang="it-IT" dirty="0"/>
              <a:t> and 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pleasant</a:t>
            </a:r>
            <a:r>
              <a:rPr lang="it-IT" dirty="0"/>
              <a:t>.</a:t>
            </a:r>
          </a:p>
          <a:p>
            <a:r>
              <a:rPr lang="it-IT" dirty="0"/>
              <a:t>More </a:t>
            </a:r>
            <a:r>
              <a:rPr lang="it-IT" dirty="0" err="1"/>
              <a:t>precisely</a:t>
            </a:r>
            <a:r>
              <a:rPr lang="it-IT" dirty="0"/>
              <a:t>, by «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pleasant</a:t>
            </a:r>
            <a:r>
              <a:rPr lang="it-IT" dirty="0"/>
              <a:t>»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follow some common rules </a:t>
            </a:r>
            <a:r>
              <a:rPr lang="it-IT" dirty="0" err="1"/>
              <a:t>adopted</a:t>
            </a:r>
            <a:r>
              <a:rPr lang="it-IT" dirty="0"/>
              <a:t> for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and </a:t>
            </a:r>
            <a:r>
              <a:rPr lang="it-IT" dirty="0" err="1"/>
              <a:t>cadences</a:t>
            </a:r>
            <a:r>
              <a:rPr lang="it-IT" dirty="0"/>
              <a:t>.</a:t>
            </a:r>
          </a:p>
          <a:p>
            <a:r>
              <a:rPr lang="it-IT" dirty="0"/>
              <a:t>The key </a:t>
            </a:r>
            <a:r>
              <a:rPr lang="it-IT" dirty="0" err="1"/>
              <a:t>aspect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 look-up fashion, by </a:t>
            </a:r>
            <a:r>
              <a:rPr lang="it-IT" dirty="0" err="1"/>
              <a:t>searching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some database of </a:t>
            </a:r>
            <a:r>
              <a:rPr lang="it-IT" dirty="0" err="1"/>
              <a:t>commonly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positions,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an </a:t>
            </a:r>
            <a:r>
              <a:rPr lang="it-IT" dirty="0" err="1"/>
              <a:t>algorithmic</a:t>
            </a:r>
            <a:r>
              <a:rPr lang="it-IT" dirty="0"/>
              <a:t> way.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time,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offers</a:t>
            </a:r>
            <a:r>
              <a:rPr lang="it-IT" dirty="0"/>
              <a:t> some </a:t>
            </a:r>
            <a:r>
              <a:rPr lang="it-IT" dirty="0" err="1"/>
              <a:t>advantages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obviously</a:t>
            </a:r>
            <a:r>
              <a:rPr lang="it-IT" dirty="0"/>
              <a:t> the first one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constrained</a:t>
            </a:r>
            <a:r>
              <a:rPr lang="it-IT" dirty="0"/>
              <a:t> by the positions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in the database</a:t>
            </a:r>
          </a:p>
          <a:p>
            <a:r>
              <a:rPr lang="it-IT" dirty="0"/>
              <a:t>-</a:t>
            </a:r>
            <a:r>
              <a:rPr lang="it-IT" dirty="0" err="1"/>
              <a:t>secondly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can work with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tunings, and </a:t>
            </a:r>
            <a:r>
              <a:rPr lang="it-IT" dirty="0" err="1"/>
              <a:t>possibly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stringed</a:t>
            </a:r>
            <a:r>
              <a:rPr lang="it-IT" dirty="0"/>
              <a:t> </a:t>
            </a:r>
            <a:r>
              <a:rPr lang="it-IT" dirty="0" err="1"/>
              <a:t>instruments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or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6 </a:t>
            </a:r>
            <a:r>
              <a:rPr lang="it-IT" dirty="0" err="1"/>
              <a:t>strings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particularly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with </a:t>
            </a:r>
            <a:r>
              <a:rPr lang="it-IT" dirty="0" err="1"/>
              <a:t>seven</a:t>
            </a:r>
            <a:r>
              <a:rPr lang="it-IT" dirty="0"/>
              <a:t> or </a:t>
            </a:r>
            <a:r>
              <a:rPr lang="it-IT" dirty="0" err="1"/>
              <a:t>eight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and </a:t>
            </a:r>
            <a:r>
              <a:rPr lang="it-IT" dirty="0" err="1"/>
              <a:t>employing</a:t>
            </a:r>
            <a:r>
              <a:rPr lang="it-IT" dirty="0"/>
              <a:t> alternate tunings are </a:t>
            </a:r>
            <a:r>
              <a:rPr lang="it-IT" dirty="0" err="1"/>
              <a:t>nowadays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09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conclusion</a:t>
            </a:r>
            <a:r>
              <a:rPr lang="it-IT" dirty="0"/>
              <a:t>,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work fine with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triads</a:t>
            </a:r>
            <a:r>
              <a:rPr lang="it-IT" dirty="0"/>
              <a:t> or </a:t>
            </a:r>
            <a:r>
              <a:rPr lang="it-IT" dirty="0" err="1"/>
              <a:t>seventh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, and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are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enjoyable</a:t>
            </a:r>
            <a:r>
              <a:rPr lang="it-IT" dirty="0"/>
              <a:t> and </a:t>
            </a:r>
            <a:r>
              <a:rPr lang="it-IT" dirty="0" err="1"/>
              <a:t>feasible</a:t>
            </a:r>
            <a:r>
              <a:rPr lang="it-IT" dirty="0"/>
              <a:t> to play.</a:t>
            </a:r>
          </a:p>
          <a:p>
            <a:r>
              <a:rPr lang="it-IT" dirty="0"/>
              <a:t>The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minimal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for the </a:t>
            </a:r>
            <a:r>
              <a:rPr lang="it-IT" dirty="0" err="1"/>
              <a:t>intented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.</a:t>
            </a:r>
          </a:p>
          <a:p>
            <a:r>
              <a:rPr lang="it-IT" dirty="0"/>
              <a:t>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ideas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the future </a:t>
            </a:r>
            <a:r>
              <a:rPr lang="it-IT" dirty="0" err="1"/>
              <a:t>starting</a:t>
            </a:r>
            <a:r>
              <a:rPr lang="it-IT" dirty="0"/>
              <a:t> from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so far, for </a:t>
            </a:r>
            <a:r>
              <a:rPr lang="it-IT" dirty="0" err="1"/>
              <a:t>example</a:t>
            </a:r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Adding</a:t>
            </a:r>
            <a:r>
              <a:rPr lang="it-IT" dirty="0"/>
              <a:t> support for </a:t>
            </a:r>
            <a:r>
              <a:rPr lang="it-IT" dirty="0" err="1"/>
              <a:t>extended</a:t>
            </a:r>
            <a:r>
              <a:rPr lang="it-IT" dirty="0"/>
              <a:t> </a:t>
            </a:r>
            <a:r>
              <a:rPr lang="it-IT" dirty="0" err="1"/>
              <a:t>chords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few</a:t>
            </a:r>
            <a:r>
              <a:rPr lang="it-IT" dirty="0"/>
              <a:t> and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and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one </a:t>
            </a:r>
            <a:r>
              <a:rPr lang="it-IT" dirty="0" err="1"/>
              <a:t>neighbouring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. But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interesting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some 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rules, </a:t>
            </a:r>
            <a:r>
              <a:rPr lang="it-IT" dirty="0" err="1"/>
              <a:t>perhaps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generate some </a:t>
            </a:r>
            <a:r>
              <a:rPr lang="it-IT" dirty="0" err="1"/>
              <a:t>form</a:t>
            </a:r>
            <a:r>
              <a:rPr lang="it-IT" dirty="0"/>
              <a:t> of voice </a:t>
            </a:r>
            <a:r>
              <a:rPr lang="it-IT" dirty="0" err="1"/>
              <a:t>leading</a:t>
            </a:r>
            <a:r>
              <a:rPr lang="it-IT" dirty="0"/>
              <a:t> inside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progression</a:t>
            </a:r>
            <a:r>
              <a:rPr lang="it-IT" dirty="0"/>
              <a:t>.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nice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more user options and make the </a:t>
            </a:r>
            <a:r>
              <a:rPr lang="it-IT" dirty="0" err="1"/>
              <a:t>interface</a:t>
            </a:r>
            <a:r>
              <a:rPr lang="it-IT" dirty="0"/>
              <a:t> more «interactive», for </a:t>
            </a:r>
            <a:r>
              <a:rPr lang="it-IT" dirty="0" err="1"/>
              <a:t>example</a:t>
            </a:r>
            <a:r>
              <a:rPr lang="it-IT" dirty="0"/>
              <a:t> by </a:t>
            </a:r>
            <a:r>
              <a:rPr lang="it-IT" dirty="0" err="1"/>
              <a:t>allowing</a:t>
            </a:r>
            <a:r>
              <a:rPr lang="it-IT" dirty="0"/>
              <a:t> the user to </a:t>
            </a:r>
            <a:r>
              <a:rPr lang="it-IT" dirty="0" err="1"/>
              <a:t>customize</a:t>
            </a:r>
            <a:r>
              <a:rPr lang="it-IT" dirty="0"/>
              <a:t> the </a:t>
            </a:r>
            <a:r>
              <a:rPr lang="it-IT" dirty="0" err="1"/>
              <a:t>returned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and </a:t>
            </a:r>
            <a:r>
              <a:rPr lang="it-IT" dirty="0" err="1"/>
              <a:t>maybe</a:t>
            </a:r>
            <a:r>
              <a:rPr lang="it-IT" dirty="0"/>
              <a:t> re-generate the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saying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position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or </a:t>
            </a:r>
            <a:r>
              <a:rPr lang="it-IT" dirty="0" err="1"/>
              <a:t>not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 err="1"/>
              <a:t>Adding</a:t>
            </a:r>
            <a:r>
              <a:rPr lang="it-IT" dirty="0"/>
              <a:t> some </a:t>
            </a:r>
            <a:r>
              <a:rPr lang="it-IT" dirty="0" err="1"/>
              <a:t>other</a:t>
            </a:r>
            <a:r>
              <a:rPr lang="it-IT" dirty="0"/>
              <a:t> way for the user to input the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perhaps</a:t>
            </a:r>
            <a:r>
              <a:rPr lang="it-IT" dirty="0"/>
              <a:t> by </a:t>
            </a:r>
            <a:r>
              <a:rPr lang="it-IT" dirty="0" err="1"/>
              <a:t>feeding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MIDI data and </a:t>
            </a:r>
            <a:r>
              <a:rPr lang="it-IT" dirty="0" err="1"/>
              <a:t>using</a:t>
            </a:r>
            <a:r>
              <a:rPr lang="it-IT" dirty="0"/>
              <a:t> some </a:t>
            </a:r>
            <a:r>
              <a:rPr lang="it-IT" dirty="0" err="1"/>
              <a:t>form</a:t>
            </a:r>
            <a:r>
              <a:rPr lang="it-IT" dirty="0"/>
              <a:t> of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on the incoming data stream,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can work like a «</a:t>
            </a:r>
            <a:r>
              <a:rPr lang="it-IT" dirty="0" err="1"/>
              <a:t>keyboard</a:t>
            </a:r>
            <a:r>
              <a:rPr lang="it-IT" dirty="0"/>
              <a:t>-to-</a:t>
            </a:r>
            <a:r>
              <a:rPr lang="it-IT" dirty="0" err="1"/>
              <a:t>guitar</a:t>
            </a:r>
            <a:r>
              <a:rPr lang="it-IT" dirty="0"/>
              <a:t>»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converter</a:t>
            </a:r>
            <a:r>
              <a:rPr lang="it-IT" dirty="0"/>
              <a:t> for </a:t>
            </a:r>
            <a:r>
              <a:rPr lang="it-IT" dirty="0" err="1"/>
              <a:t>example</a:t>
            </a:r>
            <a:r>
              <a:rPr lang="it-IT" dirty="0"/>
              <a:t>.</a:t>
            </a:r>
          </a:p>
          <a:p>
            <a:pPr marL="171450" indent="-171450">
              <a:buFontTx/>
              <a:buChar char="-"/>
            </a:pPr>
            <a:r>
              <a:rPr lang="it-IT" dirty="0"/>
              <a:t>Or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parse the </a:t>
            </a:r>
            <a:r>
              <a:rPr lang="it-IT" dirty="0" err="1"/>
              <a:t>sequence</a:t>
            </a:r>
            <a:r>
              <a:rPr lang="it-IT" dirty="0"/>
              <a:t> from standard music </a:t>
            </a:r>
            <a:r>
              <a:rPr lang="it-IT" dirty="0" err="1"/>
              <a:t>notation</a:t>
            </a:r>
            <a:r>
              <a:rPr lang="it-IT" dirty="0"/>
              <a:t>, and </a:t>
            </a:r>
            <a:r>
              <a:rPr lang="it-IT" dirty="0" err="1"/>
              <a:t>similarly</a:t>
            </a:r>
            <a:r>
              <a:rPr lang="it-IT" dirty="0"/>
              <a:t> show the output </a:t>
            </a:r>
            <a:r>
              <a:rPr lang="it-IT" dirty="0" err="1"/>
              <a:t>using</a:t>
            </a:r>
            <a:r>
              <a:rPr lang="it-IT" dirty="0"/>
              <a:t> musical </a:t>
            </a:r>
            <a:r>
              <a:rPr lang="it-IT" dirty="0" err="1"/>
              <a:t>notation</a:t>
            </a: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/>
              <a:t>Total: </a:t>
            </a:r>
            <a:r>
              <a:rPr lang="it-IT" dirty="0" err="1"/>
              <a:t>around</a:t>
            </a:r>
            <a:r>
              <a:rPr lang="it-IT" dirty="0"/>
              <a:t> 11 minutes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8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So </a:t>
            </a:r>
            <a:r>
              <a:rPr lang="it-IT" dirty="0" err="1"/>
              <a:t>these</a:t>
            </a:r>
            <a:r>
              <a:rPr lang="it-IT" dirty="0"/>
              <a:t> are the 3 </a:t>
            </a:r>
            <a:r>
              <a:rPr lang="it-IT" dirty="0" err="1"/>
              <a:t>main</a:t>
            </a:r>
            <a:r>
              <a:rPr lang="it-IT" dirty="0"/>
              <a:t> features:</a:t>
            </a:r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input part, </a:t>
            </a:r>
            <a:r>
              <a:rPr lang="it-IT" dirty="0" err="1"/>
              <a:t>where</a:t>
            </a:r>
            <a:r>
              <a:rPr lang="it-IT" dirty="0"/>
              <a:t> 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an </a:t>
            </a:r>
            <a:r>
              <a:rPr lang="it-IT" dirty="0" err="1"/>
              <a:t>ordered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included</a:t>
            </a:r>
            <a:r>
              <a:rPr lang="it-IT" dirty="0"/>
              <a:t> player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an immediate acoustic feedback for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voicing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visualization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77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top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dedicated</a:t>
            </a:r>
            <a:r>
              <a:rPr lang="it-IT" dirty="0"/>
              <a:t> to the user input. The «plus»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to the </a:t>
            </a:r>
            <a:r>
              <a:rPr lang="it-IT" dirty="0" err="1"/>
              <a:t>sequence</a:t>
            </a:r>
            <a:r>
              <a:rPr lang="it-IT" dirty="0"/>
              <a:t>, or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by </a:t>
            </a:r>
            <a:r>
              <a:rPr lang="it-IT" dirty="0" err="1"/>
              <a:t>clicking</a:t>
            </a:r>
            <a:r>
              <a:rPr lang="it-IT" dirty="0"/>
              <a:t> the «x» </a:t>
            </a:r>
            <a:r>
              <a:rPr lang="it-IT" dirty="0" err="1"/>
              <a:t>button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select</a:t>
            </a:r>
            <a:r>
              <a:rPr lang="it-IT" dirty="0"/>
              <a:t> the root and the </a:t>
            </a:r>
            <a:r>
              <a:rPr lang="it-IT" dirty="0" err="1"/>
              <a:t>type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major, minor, delta,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, and so on.</a:t>
            </a:r>
          </a:p>
          <a:p>
            <a:r>
              <a:rPr lang="it-IT" dirty="0"/>
              <a:t>By </a:t>
            </a:r>
            <a:r>
              <a:rPr lang="it-IT" dirty="0" err="1"/>
              <a:t>clicking</a:t>
            </a:r>
            <a:r>
              <a:rPr lang="it-IT" dirty="0"/>
              <a:t> the </a:t>
            </a: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and </a:t>
            </a:r>
            <a:r>
              <a:rPr lang="it-IT" dirty="0" err="1"/>
              <a:t>displayed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an option </a:t>
            </a:r>
            <a:r>
              <a:rPr lang="it-IT" dirty="0" err="1"/>
              <a:t>button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opens</a:t>
            </a:r>
            <a:r>
              <a:rPr lang="it-IT" dirty="0"/>
              <a:t> a popup menu.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one option </a:t>
            </a:r>
            <a:r>
              <a:rPr lang="it-IT" dirty="0" err="1"/>
              <a:t>supported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the user to switch </a:t>
            </a:r>
            <a:r>
              <a:rPr lang="it-IT" dirty="0" err="1"/>
              <a:t>between</a:t>
            </a:r>
            <a:r>
              <a:rPr lang="it-IT" dirty="0"/>
              <a:t> easy and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desired</a:t>
            </a:r>
            <a:r>
              <a:rPr lang="it-IT" dirty="0"/>
              <a:t> technical </a:t>
            </a:r>
            <a:r>
              <a:rPr lang="it-IT" dirty="0" err="1"/>
              <a:t>complexity</a:t>
            </a:r>
            <a:r>
              <a:rPr lang="it-IT" dirty="0"/>
              <a:t> of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.</a:t>
            </a:r>
          </a:p>
          <a:p>
            <a:r>
              <a:rPr lang="it-IT" dirty="0" err="1"/>
              <a:t>Additionally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«share </a:t>
            </a:r>
            <a:r>
              <a:rPr lang="it-IT" dirty="0" err="1"/>
              <a:t>button</a:t>
            </a:r>
            <a:r>
              <a:rPr lang="it-IT" dirty="0"/>
              <a:t>»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basically</a:t>
            </a:r>
            <a:r>
              <a:rPr lang="it-IT" dirty="0"/>
              <a:t> just copies the </a:t>
            </a:r>
            <a:r>
              <a:rPr lang="it-IT" dirty="0" err="1"/>
              <a:t>customized</a:t>
            </a:r>
            <a:r>
              <a:rPr lang="it-IT" dirty="0"/>
              <a:t> </a:t>
            </a:r>
            <a:r>
              <a:rPr lang="it-IT" dirty="0" err="1"/>
              <a:t>url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embeds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allowing</a:t>
            </a:r>
            <a:r>
              <a:rPr lang="it-IT" dirty="0"/>
              <a:t> to re-open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52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bottom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devoted</a:t>
            </a:r>
            <a:r>
              <a:rPr lang="it-IT" dirty="0"/>
              <a:t> to the </a:t>
            </a:r>
            <a:r>
              <a:rPr lang="it-IT" dirty="0" err="1"/>
              <a:t>visualization</a:t>
            </a:r>
            <a:r>
              <a:rPr lang="it-IT" dirty="0"/>
              <a:t> and the player of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r>
              <a:rPr lang="it-IT" dirty="0"/>
              <a:t>The user can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views</a:t>
            </a:r>
            <a:r>
              <a:rPr lang="it-IT" dirty="0"/>
              <a:t>: one shows the </a:t>
            </a:r>
            <a:r>
              <a:rPr lang="it-IT" dirty="0" err="1"/>
              <a:t>chords</a:t>
            </a:r>
            <a:r>
              <a:rPr lang="it-IT" dirty="0"/>
              <a:t> on a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including</a:t>
            </a:r>
            <a:r>
              <a:rPr lang="it-IT" dirty="0"/>
              <a:t> the note names,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a common </a:t>
            </a:r>
            <a:r>
              <a:rPr lang="it-IT" dirty="0" err="1"/>
              <a:t>tablature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.</a:t>
            </a:r>
          </a:p>
          <a:p>
            <a:r>
              <a:rPr lang="it-IT" dirty="0"/>
              <a:t>The play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for </a:t>
            </a:r>
            <a:r>
              <a:rPr lang="it-IT" dirty="0" err="1"/>
              <a:t>starting</a:t>
            </a:r>
            <a:r>
              <a:rPr lang="it-IT" dirty="0"/>
              <a:t> and </a:t>
            </a:r>
            <a:r>
              <a:rPr lang="it-IT" dirty="0" err="1"/>
              <a:t>stopping</a:t>
            </a:r>
            <a:r>
              <a:rPr lang="it-IT" dirty="0"/>
              <a:t> the audio, 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backward</a:t>
            </a:r>
            <a:r>
              <a:rPr lang="it-IT" dirty="0"/>
              <a:t> and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buttons</a:t>
            </a:r>
            <a:r>
              <a:rPr lang="it-IT" dirty="0"/>
              <a:t> for </a:t>
            </a:r>
            <a:r>
              <a:rPr lang="it-IT" dirty="0" err="1"/>
              <a:t>easier</a:t>
            </a:r>
            <a:r>
              <a:rPr lang="it-IT" dirty="0"/>
              <a:t> </a:t>
            </a:r>
            <a:r>
              <a:rPr lang="it-IT" dirty="0" err="1"/>
              <a:t>navigation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 tuning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customize</a:t>
            </a:r>
            <a:r>
              <a:rPr lang="it-IT" dirty="0"/>
              <a:t> the tuning of the </a:t>
            </a:r>
            <a:r>
              <a:rPr lang="it-IT" dirty="0" err="1"/>
              <a:t>guitar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01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Approx</a:t>
            </a:r>
            <a:r>
              <a:rPr lang="it-IT" dirty="0"/>
              <a:t>. 3 minutes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it-IT" dirty="0"/>
          </a:p>
          <a:p>
            <a:endParaRPr lang="it-IT" dirty="0"/>
          </a:p>
          <a:p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overview</a:t>
            </a:r>
            <a:r>
              <a:rPr lang="it-IT" dirty="0"/>
              <a:t> of the </a:t>
            </a:r>
            <a:r>
              <a:rPr lang="it-IT" dirty="0" err="1"/>
              <a:t>main</a:t>
            </a:r>
            <a:r>
              <a:rPr lang="it-IT" dirty="0"/>
              <a:t> steps </a:t>
            </a:r>
            <a:r>
              <a:rPr lang="it-IT" dirty="0" err="1"/>
              <a:t>performed</a:t>
            </a:r>
            <a:r>
              <a:rPr lang="it-IT" dirty="0"/>
              <a:t> by the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start by setting the </a:t>
            </a:r>
            <a:r>
              <a:rPr lang="it-IT" dirty="0" err="1"/>
              <a:t>constraints</a:t>
            </a:r>
            <a:r>
              <a:rPr lang="it-IT" dirty="0"/>
              <a:t> on the notes or </a:t>
            </a:r>
            <a:r>
              <a:rPr lang="it-IT" dirty="0" err="1"/>
              <a:t>intervals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</a:t>
            </a:r>
            <a:r>
              <a:rPr lang="it-IT" dirty="0" err="1"/>
              <a:t>depend</a:t>
            </a:r>
            <a:endParaRPr lang="it-IT" dirty="0"/>
          </a:p>
          <a:p>
            <a:r>
              <a:rPr lang="it-IT" dirty="0"/>
              <a:t>1)On the </a:t>
            </a:r>
            <a:r>
              <a:rPr lang="it-IT" dirty="0" err="1"/>
              <a:t>individual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played</a:t>
            </a:r>
            <a:endParaRPr lang="it-IT" dirty="0"/>
          </a:p>
          <a:p>
            <a:r>
              <a:rPr lang="it-IT" dirty="0"/>
              <a:t>2)Or </a:t>
            </a:r>
            <a:r>
              <a:rPr lang="it-IT" dirty="0" err="1"/>
              <a:t>also</a:t>
            </a:r>
            <a:r>
              <a:rPr lang="it-IT" dirty="0"/>
              <a:t> on the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or after the </a:t>
            </a:r>
            <a:r>
              <a:rPr lang="it-IT" dirty="0" err="1"/>
              <a:t>current</a:t>
            </a:r>
            <a:r>
              <a:rPr lang="it-IT" dirty="0"/>
              <a:t> one</a:t>
            </a:r>
          </a:p>
          <a:p>
            <a:r>
              <a:rPr lang="it-IT" dirty="0"/>
              <a:t>After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for the </a:t>
            </a:r>
            <a:r>
              <a:rPr lang="it-IT" dirty="0" err="1"/>
              <a:t>chord</a:t>
            </a:r>
            <a:r>
              <a:rPr lang="it-IT" dirty="0"/>
              <a:t>.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are </a:t>
            </a:r>
            <a:r>
              <a:rPr lang="it-IT" dirty="0" err="1"/>
              <a:t>sorted</a:t>
            </a:r>
            <a:r>
              <a:rPr lang="it-IT" dirty="0"/>
              <a:t> in a </a:t>
            </a:r>
            <a:r>
              <a:rPr lang="it-IT" dirty="0" err="1"/>
              <a:t>decreasing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preference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detail</a:t>
            </a:r>
            <a:r>
              <a:rPr lang="it-IT" dirty="0"/>
              <a:t> </a:t>
            </a:r>
            <a:r>
              <a:rPr lang="it-IT" dirty="0" err="1"/>
              <a:t>later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in-</a:t>
            </a:r>
            <a:r>
              <a:rPr lang="it-IT" dirty="0" err="1"/>
              <a:t>depth</a:t>
            </a:r>
            <a:r>
              <a:rPr lang="it-IT" dirty="0"/>
              <a:t> </a:t>
            </a:r>
            <a:r>
              <a:rPr lang="it-IT" dirty="0" err="1"/>
              <a:t>feasibility</a:t>
            </a:r>
            <a:r>
              <a:rPr lang="it-IT" dirty="0"/>
              <a:t> check for the </a:t>
            </a:r>
            <a:r>
              <a:rPr lang="it-IT" dirty="0" err="1"/>
              <a:t>voicings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filters out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deemed</a:t>
            </a:r>
            <a:r>
              <a:rPr lang="it-IT" dirty="0"/>
              <a:t> </a:t>
            </a:r>
            <a:r>
              <a:rPr lang="it-IT" dirty="0" err="1"/>
              <a:t>physically</a:t>
            </a:r>
            <a:r>
              <a:rPr lang="it-IT" dirty="0"/>
              <a:t> </a:t>
            </a:r>
            <a:r>
              <a:rPr lang="it-IT" dirty="0" err="1"/>
              <a:t>playable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repeated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in the </a:t>
            </a:r>
            <a:r>
              <a:rPr lang="it-IT" dirty="0" err="1"/>
              <a:t>sequence</a:t>
            </a:r>
            <a:endParaRPr lang="it-IT" dirty="0"/>
          </a:p>
          <a:p>
            <a:r>
              <a:rPr lang="it-IT" dirty="0" err="1"/>
              <a:t>Finally,we</a:t>
            </a:r>
            <a:r>
              <a:rPr lang="it-IT" dirty="0"/>
              <a:t> build the </a:t>
            </a:r>
            <a:r>
              <a:rPr lang="it-IT" dirty="0" err="1"/>
              <a:t>sequence</a:t>
            </a:r>
            <a:r>
              <a:rPr lang="it-IT" dirty="0"/>
              <a:t> by </a:t>
            </a:r>
            <a:r>
              <a:rPr lang="it-IT" dirty="0" err="1"/>
              <a:t>choosing</a:t>
            </a:r>
            <a:r>
              <a:rPr lang="it-IT" dirty="0"/>
              <a:t> the best fitting </a:t>
            </a:r>
            <a:r>
              <a:rPr lang="it-IT" dirty="0" err="1"/>
              <a:t>voicing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959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build the </a:t>
            </a:r>
            <a:r>
              <a:rPr lang="it-IT" dirty="0" err="1"/>
              <a:t>chords</a:t>
            </a:r>
            <a:r>
              <a:rPr lang="it-IT" dirty="0"/>
              <a:t> in the first step.</a:t>
            </a:r>
          </a:p>
          <a:p>
            <a:r>
              <a:rPr lang="it-IT" dirty="0" err="1"/>
              <a:t>Firstly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triad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a </a:t>
            </a:r>
            <a:r>
              <a:rPr lang="it-IT" dirty="0" err="1"/>
              <a:t>voicing</a:t>
            </a:r>
            <a:r>
              <a:rPr lang="it-IT" dirty="0"/>
              <a:t> to be complete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tones</a:t>
            </a:r>
            <a:r>
              <a:rPr lang="it-IT" dirty="0"/>
              <a:t>.</a:t>
            </a:r>
          </a:p>
          <a:p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tetrade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select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the </a:t>
            </a:r>
            <a:r>
              <a:rPr lang="it-IT" dirty="0" err="1"/>
              <a:t>fifth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the </a:t>
            </a:r>
            <a:r>
              <a:rPr lang="it-IT" dirty="0" err="1"/>
              <a:t>left</a:t>
            </a:r>
            <a:r>
              <a:rPr lang="it-IT" dirty="0"/>
              <a:t> out </a:t>
            </a:r>
            <a:r>
              <a:rPr lang="it-IT" dirty="0" err="1"/>
              <a:t>tone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7 </a:t>
            </a:r>
            <a:r>
              <a:rPr lang="it-IT" dirty="0" err="1"/>
              <a:t>th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for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inverions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first and second </a:t>
            </a:r>
            <a:r>
              <a:rPr lang="it-IT" dirty="0" err="1"/>
              <a:t>inversion</a:t>
            </a:r>
            <a:r>
              <a:rPr lang="it-IT" dirty="0"/>
              <a:t>, </a:t>
            </a:r>
            <a:r>
              <a:rPr lang="it-IT" dirty="0" err="1"/>
              <a:t>therefore</a:t>
            </a:r>
            <a:r>
              <a:rPr lang="it-IT" dirty="0"/>
              <a:t> the </a:t>
            </a:r>
            <a:r>
              <a:rPr lang="it-IT" dirty="0" err="1"/>
              <a:t>seventh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be in the </a:t>
            </a:r>
            <a:r>
              <a:rPr lang="it-IT" dirty="0" err="1"/>
              <a:t>bass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52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To check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steps.</a:t>
            </a:r>
          </a:p>
          <a:p>
            <a:r>
              <a:rPr lang="it-IT" dirty="0" err="1"/>
              <a:t>Firstly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tones</a:t>
            </a:r>
            <a:r>
              <a:rPr lang="it-IT" dirty="0"/>
              <a:t> to be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limited range of the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possibilities</a:t>
            </a:r>
            <a:r>
              <a:rPr lang="it-IT" dirty="0"/>
              <a:t>.</a:t>
            </a:r>
          </a:p>
          <a:p>
            <a:r>
              <a:rPr lang="it-IT" dirty="0"/>
              <a:t>But after </a:t>
            </a:r>
            <a:r>
              <a:rPr lang="it-IT" dirty="0" err="1"/>
              <a:t>this</a:t>
            </a:r>
            <a:r>
              <a:rPr lang="it-IT" dirty="0"/>
              <a:t> first </a:t>
            </a:r>
            <a:r>
              <a:rPr lang="it-IT" dirty="0" err="1"/>
              <a:t>process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a more </a:t>
            </a:r>
            <a:r>
              <a:rPr lang="it-IT" dirty="0" err="1"/>
              <a:t>thorough</a:t>
            </a:r>
            <a:r>
              <a:rPr lang="it-IT" dirty="0"/>
              <a:t> check,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position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individual</a:t>
            </a:r>
            <a:r>
              <a:rPr lang="it-IT" dirty="0"/>
              <a:t> finger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.</a:t>
            </a:r>
          </a:p>
          <a:p>
            <a:r>
              <a:rPr lang="it-IT" dirty="0"/>
              <a:t>To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check, </a:t>
            </a:r>
            <a:r>
              <a:rPr lang="it-IT" dirty="0" err="1"/>
              <a:t>we</a:t>
            </a:r>
            <a:r>
              <a:rPr lang="it-IT" dirty="0"/>
              <a:t> take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assumptions</a:t>
            </a:r>
            <a:r>
              <a:rPr lang="it-IT" dirty="0"/>
              <a:t>:</a:t>
            </a:r>
          </a:p>
          <a:p>
            <a:r>
              <a:rPr lang="it-IT" dirty="0"/>
              <a:t>1)</a:t>
            </a:r>
            <a:r>
              <a:rPr lang="it-IT" dirty="0" err="1"/>
              <a:t>Firstly</a:t>
            </a:r>
            <a:r>
              <a:rPr lang="it-IT" dirty="0"/>
              <a:t> the finger </a:t>
            </a:r>
            <a:r>
              <a:rPr lang="it-IT" dirty="0" err="1"/>
              <a:t>cannot</a:t>
            </a:r>
            <a:r>
              <a:rPr lang="it-IT" dirty="0"/>
              <a:t> cross</a:t>
            </a:r>
          </a:p>
          <a:p>
            <a:r>
              <a:rPr lang="it-IT" dirty="0"/>
              <a:t>2)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the minimum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played</a:t>
            </a:r>
            <a:r>
              <a:rPr lang="it-IT" dirty="0"/>
              <a:t> to the index finger.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resonable</a:t>
            </a:r>
            <a:r>
              <a:rPr lang="it-IT" dirty="0"/>
              <a:t> </a:t>
            </a:r>
            <a:r>
              <a:rPr lang="it-IT" dirty="0" err="1"/>
              <a:t>assumption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,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respected</a:t>
            </a:r>
            <a:r>
              <a:rPr lang="it-IT" dirty="0"/>
              <a:t> by </a:t>
            </a:r>
            <a:r>
              <a:rPr lang="it-IT" dirty="0" err="1"/>
              <a:t>guitar</a:t>
            </a:r>
            <a:r>
              <a:rPr lang="it-IT" dirty="0"/>
              <a:t> players,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way to play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adhering</a:t>
            </a:r>
            <a:r>
              <a:rPr lang="it-IT" dirty="0"/>
              <a:t> to </a:t>
            </a:r>
            <a:r>
              <a:rPr lang="it-IT" dirty="0" err="1"/>
              <a:t>this</a:t>
            </a:r>
            <a:r>
              <a:rPr lang="it-IT" dirty="0"/>
              <a:t> rule.</a:t>
            </a:r>
          </a:p>
          <a:p>
            <a:r>
              <a:rPr lang="it-IT" dirty="0"/>
              <a:t>3) </a:t>
            </a:r>
            <a:r>
              <a:rPr lang="it-IT" dirty="0" err="1"/>
              <a:t>Adjacent</a:t>
            </a:r>
            <a:r>
              <a:rPr lang="it-IT" dirty="0"/>
              <a:t> fingers must be on the </a:t>
            </a:r>
            <a:r>
              <a:rPr lang="it-IT" dirty="0" err="1"/>
              <a:t>same</a:t>
            </a:r>
            <a:r>
              <a:rPr lang="it-IT" dirty="0"/>
              <a:t> or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frets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, </a:t>
            </a:r>
            <a:r>
              <a:rPr lang="it-IT" dirty="0" err="1"/>
              <a:t>only</a:t>
            </a:r>
            <a:r>
              <a:rPr lang="it-IT" dirty="0"/>
              <a:t> a stretch of 1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consecutive fingers.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relaxed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enabling</a:t>
            </a:r>
            <a:r>
              <a:rPr lang="it-IT" dirty="0"/>
              <a:t>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one </a:t>
            </a:r>
            <a:r>
              <a:rPr lang="it-IT" dirty="0" err="1"/>
              <a:t>voicing</a:t>
            </a:r>
            <a:r>
              <a:rPr lang="it-IT" dirty="0"/>
              <a:t> for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. In </a:t>
            </a:r>
            <a:r>
              <a:rPr lang="it-IT" dirty="0" err="1"/>
              <a:t>difficult</a:t>
            </a:r>
            <a:r>
              <a:rPr lang="it-IT" dirty="0"/>
              <a:t> mode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a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frets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consecutive fingers.</a:t>
            </a:r>
          </a:p>
          <a:p>
            <a:r>
              <a:rPr lang="it-IT" dirty="0"/>
              <a:t>4) The </a:t>
            </a:r>
            <a:r>
              <a:rPr lang="it-IT" dirty="0" err="1"/>
              <a:t>previous</a:t>
            </a:r>
            <a:r>
              <a:rPr lang="it-IT" dirty="0"/>
              <a:t> rule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consequence</a:t>
            </a:r>
            <a:r>
              <a:rPr lang="it-IT" dirty="0"/>
              <a:t> of </a:t>
            </a:r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with a stretch of up to 4 </a:t>
            </a:r>
            <a:r>
              <a:rPr lang="it-IT" dirty="0" err="1"/>
              <a:t>frets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hold</a:t>
            </a:r>
            <a:r>
              <a:rPr lang="it-IT" dirty="0"/>
              <a:t> in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bound</a:t>
            </a:r>
            <a:r>
              <a:rPr lang="it-IT" dirty="0"/>
              <a:t> the maximum stretch to be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5 </a:t>
            </a:r>
            <a:r>
              <a:rPr lang="it-IT" dirty="0" err="1"/>
              <a:t>frets</a:t>
            </a:r>
            <a:r>
              <a:rPr lang="it-IT" dirty="0"/>
              <a:t> in </a:t>
            </a:r>
            <a:r>
              <a:rPr lang="it-IT" dirty="0" err="1"/>
              <a:t>that</a:t>
            </a:r>
            <a:r>
              <a:rPr lang="it-IT" dirty="0"/>
              <a:t> case.</a:t>
            </a:r>
          </a:p>
          <a:p>
            <a:endParaRPr lang="it-IT" dirty="0"/>
          </a:p>
          <a:p>
            <a:r>
              <a:rPr lang="it-IT" dirty="0" err="1"/>
              <a:t>Finally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check </a:t>
            </a:r>
            <a:r>
              <a:rPr lang="it-IT" dirty="0" err="1"/>
              <a:t>if</a:t>
            </a:r>
            <a:r>
              <a:rPr lang="it-IT" dirty="0"/>
              <a:t> the barre can be </a:t>
            </a:r>
            <a:r>
              <a:rPr lang="it-IT" dirty="0" err="1"/>
              <a:t>applied</a:t>
            </a:r>
            <a:r>
              <a:rPr lang="it-IT" dirty="0"/>
              <a:t> to make some </a:t>
            </a:r>
            <a:r>
              <a:rPr lang="it-IT" dirty="0" err="1"/>
              <a:t>voicings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4 </a:t>
            </a:r>
            <a:r>
              <a:rPr lang="it-IT" dirty="0" err="1"/>
              <a:t>fretted</a:t>
            </a:r>
            <a:r>
              <a:rPr lang="it-IT" dirty="0"/>
              <a:t> notes.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29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a single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follow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and </a:t>
            </a:r>
            <a:r>
              <a:rPr lang="it-IT" dirty="0" err="1"/>
              <a:t>principles</a:t>
            </a:r>
            <a:r>
              <a:rPr lang="it-IT" dirty="0"/>
              <a:t>:</a:t>
            </a:r>
          </a:p>
          <a:p>
            <a:pPr marL="228600" indent="-228600">
              <a:buAutoNum type="arabicParenR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doubling</a:t>
            </a:r>
            <a:r>
              <a:rPr lang="it-IT" dirty="0"/>
              <a:t> of the </a:t>
            </a:r>
            <a:r>
              <a:rPr lang="it-IT" dirty="0" err="1"/>
              <a:t>third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 The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completely</a:t>
            </a:r>
            <a:r>
              <a:rPr lang="it-IT" dirty="0"/>
              <a:t> accurate, way </a:t>
            </a:r>
            <a:r>
              <a:rPr lang="it-IT" dirty="0" err="1"/>
              <a:t>we</a:t>
            </a:r>
            <a:r>
              <a:rPr lang="it-IT" dirty="0"/>
              <a:t> determine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by checking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» and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there’s</a:t>
            </a:r>
            <a:r>
              <a:rPr lang="it-IT" dirty="0"/>
              <a:t> a P4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root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and the </a:t>
            </a:r>
            <a:r>
              <a:rPr lang="it-IT" dirty="0" err="1"/>
              <a:t>next</a:t>
            </a:r>
            <a:r>
              <a:rPr lang="it-IT" dirty="0"/>
              <a:t> one. For </a:t>
            </a:r>
            <a:r>
              <a:rPr lang="it-IT" dirty="0" err="1"/>
              <a:t>exampe</a:t>
            </a:r>
            <a:r>
              <a:rPr lang="it-IT" dirty="0"/>
              <a:t> in a common V-I </a:t>
            </a:r>
            <a:r>
              <a:rPr lang="it-IT" dirty="0" err="1"/>
              <a:t>cadence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G7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 and the C delta </a:t>
            </a:r>
            <a:r>
              <a:rPr lang="it-IT" dirty="0" err="1"/>
              <a:t>chord</a:t>
            </a:r>
            <a:endParaRPr lang="it-IT" dirty="0"/>
          </a:p>
          <a:p>
            <a:pPr marL="228600" indent="-228600">
              <a:buAutoNum type="arabicParenR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intervals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voiced</a:t>
            </a:r>
            <a:r>
              <a:rPr lang="it-IT" dirty="0"/>
              <a:t> in first or second </a:t>
            </a:r>
            <a:r>
              <a:rPr lang="it-IT" dirty="0" err="1"/>
              <a:t>inversion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common </a:t>
            </a:r>
            <a:r>
              <a:rPr lang="it-IT" dirty="0" err="1"/>
              <a:t>voicing</a:t>
            </a:r>
            <a:r>
              <a:rPr lang="it-IT" dirty="0"/>
              <a:t> rule.</a:t>
            </a:r>
          </a:p>
          <a:p>
            <a:pPr marL="0" indent="0">
              <a:buNone/>
            </a:pPr>
            <a:r>
              <a:rPr lang="it-IT" dirty="0" err="1"/>
              <a:t>Besides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voice a </a:t>
            </a:r>
            <a:r>
              <a:rPr lang="it-IT" dirty="0" err="1"/>
              <a:t>chord</a:t>
            </a:r>
            <a:r>
              <a:rPr lang="it-IT" dirty="0"/>
              <a:t> in the </a:t>
            </a:r>
            <a:r>
              <a:rPr lang="it-IT" dirty="0" err="1"/>
              <a:t>lowest</a:t>
            </a:r>
            <a:r>
              <a:rPr lang="it-IT" dirty="0"/>
              <a:t> part of the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thus</a:t>
            </a:r>
            <a:r>
              <a:rPr lang="it-IT" dirty="0"/>
              <a:t> </a:t>
            </a:r>
            <a:r>
              <a:rPr lang="it-IT" dirty="0" err="1"/>
              <a:t>favoring</a:t>
            </a:r>
            <a:r>
              <a:rPr lang="it-IT" dirty="0"/>
              <a:t> open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Finally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favour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more </a:t>
            </a:r>
            <a:r>
              <a:rPr lang="it-IT" dirty="0" err="1"/>
              <a:t>distinct</a:t>
            </a:r>
            <a:r>
              <a:rPr lang="it-IT" dirty="0"/>
              <a:t> pitch classes, or </a:t>
            </a:r>
            <a:r>
              <a:rPr lang="it-IT" dirty="0" err="1"/>
              <a:t>simply</a:t>
            </a:r>
            <a:r>
              <a:rPr lang="it-IT" dirty="0"/>
              <a:t> more </a:t>
            </a:r>
            <a:r>
              <a:rPr lang="it-IT" dirty="0" err="1"/>
              <a:t>distinct</a:t>
            </a:r>
            <a:r>
              <a:rPr lang="it-IT" dirty="0"/>
              <a:t> notes,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.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mentioned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by </a:t>
            </a:r>
            <a:r>
              <a:rPr lang="it-IT" dirty="0" err="1"/>
              <a:t>sorting</a:t>
            </a:r>
            <a:r>
              <a:rPr lang="it-IT" dirty="0"/>
              <a:t> the </a:t>
            </a:r>
            <a:r>
              <a:rPr lang="it-IT" dirty="0" err="1"/>
              <a:t>voicings</a:t>
            </a:r>
            <a:r>
              <a:rPr lang="it-IT" dirty="0"/>
              <a:t> by </a:t>
            </a:r>
            <a:r>
              <a:rPr lang="it-IT" dirty="0" err="1"/>
              <a:t>priority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447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let’s</a:t>
            </a:r>
            <a:r>
              <a:rPr lang="it-IT" dirty="0"/>
              <a:t> talk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generation.</a:t>
            </a:r>
          </a:p>
          <a:p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starting</a:t>
            </a:r>
            <a:r>
              <a:rPr lang="it-IT" dirty="0"/>
              <a:t> point,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inversions</a:t>
            </a:r>
            <a:r>
              <a:rPr lang="it-IT" dirty="0"/>
              <a:t> on the first </a:t>
            </a:r>
            <a:r>
              <a:rPr lang="it-IT" dirty="0" err="1"/>
              <a:t>chord</a:t>
            </a:r>
            <a:r>
              <a:rPr lang="it-IT" dirty="0"/>
              <a:t> of the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to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unpleasant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, </a:t>
            </a:r>
            <a:r>
              <a:rPr lang="it-IT" dirty="0" err="1"/>
              <a:t>mainly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disrupt</a:t>
            </a:r>
            <a:r>
              <a:rPr lang="it-IT" dirty="0"/>
              <a:t> the </a:t>
            </a:r>
            <a:r>
              <a:rPr lang="it-IT" dirty="0" err="1"/>
              <a:t>perception</a:t>
            </a:r>
            <a:r>
              <a:rPr lang="it-IT" dirty="0"/>
              <a:t> of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progression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build the </a:t>
            </a:r>
            <a:r>
              <a:rPr lang="it-IT" dirty="0" err="1"/>
              <a:t>sequence</a:t>
            </a:r>
            <a:r>
              <a:rPr lang="it-IT" dirty="0"/>
              <a:t> by 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sequences</a:t>
            </a:r>
            <a:r>
              <a:rPr lang="it-IT" dirty="0"/>
              <a:t>, and </a:t>
            </a:r>
            <a:r>
              <a:rPr lang="it-IT" dirty="0" err="1"/>
              <a:t>selecting</a:t>
            </a:r>
            <a:r>
              <a:rPr lang="it-IT" dirty="0"/>
              <a:t> the one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has</a:t>
            </a:r>
            <a:endParaRPr lang="it-IT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dirty="0"/>
              <a:t>1)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minimum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consecutive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pairs</a:t>
            </a:r>
            <a:r>
              <a:rPr lang="it-IT" sz="1200" dirty="0">
                <a:effectLst/>
                <a:latin typeface="Calibri" panose="020F0502020204030204" pitchFamily="34" charset="0"/>
              </a:rPr>
              <a:t>. In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simple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intuitive way,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voicings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represents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frets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. But some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attention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needed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want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measure</a:t>
            </a:r>
            <a:r>
              <a:rPr lang="it-IT" sz="120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actually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perform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nice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way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it-IT" sz="1200" b="0" i="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only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one of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,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count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of 4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frets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.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done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avoid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prioritizing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with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less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notes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it-IT" sz="1200" b="0" i="0" dirty="0">
                <a:effectLst/>
                <a:latin typeface="Calibri" panose="020F0502020204030204" pitchFamily="34" charset="0"/>
              </a:rPr>
              <a:t>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total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(sum of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on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all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)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divided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by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of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.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again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done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avoid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prioritizing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with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less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notes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marL="457200" lvl="1" indent="0" rtl="0" fontAlgn="ctr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2) </a:t>
            </a:r>
            <a:r>
              <a:rPr lang="it-IT" sz="1200" dirty="0">
                <a:effectLst/>
                <a:latin typeface="Calibri" panose="020F0502020204030204" pitchFamily="34" charset="0"/>
              </a:rPr>
              <a:t>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highest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tritone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risolution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sz="120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consider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presence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a tritone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risolution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there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sequence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intervals</a:t>
            </a:r>
            <a:r>
              <a:rPr lang="it-IT" sz="1200" dirty="0">
                <a:effectLst/>
                <a:latin typeface="Calibri" panose="020F0502020204030204" pitchFamily="34" charset="0"/>
              </a:rPr>
              <a:t> (from 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voicing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to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next</a:t>
            </a:r>
            <a:r>
              <a:rPr lang="it-IT" sz="1200" dirty="0">
                <a:effectLst/>
                <a:latin typeface="Calibri" panose="020F0502020204030204" pitchFamily="34" charset="0"/>
              </a:rPr>
              <a:t>)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on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same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where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it-IT" sz="1200" dirty="0">
                <a:effectLst/>
                <a:latin typeface="Calibri" panose="020F0502020204030204" pitchFamily="34" charset="0"/>
              </a:rPr>
              <a:t>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diminished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5th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followed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a M3 or a P4, or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alternatively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it-IT" sz="1200" dirty="0">
                <a:effectLst/>
                <a:latin typeface="Calibri" panose="020F0502020204030204" pitchFamily="34" charset="0"/>
              </a:rPr>
              <a:t>An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augmented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fourth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followed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a P5 or a m6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endParaRPr lang="it-IT" dirty="0"/>
          </a:p>
          <a:p>
            <a:r>
              <a:rPr lang="it-IT" dirty="0" err="1"/>
              <a:t>As</a:t>
            </a:r>
            <a:r>
              <a:rPr lang="it-IT" dirty="0"/>
              <a:t> one can </a:t>
            </a:r>
            <a:r>
              <a:rPr lang="it-IT" dirty="0" err="1"/>
              <a:t>imagine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. In </a:t>
            </a:r>
            <a:r>
              <a:rPr lang="it-IT" dirty="0" err="1"/>
              <a:t>fact</a:t>
            </a:r>
            <a:r>
              <a:rPr lang="it-IT" dirty="0"/>
              <a:t>,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selecting</a:t>
            </a:r>
            <a:r>
              <a:rPr lang="it-IT" dirty="0"/>
              <a:t> the best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make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slow for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4 </a:t>
            </a:r>
            <a:r>
              <a:rPr lang="it-IT" dirty="0" err="1"/>
              <a:t>chords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sliding window of 4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building the </a:t>
            </a:r>
            <a:r>
              <a:rPr lang="it-IT" dirty="0" err="1"/>
              <a:t>sequence</a:t>
            </a:r>
            <a:r>
              <a:rPr lang="it-IT" dirty="0"/>
              <a:t>, and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come after </a:t>
            </a:r>
            <a:r>
              <a:rPr lang="it-IT" dirty="0" err="1"/>
              <a:t>this</a:t>
            </a:r>
            <a:r>
              <a:rPr lang="it-IT" dirty="0"/>
              <a:t> windows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«sliding windows»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overlap</a:t>
            </a:r>
            <a:r>
              <a:rPr lang="it-IT" dirty="0"/>
              <a:t> of one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window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last </a:t>
            </a:r>
            <a:r>
              <a:rPr lang="it-IT" dirty="0" err="1"/>
              <a:t>chord</a:t>
            </a:r>
            <a:r>
              <a:rPr lang="it-IT" dirty="0"/>
              <a:t> coming from the </a:t>
            </a:r>
            <a:r>
              <a:rPr lang="it-IT" dirty="0" err="1"/>
              <a:t>previous</a:t>
            </a:r>
            <a:r>
              <a:rPr lang="it-IT" dirty="0"/>
              <a:t> window </a:t>
            </a:r>
            <a:r>
              <a:rPr lang="it-IT" dirty="0" err="1"/>
              <a:t>when</a:t>
            </a:r>
            <a:r>
              <a:rPr lang="it-IT" dirty="0"/>
              <a:t> building the </a:t>
            </a:r>
            <a:r>
              <a:rPr lang="it-IT" dirty="0" err="1"/>
              <a:t>sequence</a:t>
            </a:r>
            <a:r>
              <a:rPr lang="it-IT" dirty="0"/>
              <a:t>, to </a:t>
            </a:r>
            <a:r>
              <a:rPr lang="it-IT" dirty="0" err="1"/>
              <a:t>avoid</a:t>
            </a:r>
            <a:r>
              <a:rPr lang="it-IT" dirty="0"/>
              <a:t> «ugly» </a:t>
            </a:r>
            <a:r>
              <a:rPr lang="it-IT" dirty="0" err="1"/>
              <a:t>transitions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windows.</a:t>
            </a:r>
          </a:p>
          <a:p>
            <a:r>
              <a:rPr lang="it-IT" dirty="0"/>
              <a:t>To be more </a:t>
            </a:r>
            <a:r>
              <a:rPr lang="it-IT" dirty="0" err="1"/>
              <a:t>specific</a:t>
            </a:r>
            <a:r>
              <a:rPr lang="it-IT" dirty="0"/>
              <a:t>, the </a:t>
            </a:r>
            <a:r>
              <a:rPr lang="it-IT" dirty="0" err="1"/>
              <a:t>length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window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call the «</a:t>
            </a:r>
            <a:r>
              <a:rPr lang="it-IT" dirty="0" err="1"/>
              <a:t>recursiveDepth</a:t>
            </a:r>
            <a:r>
              <a:rPr lang="it-IT" dirty="0"/>
              <a:t>» in the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bounds the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recursion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can </a:t>
            </a:r>
            <a:r>
              <a:rPr lang="it-IT" dirty="0" err="1"/>
              <a:t>reach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pratice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4 to be the best recursive Depth,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for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returning</a:t>
            </a:r>
            <a:r>
              <a:rPr lang="it-IT" dirty="0"/>
              <a:t> good </a:t>
            </a:r>
            <a:r>
              <a:rPr lang="it-IT" dirty="0" err="1"/>
              <a:t>results</a:t>
            </a:r>
            <a:r>
              <a:rPr lang="it-IT" dirty="0"/>
              <a:t>, and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beyond</a:t>
            </a:r>
            <a:r>
              <a:rPr lang="it-IT" dirty="0"/>
              <a:t> 4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93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1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27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94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3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8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2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8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7BB36-81C6-0948-E452-A7E374FFB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6691338" cy="332958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11500" dirty="0" err="1">
                <a:solidFill>
                  <a:srgbClr val="EBEBEB"/>
                </a:solidFill>
                <a:latin typeface="Amasis MT Pro Medium" panose="02040604050005020304" pitchFamily="18" charset="0"/>
              </a:rPr>
              <a:t>TabMaker</a:t>
            </a:r>
            <a:endParaRPr lang="it-IT" sz="11500" dirty="0">
              <a:solidFill>
                <a:srgbClr val="EBEBEB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6F49B4-8699-2FBE-75F3-0D41C7061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336" y="4777380"/>
            <a:ext cx="5663953" cy="1259435"/>
          </a:xfrm>
        </p:spPr>
        <p:txBody>
          <a:bodyPr>
            <a:normAutofit lnSpcReduction="10000"/>
          </a:bodyPr>
          <a:lstStyle/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Group </a:t>
            </a:r>
            <a:r>
              <a:rPr lang="it-IT" sz="1500" cap="non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members</a:t>
            </a:r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: Riccardo Di Bella, Stefano Ravasi, </a:t>
            </a:r>
            <a:r>
              <a:rPr lang="it-IT" sz="1500" cap="non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Yan</a:t>
            </a:r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it-IT" sz="1500" cap="non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Zuhang</a:t>
            </a:r>
            <a:endParaRPr lang="it-IT" sz="15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ACTM – CMRM Project </a:t>
            </a: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A.Y. 2022/23</a:t>
            </a:r>
          </a:p>
          <a:p>
            <a:endParaRPr lang="it-IT" sz="18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7" name="Picture 3" descr="Immagine che contiene grafica vettoriale, arte&#10;&#10;Descrizione generata automaticamente con attendibilità media">
            <a:extLst>
              <a:ext uri="{FF2B5EF4-FFF2-40B4-BE49-F238E27FC236}">
                <a16:creationId xmlns:a16="http://schemas.microsoft.com/office/drawing/2014/main" id="{CE13B5A3-FFEC-76B4-EB14-44DC80A12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9" r="37824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078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53143" y="1645920"/>
            <a:ext cx="3522879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BUILDING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First chord can not be inverted (generally unpleasant results)</a:t>
            </a:r>
          </a:p>
          <a:p>
            <a:endParaRPr lang="en-US"/>
          </a:p>
          <a:p>
            <a:r>
              <a:rPr lang="en-US"/>
              <a:t>Distance between consecutive chords is minimized</a:t>
            </a:r>
          </a:p>
          <a:p>
            <a:endParaRPr lang="en-US"/>
          </a:p>
          <a:p>
            <a:r>
              <a:rPr lang="en-US"/>
              <a:t>Number of tritone resolutions between consecutive chords is maximized</a:t>
            </a:r>
          </a:p>
          <a:p>
            <a:pPr marL="0" indent="0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98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207265" y="1645920"/>
            <a:ext cx="4224176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 AND FURTHER DEVELOPMENTS</a:t>
            </a:r>
          </a:p>
        </p:txBody>
      </p: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2443E9F5-8F6E-BE9C-2C89-EC9016635E12}"/>
              </a:ext>
            </a:extLst>
          </p:cNvPr>
          <p:cNvGraphicFramePr/>
          <p:nvPr/>
        </p:nvGraphicFramePr>
        <p:xfrm>
          <a:off x="5204109" y="1645920"/>
          <a:ext cx="5919503" cy="4470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5292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MAIN GOAL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23889EB-A221-9538-D963-C5CA9F1B61F7}"/>
              </a:ext>
            </a:extLst>
          </p:cNvPr>
          <p:cNvSpPr txBox="1"/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Convert a chord sequence into a feasible and «musical» voicing sequence on guitar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Follow voicing principles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is found algorithmically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possibilities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 alternate tunings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821488E6-81D0-FB21-1A7A-542BB3B122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36" r="33755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48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3855" y="1447800"/>
            <a:ext cx="3108626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200">
                <a:solidFill>
                  <a:srgbClr val="F2F2F2"/>
                </a:solidFill>
              </a:rPr>
              <a:t>FEATURES</a:t>
            </a:r>
          </a:p>
          <a:p>
            <a:pPr>
              <a:spcAft>
                <a:spcPts val="600"/>
              </a:spcAft>
            </a:pPr>
            <a:endParaRPr lang="en-US" sz="3200">
              <a:solidFill>
                <a:srgbClr val="F2F2F2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40761794-572C-956C-FB00-3444CAAD42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16447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9677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sp>
        <p:nvSpPr>
          <p:cNvPr id="6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A2F08-EBCA-B78D-0B63-F9045710A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2686452"/>
            <a:ext cx="5449889" cy="1485093"/>
          </a:xfrm>
          <a:prstGeom prst="rect">
            <a:avLst/>
          </a:prstGeom>
          <a:effectLst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</a:rPr>
              <a:t>Top part dedicated to the input 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</a:rPr>
              <a:t>Add or remove chords from the sequence</a:t>
            </a:r>
          </a:p>
          <a:p>
            <a:pPr lvl="1"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</a:rPr>
              <a:t>Specify root  and type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</a:rPr>
              <a:t>Submit button generates the voicing sequence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</a:rPr>
              <a:t>Options button</a:t>
            </a:r>
          </a:p>
        </p:txBody>
      </p:sp>
    </p:spTree>
    <p:extLst>
      <p:ext uri="{BB962C8B-B14F-4D97-AF65-F5344CB8AC3E}">
        <p14:creationId xmlns:p14="http://schemas.microsoft.com/office/powerpoint/2010/main" val="574019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GUI</a:t>
            </a:r>
          </a:p>
        </p:txBody>
      </p:sp>
      <p:sp>
        <p:nvSpPr>
          <p:cNvPr id="6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D53F4-7608-5BF4-F38A-F7B5A1CB9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" r="9774" b="-3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/>
            <a:r>
              <a:rPr lang="en-US">
                <a:solidFill>
                  <a:srgbClr val="FFFFFF"/>
                </a:solidFill>
              </a:rPr>
              <a:t>The lower section of the GUI is devoted to chord and sequence playing/visualization: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Play/forward/backward buttons to listen to the sequence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Change view between fretboard or TAB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Tuning menu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28547D-E682-2930-8FF3-582AC001FB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24" b="-4"/>
          <a:stretch/>
        </p:blipFill>
        <p:spPr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7E95B6-DBA7-60D1-942A-26B6FC10B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703" r="19209" b="1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831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1154955" y="1447800"/>
            <a:ext cx="4752399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6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OVERVIEW STRUCTURE</a:t>
            </a: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B2FD8CCE-B902-9E15-BD60-46B2EA817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2" y="264539"/>
            <a:ext cx="2013572" cy="6392293"/>
          </a:xfrm>
          <a:prstGeom prst="rect">
            <a:avLst/>
          </a:prstGeom>
          <a:effectLst/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997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881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it-IT"/>
              <a:t>CHORD TONES</a:t>
            </a:r>
          </a:p>
        </p:txBody>
      </p:sp>
      <p:sp>
        <p:nvSpPr>
          <p:cNvPr id="5133" name="Freeform: Shape 5126">
            <a:extLst>
              <a:ext uri="{FF2B5EF4-FFF2-40B4-BE49-F238E27FC236}">
                <a16:creationId xmlns:a16="http://schemas.microsoft.com/office/drawing/2014/main" id="{475CE30D-8C95-4716-A3AB-29EC9A5F1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39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34" name="Freeform 23">
            <a:extLst>
              <a:ext uri="{FF2B5EF4-FFF2-40B4-BE49-F238E27FC236}">
                <a16:creationId xmlns:a16="http://schemas.microsoft.com/office/drawing/2014/main" id="{5262E9D7-B5C1-4E6C-B3EF-2F4807705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ow to Play Major and Minor Triads on The Piano - Learn to Play an  Instrument with step-by-step lessons | Simply Blog">
            <a:extLst>
              <a:ext uri="{FF2B5EF4-FFF2-40B4-BE49-F238E27FC236}">
                <a16:creationId xmlns:a16="http://schemas.microsoft.com/office/drawing/2014/main" id="{677AE611-B5B6-EB82-8570-DBC9E76E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6586" y="647699"/>
            <a:ext cx="2162555" cy="2162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 descr="Immagine che contiene linea, cerchio&#10;&#10;Descrizione generata automaticamente">
            <a:extLst>
              <a:ext uri="{FF2B5EF4-FFF2-40B4-BE49-F238E27FC236}">
                <a16:creationId xmlns:a16="http://schemas.microsoft.com/office/drawing/2014/main" id="{E7DEFBCF-BEF5-EC6E-9977-A2B3FFB81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709" y="847060"/>
            <a:ext cx="2627752" cy="1763833"/>
          </a:xfrm>
          <a:prstGeom prst="rect">
            <a:avLst/>
          </a:prstGeom>
          <a:effectLst/>
        </p:spPr>
      </p:pic>
      <p:sp>
        <p:nvSpPr>
          <p:cNvPr id="5135" name="Rectangle 5130">
            <a:extLst>
              <a:ext uri="{FF2B5EF4-FFF2-40B4-BE49-F238E27FC236}">
                <a16:creationId xmlns:a16="http://schemas.microsoft.com/office/drawing/2014/main" id="{C8C7DA03-3808-49BC-946F-ECACEAE88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0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it-IT"/>
              <a:t>A triad must contain all the tones</a:t>
            </a:r>
          </a:p>
          <a:p>
            <a:endParaRPr lang="it-IT"/>
          </a:p>
          <a:p>
            <a:r>
              <a:rPr lang="it-IT"/>
              <a:t>In a tetrade the </a:t>
            </a:r>
            <a:r>
              <a:rPr lang="it-IT" b="1"/>
              <a:t>5th can be skipped</a:t>
            </a:r>
          </a:p>
          <a:p>
            <a:endParaRPr lang="it-IT"/>
          </a:p>
          <a:p>
            <a:r>
              <a:rPr lang="it-IT"/>
              <a:t>Only 1st and 2nd </a:t>
            </a:r>
            <a:r>
              <a:rPr lang="it-IT" b="1"/>
              <a:t>inversions</a:t>
            </a:r>
            <a:r>
              <a:rPr lang="it-IT"/>
              <a:t> are allowed (7th can not be in bass)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122" name="Picture 2" descr="Chord Inversions Explained">
            <a:extLst>
              <a:ext uri="{FF2B5EF4-FFF2-40B4-BE49-F238E27FC236}">
                <a16:creationId xmlns:a16="http://schemas.microsoft.com/office/drawing/2014/main" id="{52824CE8-596B-2DE5-0C22-D0FA78766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3" t="31731" r="5000" b="12047"/>
          <a:stretch/>
        </p:blipFill>
        <p:spPr bwMode="auto">
          <a:xfrm>
            <a:off x="6093990" y="3070518"/>
            <a:ext cx="5449471" cy="31135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3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FEASIBILITY CONSTRAINTS</a:t>
            </a:r>
          </a:p>
        </p:txBody>
      </p:sp>
      <p:sp>
        <p:nvSpPr>
          <p:cNvPr id="103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mmagine 6" descr="Immagine che contiene musica, Strumento musicale, chitarra, persona&#10;&#10;Descrizione generata automaticamente">
            <a:extLst>
              <a:ext uri="{FF2B5EF4-FFF2-40B4-BE49-F238E27FC236}">
                <a16:creationId xmlns:a16="http://schemas.microsoft.com/office/drawing/2014/main" id="{2DEC5DF2-251F-32F3-FCE3-584EA11801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1" r="2" b="20401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600">
                <a:solidFill>
                  <a:srgbClr val="FFFFFF"/>
                </a:solidFill>
              </a:rPr>
              <a:t>Fingers can </a:t>
            </a:r>
            <a:r>
              <a:rPr lang="it-IT" sz="1600" b="1">
                <a:solidFill>
                  <a:srgbClr val="FFFFFF"/>
                </a:solidFill>
              </a:rPr>
              <a:t>not cross</a:t>
            </a:r>
          </a:p>
          <a:p>
            <a:pPr>
              <a:lnSpc>
                <a:spcPct val="90000"/>
              </a:lnSpc>
            </a:pPr>
            <a:endParaRPr lang="it-IT" sz="16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600" b="1">
                <a:solidFill>
                  <a:srgbClr val="FFFFFF"/>
                </a:solidFill>
              </a:rPr>
              <a:t>Left-most fret </a:t>
            </a:r>
            <a:r>
              <a:rPr lang="it-IT" sz="1600">
                <a:solidFill>
                  <a:srgbClr val="FFFFFF"/>
                </a:solidFill>
              </a:rPr>
              <a:t>will always be assigned to the </a:t>
            </a:r>
            <a:r>
              <a:rPr lang="it-IT" sz="1600" b="1">
                <a:solidFill>
                  <a:srgbClr val="FFFFFF"/>
                </a:solidFill>
              </a:rPr>
              <a:t>index finger </a:t>
            </a:r>
            <a:r>
              <a:rPr lang="it-IT" sz="1600">
                <a:solidFill>
                  <a:srgbClr val="FFFFFF"/>
                </a:solidFill>
              </a:rPr>
              <a:t>(always possible to find a voicing)</a:t>
            </a:r>
          </a:p>
          <a:p>
            <a:pPr>
              <a:lnSpc>
                <a:spcPct val="90000"/>
              </a:lnSpc>
            </a:pPr>
            <a:endParaRPr lang="it-IT" sz="16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600">
                <a:solidFill>
                  <a:srgbClr val="FFFFFF"/>
                </a:solidFill>
              </a:rPr>
              <a:t>Adjacent fingers must press adjacent frets (+1 stretch allowed in difficult mode)</a:t>
            </a:r>
          </a:p>
          <a:p>
            <a:pPr>
              <a:lnSpc>
                <a:spcPct val="90000"/>
              </a:lnSpc>
            </a:pPr>
            <a:endParaRPr lang="it-IT" sz="16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600">
                <a:solidFill>
                  <a:srgbClr val="FFFFFF"/>
                </a:solidFill>
              </a:rPr>
              <a:t>Maximum chord </a:t>
            </a:r>
            <a:r>
              <a:rPr lang="it-IT" sz="1600" b="1">
                <a:solidFill>
                  <a:srgbClr val="FFFFFF"/>
                </a:solidFill>
              </a:rPr>
              <a:t>width</a:t>
            </a:r>
            <a:r>
              <a:rPr lang="it-IT" sz="1600">
                <a:solidFill>
                  <a:srgbClr val="FFFFFF"/>
                </a:solidFill>
              </a:rPr>
              <a:t> must not exceed </a:t>
            </a:r>
            <a:r>
              <a:rPr lang="it-IT" sz="1600" b="1">
                <a:solidFill>
                  <a:srgbClr val="FFFFFF"/>
                </a:solidFill>
              </a:rPr>
              <a:t>4 frets </a:t>
            </a:r>
            <a:r>
              <a:rPr lang="it-IT" sz="1600">
                <a:solidFill>
                  <a:srgbClr val="FFFFFF"/>
                </a:solidFill>
              </a:rPr>
              <a:t>(5 in difficult mode)</a:t>
            </a:r>
          </a:p>
          <a:p>
            <a:pPr>
              <a:lnSpc>
                <a:spcPct val="90000"/>
              </a:lnSpc>
            </a:pPr>
            <a:endParaRPr lang="it-IT" sz="16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600">
                <a:solidFill>
                  <a:srgbClr val="FFFFFF"/>
                </a:solidFill>
              </a:rPr>
              <a:t>Check if </a:t>
            </a:r>
            <a:r>
              <a:rPr lang="it-IT" sz="1600" b="1">
                <a:solidFill>
                  <a:srgbClr val="FFFFFF"/>
                </a:solidFill>
              </a:rPr>
              <a:t>barre</a:t>
            </a:r>
            <a:r>
              <a:rPr lang="it-IT" sz="1600">
                <a:solidFill>
                  <a:srgbClr val="FFFFFF"/>
                </a:solidFill>
              </a:rPr>
              <a:t> can be used</a:t>
            </a:r>
          </a:p>
          <a:p>
            <a:pPr>
              <a:lnSpc>
                <a:spcPct val="90000"/>
              </a:lnSpc>
            </a:pPr>
            <a:endParaRPr lang="it-IT" sz="160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54DAF9-BC56-42F1-6584-67DC6A3F5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3" r="-2" b="25633"/>
          <a:stretch/>
        </p:blipFill>
        <p:spPr bwMode="auto"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Strumento musicale, musica, chitarra, persona&#10;&#10;Descrizione generata automaticamente">
            <a:extLst>
              <a:ext uri="{FF2B5EF4-FFF2-40B4-BE49-F238E27FC236}">
                <a16:creationId xmlns:a16="http://schemas.microsoft.com/office/drawing/2014/main" id="{12D5DE69-53B2-63BF-A569-4ADEACF2BA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3" r="2" b="9313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958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53143" y="1645920"/>
            <a:ext cx="3778297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CONSTRAINTS AND VOICING BUILDING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The doubling of the 3rd is avoided if the chord has a dominant function</a:t>
            </a:r>
          </a:p>
          <a:p>
            <a:endParaRPr lang="en-US"/>
          </a:p>
          <a:p>
            <a:r>
              <a:rPr lang="en-US"/>
              <a:t>Having two perfect 4th intervals is avoided when chords are inverted</a:t>
            </a:r>
          </a:p>
          <a:p>
            <a:endParaRPr lang="en-US"/>
          </a:p>
          <a:p>
            <a:r>
              <a:rPr lang="en-US"/>
              <a:t>Open chords (at least one unfretted open string) are preferred whenever possible</a:t>
            </a:r>
          </a:p>
          <a:p>
            <a:endParaRPr lang="en-US"/>
          </a:p>
          <a:p>
            <a:r>
              <a:rPr lang="en-US"/>
              <a:t>Chord with more notes are preferred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Arancione ros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541</TotalTime>
  <Words>2220</Words>
  <Application>Microsoft Office PowerPoint</Application>
  <PresentationFormat>Widescreen</PresentationFormat>
  <Paragraphs>163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Amasis MT Pro Medium</vt:lpstr>
      <vt:lpstr>Arial</vt:lpstr>
      <vt:lpstr>Calibri</vt:lpstr>
      <vt:lpstr>Century Gothic</vt:lpstr>
      <vt:lpstr>Courier New</vt:lpstr>
      <vt:lpstr>Wingdings 3</vt:lpstr>
      <vt:lpstr>Ione</vt:lpstr>
      <vt:lpstr>TabMaker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CHORD TONES</vt:lpstr>
      <vt:lpstr>FEASIBILITY CONSTRAINTS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TabMaker</dc:title>
  <dc:creator>Stefano Ravasi</dc:creator>
  <cp:lastModifiedBy>Riccardo Di Bella</cp:lastModifiedBy>
  <cp:revision>80</cp:revision>
  <dcterms:created xsi:type="dcterms:W3CDTF">2023-07-03T12:40:54Z</dcterms:created>
  <dcterms:modified xsi:type="dcterms:W3CDTF">2023-07-09T17:56:42Z</dcterms:modified>
</cp:coreProperties>
</file>