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8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85" r:id="rId13"/>
    <p:sldId id="274" r:id="rId14"/>
    <p:sldId id="275" r:id="rId15"/>
    <p:sldId id="28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582" autoAdjust="0"/>
  </p:normalViewPr>
  <p:slideViewPr>
    <p:cSldViewPr snapToGrid="0">
      <p:cViewPr varScale="1">
        <p:scale>
          <a:sx n="55" d="100"/>
          <a:sy n="55" d="100"/>
        </p:scale>
        <p:origin x="17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MIDI capabilities </a:t>
          </a:r>
          <a:r>
            <a:rPr lang="en-US" dirty="0"/>
            <a:t>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</a:t>
          </a:r>
          <a:r>
            <a:rPr lang="en-US" sz="2000" b="1" kern="1200" dirty="0"/>
            <a:t>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user options (e.g. </a:t>
          </a:r>
          <a:r>
            <a:rPr lang="en-US" sz="2000" b="1" kern="1200" dirty="0"/>
            <a:t>interacting</a:t>
          </a:r>
          <a:r>
            <a:rPr lang="en-US" sz="2000" kern="1200" dirty="0"/>
            <a:t>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MIDI capabilities </a:t>
          </a:r>
          <a:r>
            <a:rPr lang="en-US" sz="2000" kern="1200" dirty="0"/>
            <a:t>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musical staff notation </a:t>
          </a:r>
          <a:r>
            <a:rPr lang="en-US" sz="2000" kern="1200" dirty="0"/>
            <a:t>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tritone </a:t>
            </a:r>
            <a:r>
              <a:rPr lang="it-IT" dirty="0" err="1"/>
              <a:t>intervals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strong </a:t>
            </a:r>
            <a:r>
              <a:rPr lang="it-IT" dirty="0" err="1"/>
              <a:t>dissonance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Approx</a:t>
            </a:r>
            <a:r>
              <a:rPr lang="it-IT" dirty="0"/>
              <a:t> 8 minutes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second </a:t>
            </a:r>
            <a:r>
              <a:rPr lang="it-IT" dirty="0" err="1"/>
              <a:t>block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3d </a:t>
            </a:r>
            <a:r>
              <a:rPr lang="it-IT" dirty="0" err="1"/>
              <a:t>block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(Last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4:26 minutes, a bit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12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main</a:t>
            </a:r>
            <a:r>
              <a:rPr lang="it-IT" dirty="0"/>
              <a:t> component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App.vue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entry point for the user interaction.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HTML code for the user </a:t>
            </a:r>
            <a:r>
              <a:rPr lang="it-IT" dirty="0" err="1"/>
              <a:t>interface</a:t>
            </a:r>
            <a:r>
              <a:rPr lang="it-IT" dirty="0"/>
              <a:t> and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dedicated</a:t>
            </a:r>
            <a:r>
              <a:rPr lang="it-IT" dirty="0"/>
              <a:t> to input or output </a:t>
            </a:r>
            <a:r>
              <a:rPr lang="it-IT" dirty="0" err="1"/>
              <a:t>function</a:t>
            </a:r>
            <a:r>
              <a:rPr lang="it-IT" dirty="0"/>
              <a:t>, for the input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fretboard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handles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tuning and the options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show a pop up menu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tuning or the user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child</a:t>
            </a:r>
            <a:r>
              <a:rPr lang="it-IT" dirty="0"/>
              <a:t> component </a:t>
            </a:r>
            <a:r>
              <a:rPr lang="it-IT" dirty="0" err="1"/>
              <a:t>receive</a:t>
            </a:r>
            <a:r>
              <a:rPr lang="it-IT" dirty="0"/>
              <a:t> the state </a:t>
            </a:r>
            <a:r>
              <a:rPr lang="it-IT" dirty="0" err="1"/>
              <a:t>variables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app component,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back the </a:t>
            </a:r>
            <a:r>
              <a:rPr lang="it-IT" dirty="0" err="1"/>
              <a:t>modified</a:t>
            </a:r>
            <a:r>
              <a:rPr lang="it-IT" dirty="0"/>
              <a:t> state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bunch</a:t>
            </a:r>
            <a:r>
              <a:rPr lang="it-IT" dirty="0"/>
              <a:t> of utility </a:t>
            </a:r>
            <a:r>
              <a:rPr lang="it-IT" dirty="0" err="1"/>
              <a:t>functions</a:t>
            </a:r>
            <a:r>
              <a:rPr lang="it-IT" dirty="0"/>
              <a:t>.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graphic part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some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some tasks. 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voicing.js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voicing</a:t>
            </a:r>
            <a:r>
              <a:rPr lang="it-IT" dirty="0"/>
              <a:t>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Feasibility.js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check </a:t>
            </a:r>
            <a:r>
              <a:rPr lang="it-IT" dirty="0" err="1"/>
              <a:t>feasibility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 err="1"/>
              <a:t>FretboardModel.j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modeling</a:t>
            </a:r>
            <a:r>
              <a:rPr lang="it-IT" dirty="0"/>
              <a:t> of the notes on </a:t>
            </a:r>
            <a:r>
              <a:rPr lang="it-IT" dirty="0" err="1"/>
              <a:t>fretboard</a:t>
            </a:r>
            <a:r>
              <a:rPr lang="it-IT" dirty="0"/>
              <a:t>, and </a:t>
            </a:r>
            <a:r>
              <a:rPr lang="it-IT" dirty="0" err="1"/>
              <a:t>searching</a:t>
            </a:r>
            <a:r>
              <a:rPr lang="it-IT" dirty="0"/>
              <a:t> notes on the </a:t>
            </a:r>
            <a:r>
              <a:rPr lang="it-IT" dirty="0" err="1"/>
              <a:t>fretboard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MidiInput.js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handle midi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Note.js </a:t>
            </a:r>
            <a:r>
              <a:rPr lang="it-IT" dirty="0" err="1"/>
              <a:t>specifies</a:t>
            </a:r>
            <a:r>
              <a:rPr lang="it-IT" dirty="0"/>
              <a:t> the Note class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notes, and </a:t>
            </a:r>
            <a:r>
              <a:rPr lang="it-IT" dirty="0" err="1"/>
              <a:t>functions</a:t>
            </a:r>
            <a:r>
              <a:rPr lang="it-IT" dirty="0"/>
              <a:t> to operate on </a:t>
            </a:r>
            <a:r>
              <a:rPr lang="it-IT" dirty="0" err="1"/>
              <a:t>them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Sound.js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for the sound </a:t>
            </a:r>
            <a:r>
              <a:rPr lang="it-IT" dirty="0" err="1"/>
              <a:t>synthesis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fretboardModel.js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and handle the data model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one </a:t>
            </a:r>
            <a:r>
              <a:rPr lang="it-IT" dirty="0" err="1"/>
              <a:t>but</a:t>
            </a:r>
            <a:r>
              <a:rPr lang="it-IT" dirty="0"/>
              <a:t> the one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voicing</a:t>
            </a:r>
            <a:r>
              <a:rPr lang="it-IT" dirty="0"/>
              <a:t> generation.</a:t>
            </a:r>
          </a:p>
          <a:p>
            <a:r>
              <a:rPr lang="it-IT" dirty="0" err="1"/>
              <a:t>Basically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custom Note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note.js </a:t>
            </a:r>
            <a:r>
              <a:rPr lang="it-IT" dirty="0" err="1"/>
              <a:t>module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note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a pitch class,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C, D, E and so on, and an </a:t>
            </a:r>
            <a:r>
              <a:rPr lang="it-IT" dirty="0" err="1"/>
              <a:t>octave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an </a:t>
            </a:r>
            <a:r>
              <a:rPr lang="it-IT" dirty="0" err="1"/>
              <a:t>integer</a:t>
            </a:r>
            <a:r>
              <a:rPr lang="it-IT" dirty="0"/>
              <a:t>.</a:t>
            </a:r>
          </a:p>
          <a:p>
            <a:r>
              <a:rPr lang="it-IT" dirty="0"/>
              <a:t>The note.js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advanced</a:t>
            </a:r>
            <a:r>
              <a:rPr lang="it-IT" dirty="0"/>
              <a:t> note equality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takes account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note,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C </a:t>
            </a:r>
            <a:r>
              <a:rPr lang="it-IT" dirty="0" err="1"/>
              <a:t>sharp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notes </a:t>
            </a:r>
            <a:r>
              <a:rPr lang="it-IT" dirty="0" err="1"/>
              <a:t>as</a:t>
            </a:r>
            <a:r>
              <a:rPr lang="it-IT" dirty="0"/>
              <a:t> a D </a:t>
            </a:r>
            <a:r>
              <a:rPr lang="it-IT" dirty="0" err="1"/>
              <a:t>flat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r>
              <a:rPr lang="it-IT" dirty="0" err="1"/>
              <a:t>Among</a:t>
            </a:r>
            <a:r>
              <a:rPr lang="it-IT" dirty="0"/>
              <a:t> the utility </a:t>
            </a:r>
            <a:r>
              <a:rPr lang="it-IT" dirty="0" err="1"/>
              <a:t>functions</a:t>
            </a:r>
            <a:r>
              <a:rPr lang="it-IT" dirty="0"/>
              <a:t>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are</a:t>
            </a:r>
          </a:p>
          <a:p>
            <a:r>
              <a:rPr lang="it-IT" dirty="0"/>
              <a:t>-</a:t>
            </a:r>
            <a:r>
              <a:rPr lang="it-IT" dirty="0" err="1"/>
              <a:t>getNote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the note </a:t>
            </a:r>
            <a:r>
              <a:rPr lang="it-IT" dirty="0" err="1"/>
              <a:t>corresponding</a:t>
            </a:r>
            <a:r>
              <a:rPr lang="it-IT" dirty="0"/>
              <a:t> to a position</a:t>
            </a:r>
          </a:p>
          <a:p>
            <a:r>
              <a:rPr lang="it-IT" dirty="0"/>
              <a:t>-</a:t>
            </a:r>
            <a:r>
              <a:rPr lang="it-IT" dirty="0" err="1"/>
              <a:t>findPositions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given</a:t>
            </a:r>
            <a:r>
              <a:rPr lang="it-IT" dirty="0"/>
              <a:t> note on the </a:t>
            </a:r>
            <a:r>
              <a:rPr lang="it-IT" dirty="0" err="1"/>
              <a:t>fretboard</a:t>
            </a:r>
            <a:r>
              <a:rPr lang="it-IT" dirty="0"/>
              <a:t>. The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ignoreOctave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care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finger an </a:t>
            </a:r>
            <a:r>
              <a:rPr lang="it-IT" dirty="0" err="1"/>
              <a:t>integer</a:t>
            </a:r>
            <a:r>
              <a:rPr lang="it-IT" dirty="0"/>
              <a:t> from 0 to 3. So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list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fingers.</a:t>
            </a:r>
          </a:p>
          <a:p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a new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one of the </a:t>
            </a:r>
            <a:r>
              <a:rPr lang="it-IT" dirty="0" err="1"/>
              <a:t>available</a:t>
            </a:r>
            <a:r>
              <a:rPr lang="it-IT" dirty="0"/>
              <a:t> finger to the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violate the </a:t>
            </a:r>
            <a:r>
              <a:rPr lang="it-IT" dirty="0" err="1"/>
              <a:t>constraints</a:t>
            </a:r>
            <a:r>
              <a:rPr lang="it-IT" dirty="0"/>
              <a:t>. </a:t>
            </a:r>
          </a:p>
          <a:p>
            <a:r>
              <a:rPr lang="it-IT" dirty="0"/>
              <a:t>Using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checks, for </a:t>
            </a:r>
            <a:r>
              <a:rPr lang="it-IT" dirty="0" err="1"/>
              <a:t>example</a:t>
            </a:r>
            <a:r>
              <a:rPr lang="it-IT" dirty="0"/>
              <a:t> one </a:t>
            </a:r>
            <a:r>
              <a:rPr lang="it-IT" dirty="0" err="1"/>
              <a:t>obvious</a:t>
            </a:r>
            <a:r>
              <a:rPr lang="it-IT" dirty="0"/>
              <a:t>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cross fingers, and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«finger»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finger, and </a:t>
            </a:r>
            <a:r>
              <a:rPr lang="it-IT" dirty="0" err="1"/>
              <a:t>usedFingers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finger, by checking </a:t>
            </a:r>
            <a:r>
              <a:rPr lang="it-IT" dirty="0" err="1"/>
              <a:t>if</a:t>
            </a:r>
            <a:r>
              <a:rPr lang="it-IT" dirty="0"/>
              <a:t> the product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fret</a:t>
            </a:r>
            <a:r>
              <a:rPr lang="it-IT" dirty="0"/>
              <a:t> and the finger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positive. In </a:t>
            </a:r>
            <a:r>
              <a:rPr lang="it-IT" dirty="0" err="1"/>
              <a:t>fact</a:t>
            </a:r>
            <a:r>
              <a:rPr lang="it-IT" dirty="0"/>
              <a:t>, for the fingers to </a:t>
            </a:r>
            <a:r>
              <a:rPr lang="it-IT" dirty="0" err="1"/>
              <a:t>not</a:t>
            </a:r>
            <a:r>
              <a:rPr lang="it-IT" dirty="0"/>
              <a:t> cross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 must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or </a:t>
            </a:r>
            <a:r>
              <a:rPr lang="it-IT" dirty="0" err="1"/>
              <a:t>decrease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part of the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dirty="0"/>
              <a:t>Voicing.js 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8B902-F46B-7BB5-7774-D1FABBC2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116D1D-D3C0-0260-D084-9869297E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91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doubling of the 3rd</a:t>
            </a:r>
            <a:r>
              <a:rPr lang="en-US" dirty="0"/>
              <a:t> is avoided if the chord has a dominant function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b="1" dirty="0"/>
              <a:t>two perfect 4th </a:t>
            </a:r>
            <a:r>
              <a:rPr lang="en-US" dirty="0"/>
              <a:t>intervals is avoided when chords are inverted</a:t>
            </a:r>
          </a:p>
          <a:p>
            <a:endParaRPr lang="en-US" dirty="0"/>
          </a:p>
          <a:p>
            <a:r>
              <a:rPr lang="en-US" dirty="0"/>
              <a:t>Avoid two </a:t>
            </a:r>
            <a:r>
              <a:rPr lang="en-US" b="1" dirty="0"/>
              <a:t>stacked tritones</a:t>
            </a:r>
          </a:p>
          <a:p>
            <a:endParaRPr lang="en-US" dirty="0"/>
          </a:p>
          <a:p>
            <a:r>
              <a:rPr lang="en-US" b="1" dirty="0"/>
              <a:t>Open chords </a:t>
            </a:r>
            <a:r>
              <a:rPr lang="en-US" dirty="0"/>
              <a:t>(at least one unfretted open string) are preferred whenever possible</a:t>
            </a:r>
          </a:p>
          <a:p>
            <a:endParaRPr lang="en-US" dirty="0"/>
          </a:p>
          <a:p>
            <a:r>
              <a:rPr lang="en-US" dirty="0"/>
              <a:t>Chord with </a:t>
            </a:r>
            <a:r>
              <a:rPr lang="en-US" b="1" dirty="0"/>
              <a:t>more notes </a:t>
            </a:r>
            <a:r>
              <a:rPr lang="en-US" dirty="0"/>
              <a:t>are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8" y="1415845"/>
            <a:ext cx="652085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First chord can not be inverted (generally unpleasant results)</a:t>
            </a:r>
          </a:p>
          <a:p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31960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Enable MIDI </a:t>
            </a:r>
            <a:r>
              <a:rPr lang="en-US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Code </a:t>
            </a:r>
            <a:r>
              <a:rPr lang="it-IT" sz="3200" dirty="0" err="1">
                <a:solidFill>
                  <a:srgbClr val="EBEBEB"/>
                </a:solidFill>
              </a:rPr>
              <a:t>Structure</a:t>
            </a:r>
            <a:endParaRPr lang="it-IT" sz="32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000" dirty="0" err="1">
                <a:solidFill>
                  <a:srgbClr val="FFFFFF"/>
                </a:solidFill>
              </a:rPr>
              <a:t>Main</a:t>
            </a:r>
            <a:r>
              <a:rPr lang="it-IT" sz="1000" dirty="0">
                <a:solidFill>
                  <a:srgbClr val="FFFFFF"/>
                </a:solidFill>
              </a:rPr>
              <a:t> component: </a:t>
            </a:r>
            <a:r>
              <a:rPr lang="it-IT" sz="1000" dirty="0" err="1">
                <a:solidFill>
                  <a:srgbClr val="FFFFFF"/>
                </a:solidFill>
              </a:rPr>
              <a:t>App.vue</a:t>
            </a:r>
            <a:endParaRPr lang="it-IT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Child </a:t>
            </a:r>
            <a:r>
              <a:rPr lang="it-IT" sz="1000" dirty="0" err="1">
                <a:solidFill>
                  <a:srgbClr val="FFFFFF"/>
                </a:solidFill>
              </a:rPr>
              <a:t>components</a:t>
            </a:r>
            <a:r>
              <a:rPr lang="it-IT" sz="10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Input: </a:t>
            </a:r>
            <a:r>
              <a:rPr lang="it-IT" sz="1000" dirty="0" err="1">
                <a:solidFill>
                  <a:srgbClr val="FFFFFF"/>
                </a:solidFill>
              </a:rPr>
              <a:t>Tuning.vue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Options.vue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ToggleButton.vue</a:t>
            </a:r>
            <a:endParaRPr lang="it-IT" sz="1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Output: </a:t>
            </a:r>
            <a:r>
              <a:rPr lang="it-IT" sz="1000" dirty="0" err="1">
                <a:solidFill>
                  <a:srgbClr val="FFFFFF"/>
                </a:solidFill>
              </a:rPr>
              <a:t>Fretboard.vue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Tablature.vue</a:t>
            </a:r>
            <a:endParaRPr lang="it-IT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Utility </a:t>
            </a:r>
            <a:r>
              <a:rPr lang="it-IT" sz="1000" dirty="0" err="1">
                <a:solidFill>
                  <a:srgbClr val="FFFFFF"/>
                </a:solidFill>
              </a:rPr>
              <a:t>functions</a:t>
            </a:r>
            <a:r>
              <a:rPr lang="it-IT" sz="10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3051735"/>
            <a:ext cx="6495847" cy="1364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=&gt;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-&gt; 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1225</TotalTime>
  <Words>2950</Words>
  <Application>Microsoft Office PowerPoint</Application>
  <PresentationFormat>Widescreen</PresentationFormat>
  <Paragraphs>223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114</cp:revision>
  <dcterms:created xsi:type="dcterms:W3CDTF">2023-07-03T12:40:54Z</dcterms:created>
  <dcterms:modified xsi:type="dcterms:W3CDTF">2023-07-23T00:34:01Z</dcterms:modified>
</cp:coreProperties>
</file>