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7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5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5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5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5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5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5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5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5"/>
      <dgm:spPr/>
    </dgm:pt>
    <dgm:pt modelId="{AE25924C-A9A5-4DCB-A028-4FE32F569180}" type="pres">
      <dgm:prSet presAssocID="{DACCF290-BAF1-417E-A283-3B109951F9B3}" presName="vert1" presStyleCnt="0"/>
      <dgm:spPr/>
    </dgm:pt>
    <dgm:pt modelId="{32A7D242-7512-488A-B851-8DFFC95BBFD2}" type="pres">
      <dgm:prSet presAssocID="{5469E7B8-B284-4383-9D28-1EE9A67C4F70}" presName="thickLine" presStyleLbl="alignNode1" presStyleIdx="4" presStyleCnt="5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4" presStyleCnt="5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0758ECFD-D6A5-41A6-864B-D39A15A89044}" srcId="{FE4F50F1-4A2F-4A10-901F-320D0BBFB972}" destId="{5469E7B8-B284-4383-9D28-1EE9A67C4F70}" srcOrd="4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C36BCAEB-CD99-400C-87C0-D09A52F77E2C}" type="presParOf" srcId="{F1F09055-6E41-42C1-BD75-F5B51814CD23}" destId="{32A7D242-7512-488A-B851-8DFFC95BBFD2}" srcOrd="8" destOrd="0" presId="urn:microsoft.com/office/officeart/2008/layout/LinedList"/>
    <dgm:cxn modelId="{534213D6-187D-4B3F-9D60-A129A792A5AA}" type="presParOf" srcId="{F1F09055-6E41-42C1-BD75-F5B51814CD23}" destId="{82EA9EDD-58BB-4FF6-82FA-38CABC8AC5C9}" srcOrd="9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545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545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Chord sequences are playable and enjoyable from a musical perspective</a:t>
          </a:r>
        </a:p>
      </dsp:txBody>
      <dsp:txXfrm>
        <a:off x="0" y="545"/>
        <a:ext cx="5919503" cy="893945"/>
      </dsp:txXfrm>
    </dsp:sp>
    <dsp:sp modelId="{36944F8F-7E08-42DB-B4D8-B55F697D867B}">
      <dsp:nvSpPr>
        <dsp:cNvPr id="0" name=""/>
        <dsp:cNvSpPr/>
      </dsp:nvSpPr>
      <dsp:spPr>
        <a:xfrm>
          <a:off x="0" y="89449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894491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but effective GUI</a:t>
          </a:r>
        </a:p>
      </dsp:txBody>
      <dsp:txXfrm>
        <a:off x="0" y="894491"/>
        <a:ext cx="5919503" cy="893945"/>
      </dsp:txXfrm>
    </dsp:sp>
    <dsp:sp modelId="{2EE1021D-C362-494B-9CE4-A0A2BE1591E9}">
      <dsp:nvSpPr>
        <dsp:cNvPr id="0" name=""/>
        <dsp:cNvSpPr/>
      </dsp:nvSpPr>
      <dsp:spPr>
        <a:xfrm>
          <a:off x="0" y="1788437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788437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</a:t>
          </a:r>
          <a:r>
            <a:rPr lang="en-US" sz="2300" b="1" kern="1200" dirty="0"/>
            <a:t>more interesting voicing rules</a:t>
          </a:r>
        </a:p>
      </dsp:txBody>
      <dsp:txXfrm>
        <a:off x="0" y="1788437"/>
        <a:ext cx="5919503" cy="893945"/>
      </dsp:txXfrm>
    </dsp:sp>
    <dsp:sp modelId="{A539E8C4-BB88-443A-916F-19DBD6B934B7}">
      <dsp:nvSpPr>
        <dsp:cNvPr id="0" name=""/>
        <dsp:cNvSpPr/>
      </dsp:nvSpPr>
      <dsp:spPr>
        <a:xfrm>
          <a:off x="0" y="26823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682383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more user options (e.g. </a:t>
          </a:r>
          <a:r>
            <a:rPr lang="en-US" sz="2300" b="1" kern="1200" dirty="0"/>
            <a:t>interacting</a:t>
          </a:r>
          <a:r>
            <a:rPr lang="en-US" sz="2300" kern="1200" dirty="0"/>
            <a:t> with the resulting sequence)</a:t>
          </a:r>
        </a:p>
      </dsp:txBody>
      <dsp:txXfrm>
        <a:off x="0" y="2682383"/>
        <a:ext cx="5919503" cy="893945"/>
      </dsp:txXfrm>
    </dsp:sp>
    <dsp:sp modelId="{32A7D242-7512-488A-B851-8DFFC95BBFD2}">
      <dsp:nvSpPr>
        <dsp:cNvPr id="0" name=""/>
        <dsp:cNvSpPr/>
      </dsp:nvSpPr>
      <dsp:spPr>
        <a:xfrm>
          <a:off x="0" y="357632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576329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</a:t>
          </a:r>
          <a:r>
            <a:rPr lang="en-US" sz="2300" b="1" kern="1200" dirty="0"/>
            <a:t>musical staff notation </a:t>
          </a:r>
          <a:r>
            <a:rPr lang="en-US" sz="2300" kern="1200" dirty="0"/>
            <a:t>for chord input/visualization</a:t>
          </a:r>
        </a:p>
      </dsp:txBody>
      <dsp:txXfrm>
        <a:off x="0" y="3576329"/>
        <a:ext cx="5919503" cy="893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concerns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works by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valid</a:t>
            </a:r>
            <a:r>
              <a:rPr lang="it-IT" dirty="0"/>
              <a:t> note on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proceed</a:t>
            </a:r>
            <a:r>
              <a:rPr lang="it-IT" dirty="0"/>
              <a:t> </a:t>
            </a:r>
            <a:r>
              <a:rPr lang="it-IT" dirty="0" err="1"/>
              <a:t>descending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by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searching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of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valid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stop following </a:t>
            </a:r>
            <a:r>
              <a:rPr lang="it-IT" dirty="0" err="1"/>
              <a:t>it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time.</a:t>
            </a:r>
          </a:p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works in a recursive way,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calls </a:t>
            </a:r>
            <a:r>
              <a:rPr lang="it-IT" dirty="0" err="1"/>
              <a:t>itself</a:t>
            </a:r>
            <a:r>
              <a:rPr lang="it-IT" dirty="0"/>
              <a:t> on a subset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strings</a:t>
            </a:r>
            <a:r>
              <a:rPr lang="it-IT" dirty="0"/>
              <a:t>, and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positions.</a:t>
            </a:r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10 minutes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generation of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Basically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a list of </a:t>
            </a:r>
            <a:r>
              <a:rPr lang="it-IT" dirty="0" err="1"/>
              <a:t>voicings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«</a:t>
            </a:r>
            <a:r>
              <a:rPr lang="it-IT" dirty="0" err="1"/>
              <a:t>optimal</a:t>
            </a:r>
            <a:r>
              <a:rPr lang="it-IT" dirty="0"/>
              <a:t>» one,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midiInput.js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handling</a:t>
            </a:r>
            <a:r>
              <a:rPr lang="it-IT" dirty="0"/>
              <a:t> the MIDI </a:t>
            </a:r>
            <a:r>
              <a:rPr lang="it-IT" dirty="0" err="1"/>
              <a:t>chord</a:t>
            </a:r>
            <a:r>
              <a:rPr lang="it-IT" dirty="0"/>
              <a:t> input.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r>
              <a:rPr lang="it-IT" dirty="0"/>
              <a:t>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notes </a:t>
            </a:r>
            <a:r>
              <a:rPr lang="it-IT" dirty="0" err="1"/>
              <a:t>within</a:t>
            </a:r>
            <a:r>
              <a:rPr lang="it-IT" dirty="0"/>
              <a:t> a 200 </a:t>
            </a:r>
            <a:r>
              <a:rPr lang="it-IT" dirty="0" err="1"/>
              <a:t>ms</a:t>
            </a:r>
            <a:r>
              <a:rPr lang="it-IT" dirty="0"/>
              <a:t> window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So the first note to come set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onset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following notes,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200ms from </a:t>
            </a:r>
            <a:r>
              <a:rPr lang="it-IT" dirty="0" err="1"/>
              <a:t>this</a:t>
            </a:r>
            <a:r>
              <a:rPr lang="it-IT" dirty="0"/>
              <a:t> first one,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new </a:t>
            </a:r>
            <a:r>
              <a:rPr lang="it-IT" dirty="0" err="1"/>
              <a:t>chord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3 notes,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replacing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Chord.detect</a:t>
            </a:r>
            <a:r>
              <a:rPr lang="it-IT" dirty="0"/>
              <a:t> from the tonal.js library,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the </a:t>
            </a:r>
            <a:r>
              <a:rPr lang="it-IT" dirty="0" err="1"/>
              <a:t>recognized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swap </a:t>
            </a:r>
            <a:r>
              <a:rPr lang="it-IT" dirty="0" err="1"/>
              <a:t>chord</a:t>
            </a:r>
            <a:r>
              <a:rPr lang="it-IT" dirty="0"/>
              <a:t> and clear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, I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suggest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developments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 time: </a:t>
            </a:r>
            <a:r>
              <a:rPr lang="it-IT" dirty="0" err="1"/>
              <a:t>around</a:t>
            </a:r>
            <a:r>
              <a:rPr lang="it-IT" dirty="0"/>
              <a:t> 14:30 </a:t>
            </a:r>
            <a:r>
              <a:rPr lang="it-IT" dirty="0" err="1"/>
              <a:t>mins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4 minutes up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main</a:t>
            </a:r>
            <a:r>
              <a:rPr lang="it-IT" dirty="0"/>
              <a:t> component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App.vue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entry point for the user interaction.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HTML code for the user </a:t>
            </a:r>
            <a:r>
              <a:rPr lang="it-IT" dirty="0" err="1"/>
              <a:t>interface</a:t>
            </a:r>
            <a:r>
              <a:rPr lang="it-IT" dirty="0"/>
              <a:t> and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dedicated</a:t>
            </a:r>
            <a:r>
              <a:rPr lang="it-IT" dirty="0"/>
              <a:t> to input or output </a:t>
            </a:r>
            <a:r>
              <a:rPr lang="it-IT" dirty="0" err="1"/>
              <a:t>function</a:t>
            </a:r>
            <a:r>
              <a:rPr lang="it-IT" dirty="0"/>
              <a:t>,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fretboard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handles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While</a:t>
            </a:r>
            <a:r>
              <a:rPr lang="it-IT" dirty="0"/>
              <a:t>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tuning and the options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show a pop up menu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tuning or the user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child</a:t>
            </a:r>
            <a:r>
              <a:rPr lang="it-IT" dirty="0"/>
              <a:t> component </a:t>
            </a:r>
            <a:r>
              <a:rPr lang="it-IT" dirty="0" err="1"/>
              <a:t>receive</a:t>
            </a:r>
            <a:r>
              <a:rPr lang="it-IT" dirty="0"/>
              <a:t> the state </a:t>
            </a:r>
            <a:r>
              <a:rPr lang="it-IT" dirty="0" err="1"/>
              <a:t>variables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app component,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back the </a:t>
            </a:r>
            <a:r>
              <a:rPr lang="it-IT" dirty="0" err="1"/>
              <a:t>modified</a:t>
            </a:r>
            <a:r>
              <a:rPr lang="it-IT" dirty="0"/>
              <a:t> state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/>
              <a:t>----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split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first 5 minutes part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bunch</a:t>
            </a:r>
            <a:r>
              <a:rPr lang="it-IT" dirty="0"/>
              <a:t> of utility </a:t>
            </a:r>
            <a:r>
              <a:rPr lang="it-IT" dirty="0" err="1"/>
              <a:t>functions</a:t>
            </a:r>
            <a:r>
              <a:rPr lang="it-IT" dirty="0"/>
              <a:t>.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graphic part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some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some tasks. 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voicing.js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voicing</a:t>
            </a:r>
            <a:r>
              <a:rPr lang="it-IT" dirty="0"/>
              <a:t>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Feasibility.js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check </a:t>
            </a:r>
            <a:r>
              <a:rPr lang="it-IT" dirty="0" err="1"/>
              <a:t>feasibility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FretboardModel.js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modeling</a:t>
            </a:r>
            <a:r>
              <a:rPr lang="it-IT" dirty="0"/>
              <a:t> of the notes on </a:t>
            </a:r>
            <a:r>
              <a:rPr lang="it-IT" dirty="0" err="1"/>
              <a:t>fretboard</a:t>
            </a:r>
            <a:r>
              <a:rPr lang="it-IT" dirty="0"/>
              <a:t>, and </a:t>
            </a:r>
            <a:r>
              <a:rPr lang="it-IT" dirty="0" err="1"/>
              <a:t>searching</a:t>
            </a:r>
            <a:r>
              <a:rPr lang="it-IT" dirty="0"/>
              <a:t> notes on the </a:t>
            </a:r>
            <a:r>
              <a:rPr lang="it-IT" dirty="0" err="1"/>
              <a:t>fretboard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MidiInput.js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handle midi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Note.js </a:t>
            </a:r>
            <a:r>
              <a:rPr lang="it-IT" dirty="0" err="1"/>
              <a:t>specifies</a:t>
            </a:r>
            <a:r>
              <a:rPr lang="it-IT" dirty="0"/>
              <a:t> the Note class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notes, and </a:t>
            </a:r>
            <a:r>
              <a:rPr lang="it-IT" dirty="0" err="1"/>
              <a:t>functions</a:t>
            </a:r>
            <a:r>
              <a:rPr lang="it-IT" dirty="0"/>
              <a:t> to operate on </a:t>
            </a:r>
            <a:r>
              <a:rPr lang="it-IT" dirty="0" err="1"/>
              <a:t>them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Sound.js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for the sound </a:t>
            </a:r>
            <a:r>
              <a:rPr lang="it-IT" dirty="0" err="1"/>
              <a:t>synthesis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Around</a:t>
            </a:r>
            <a:r>
              <a:rPr lang="it-IT" dirty="0"/>
              <a:t> 6 minutes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fretboardModel.js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and handle the data model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one </a:t>
            </a:r>
            <a:r>
              <a:rPr lang="it-IT" dirty="0" err="1"/>
              <a:t>but</a:t>
            </a:r>
            <a:r>
              <a:rPr lang="it-IT" dirty="0"/>
              <a:t> the one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voicing</a:t>
            </a:r>
            <a:r>
              <a:rPr lang="it-IT" dirty="0"/>
              <a:t> generation.</a:t>
            </a:r>
          </a:p>
          <a:p>
            <a:r>
              <a:rPr lang="it-IT" dirty="0" err="1"/>
              <a:t>Basically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custom Note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note.js </a:t>
            </a:r>
            <a:r>
              <a:rPr lang="it-IT" dirty="0" err="1"/>
              <a:t>module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note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a pitch class,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C, D, E and so on, and an </a:t>
            </a:r>
            <a:r>
              <a:rPr lang="it-IT" dirty="0" err="1"/>
              <a:t>octave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an </a:t>
            </a:r>
            <a:r>
              <a:rPr lang="it-IT" dirty="0" err="1"/>
              <a:t>integer</a:t>
            </a:r>
            <a:r>
              <a:rPr lang="it-IT" dirty="0"/>
              <a:t>.</a:t>
            </a:r>
          </a:p>
          <a:p>
            <a:r>
              <a:rPr lang="it-IT" dirty="0"/>
              <a:t>The note.js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advanced</a:t>
            </a:r>
            <a:r>
              <a:rPr lang="it-IT" dirty="0"/>
              <a:t> note equality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takes account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note,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C </a:t>
            </a:r>
            <a:r>
              <a:rPr lang="it-IT" dirty="0" err="1"/>
              <a:t>sharp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notes </a:t>
            </a:r>
            <a:r>
              <a:rPr lang="it-IT" dirty="0" err="1"/>
              <a:t>as</a:t>
            </a:r>
            <a:r>
              <a:rPr lang="it-IT" dirty="0"/>
              <a:t> a D </a:t>
            </a:r>
            <a:r>
              <a:rPr lang="it-IT" dirty="0" err="1"/>
              <a:t>flat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r>
              <a:rPr lang="it-IT" dirty="0" err="1"/>
              <a:t>Among</a:t>
            </a:r>
            <a:r>
              <a:rPr lang="it-IT" dirty="0"/>
              <a:t> the utility </a:t>
            </a:r>
            <a:r>
              <a:rPr lang="it-IT" dirty="0" err="1"/>
              <a:t>functions</a:t>
            </a:r>
            <a:r>
              <a:rPr lang="it-IT" dirty="0"/>
              <a:t>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are</a:t>
            </a:r>
          </a:p>
          <a:p>
            <a:r>
              <a:rPr lang="it-IT" dirty="0"/>
              <a:t>-</a:t>
            </a:r>
            <a:r>
              <a:rPr lang="it-IT" dirty="0" err="1"/>
              <a:t>getNote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the note </a:t>
            </a:r>
            <a:r>
              <a:rPr lang="it-IT" dirty="0" err="1"/>
              <a:t>corresponding</a:t>
            </a:r>
            <a:r>
              <a:rPr lang="it-IT" dirty="0"/>
              <a:t> to a position</a:t>
            </a:r>
          </a:p>
          <a:p>
            <a:r>
              <a:rPr lang="it-IT" dirty="0"/>
              <a:t>-</a:t>
            </a:r>
            <a:r>
              <a:rPr lang="it-IT" dirty="0" err="1"/>
              <a:t>findPositions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given</a:t>
            </a:r>
            <a:r>
              <a:rPr lang="it-IT" dirty="0"/>
              <a:t> note on the </a:t>
            </a:r>
            <a:r>
              <a:rPr lang="it-IT" dirty="0" err="1"/>
              <a:t>fretboard</a:t>
            </a:r>
            <a:r>
              <a:rPr lang="it-IT" dirty="0"/>
              <a:t>. The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ignoreOctave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care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finger an </a:t>
            </a:r>
            <a:r>
              <a:rPr lang="it-IT" dirty="0" err="1"/>
              <a:t>integer</a:t>
            </a:r>
            <a:r>
              <a:rPr lang="it-IT" dirty="0"/>
              <a:t> from 0 to 3. So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list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fingers.</a:t>
            </a:r>
          </a:p>
          <a:p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a new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one of the </a:t>
            </a:r>
            <a:r>
              <a:rPr lang="it-IT" dirty="0" err="1"/>
              <a:t>available</a:t>
            </a:r>
            <a:r>
              <a:rPr lang="it-IT" dirty="0"/>
              <a:t> finger to the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violate the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from the list.</a:t>
            </a:r>
          </a:p>
          <a:p>
            <a:r>
              <a:rPr lang="it-IT" dirty="0"/>
              <a:t>Using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checks, for </a:t>
            </a:r>
            <a:r>
              <a:rPr lang="it-IT" dirty="0" err="1"/>
              <a:t>example</a:t>
            </a:r>
            <a:r>
              <a:rPr lang="it-IT" dirty="0"/>
              <a:t> one </a:t>
            </a:r>
            <a:r>
              <a:rPr lang="it-IT" dirty="0" err="1"/>
              <a:t>obvious</a:t>
            </a:r>
            <a:r>
              <a:rPr lang="it-IT" dirty="0"/>
              <a:t>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cross fingers, and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«finger»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finger, and </a:t>
            </a:r>
            <a:r>
              <a:rPr lang="it-IT" dirty="0" err="1"/>
              <a:t>usedFinger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finger, by checking </a:t>
            </a:r>
            <a:r>
              <a:rPr lang="it-IT" dirty="0" err="1"/>
              <a:t>if</a:t>
            </a:r>
            <a:r>
              <a:rPr lang="it-IT" dirty="0"/>
              <a:t> the product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fret</a:t>
            </a:r>
            <a:r>
              <a:rPr lang="it-IT" dirty="0"/>
              <a:t> and the finger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positive. In </a:t>
            </a:r>
            <a:r>
              <a:rPr lang="it-IT" dirty="0" err="1"/>
              <a:t>fact</a:t>
            </a:r>
            <a:r>
              <a:rPr lang="it-IT" dirty="0"/>
              <a:t>, for the fingers to </a:t>
            </a:r>
            <a:r>
              <a:rPr lang="it-IT" dirty="0" err="1"/>
              <a:t>not</a:t>
            </a:r>
            <a:r>
              <a:rPr lang="it-IT" dirty="0"/>
              <a:t> cross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 must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or </a:t>
            </a:r>
            <a:r>
              <a:rPr lang="it-IT" dirty="0" err="1"/>
              <a:t>decrease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part of the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voicing.js </a:t>
            </a:r>
            <a:r>
              <a:rPr lang="it-IT" dirty="0"/>
              <a:t>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voicing.js </a:t>
            </a:r>
            <a:r>
              <a:rPr lang="en-US" dirty="0">
                <a:solidFill>
                  <a:srgbClr val="FFFFFF"/>
                </a:solidFill>
              </a:rPr>
              <a:t>– Voicing 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midiInput.js – Handle MIDI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Chord</a:t>
            </a:r>
            <a:r>
              <a:rPr lang="it-IT" sz="3200" dirty="0"/>
              <a:t> </a:t>
            </a:r>
            <a:r>
              <a:rPr lang="it-IT" sz="3200" dirty="0" err="1"/>
              <a:t>recognition</a:t>
            </a:r>
            <a:r>
              <a:rPr lang="it-IT" sz="3200" dirty="0"/>
              <a:t>:</a:t>
            </a:r>
          </a:p>
          <a:p>
            <a:pPr lvl="1"/>
            <a:r>
              <a:rPr lang="it-IT" sz="2800" dirty="0" err="1"/>
              <a:t>Consider</a:t>
            </a:r>
            <a:r>
              <a:rPr lang="it-IT" sz="2800" dirty="0"/>
              <a:t> notes </a:t>
            </a:r>
            <a:r>
              <a:rPr lang="it-IT" sz="2800" dirty="0" err="1"/>
              <a:t>within</a:t>
            </a:r>
            <a:r>
              <a:rPr lang="it-IT" sz="2800" dirty="0"/>
              <a:t> a 200 </a:t>
            </a:r>
            <a:r>
              <a:rPr lang="it-IT" sz="2800" dirty="0" err="1"/>
              <a:t>ms</a:t>
            </a:r>
            <a:r>
              <a:rPr lang="it-IT" sz="2800" dirty="0"/>
              <a:t> window</a:t>
            </a:r>
          </a:p>
          <a:p>
            <a:pPr lvl="1"/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least</a:t>
            </a:r>
            <a:r>
              <a:rPr lang="it-IT" sz="2800" dirty="0"/>
              <a:t> 3 notes</a:t>
            </a:r>
          </a:p>
          <a:p>
            <a:pPr lvl="2"/>
            <a:r>
              <a:rPr lang="it-IT" sz="2400" dirty="0" err="1"/>
              <a:t>Recognize</a:t>
            </a:r>
            <a:r>
              <a:rPr lang="it-IT" sz="2400" dirty="0"/>
              <a:t> </a:t>
            </a:r>
            <a:r>
              <a:rPr lang="it-IT" sz="2400" dirty="0" err="1"/>
              <a:t>chord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b="1" i="1" dirty="0" err="1"/>
              <a:t>Chord.detect</a:t>
            </a:r>
            <a:r>
              <a:rPr lang="it-IT" sz="2400" b="1" i="1" dirty="0"/>
              <a:t>(notes)</a:t>
            </a:r>
            <a:r>
              <a:rPr lang="it-IT" sz="2400" i="1" dirty="0"/>
              <a:t> from tonal.js library</a:t>
            </a:r>
          </a:p>
          <a:p>
            <a:pPr lvl="2"/>
            <a:r>
              <a:rPr lang="it-IT" sz="2400" i="1" dirty="0"/>
              <a:t>Use </a:t>
            </a:r>
            <a:r>
              <a:rPr lang="it-IT" sz="2400" b="1" i="1" dirty="0" err="1"/>
              <a:t>callback</a:t>
            </a:r>
            <a:r>
              <a:rPr lang="it-IT" sz="2400" i="1" dirty="0"/>
              <a:t> to </a:t>
            </a:r>
            <a:r>
              <a:rPr lang="it-IT" sz="2400" i="1" dirty="0" err="1"/>
              <a:t>App.vue</a:t>
            </a:r>
            <a:r>
              <a:rPr lang="it-IT" sz="2400" i="1" dirty="0"/>
              <a:t> to </a:t>
            </a:r>
            <a:r>
              <a:rPr lang="it-IT" sz="2400" i="1" dirty="0" err="1"/>
              <a:t>append</a:t>
            </a:r>
            <a:r>
              <a:rPr lang="it-IT" sz="2400" i="1" dirty="0"/>
              <a:t> </a:t>
            </a:r>
            <a:r>
              <a:rPr lang="it-IT" sz="2400" i="1" dirty="0" err="1"/>
              <a:t>chord</a:t>
            </a:r>
            <a:r>
              <a:rPr lang="it-IT" sz="2400" i="1" dirty="0"/>
              <a:t> to </a:t>
            </a:r>
            <a:r>
              <a:rPr lang="it-IT" sz="2400" i="1" dirty="0" err="1"/>
              <a:t>sequence</a:t>
            </a:r>
            <a:endParaRPr lang="it-IT" sz="24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1132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Enable MIDI </a:t>
            </a:r>
            <a:r>
              <a:rPr lang="en-US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</a:rPr>
              <a:t>Code </a:t>
            </a:r>
            <a:r>
              <a:rPr lang="it-IT" sz="4000" dirty="0" err="1">
                <a:solidFill>
                  <a:srgbClr val="EBEBEB"/>
                </a:solidFill>
              </a:rPr>
              <a:t>Structure</a:t>
            </a:r>
            <a:endParaRPr lang="it-IT" sz="40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235933"/>
            <a:ext cx="3517454" cy="4317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 err="1">
                <a:solidFill>
                  <a:srgbClr val="FFFFFF"/>
                </a:solidFill>
              </a:rPr>
              <a:t>Main</a:t>
            </a:r>
            <a:r>
              <a:rPr lang="it-IT" sz="1400" dirty="0">
                <a:solidFill>
                  <a:srgbClr val="FFFFFF"/>
                </a:solidFill>
              </a:rPr>
              <a:t> component: </a:t>
            </a:r>
            <a:r>
              <a:rPr lang="it-IT" sz="1400" dirty="0" err="1">
                <a:solidFill>
                  <a:srgbClr val="FFFFFF"/>
                </a:solidFill>
              </a:rPr>
              <a:t>App.vue</a:t>
            </a:r>
            <a:endParaRPr lang="it-IT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Child </a:t>
            </a:r>
            <a:r>
              <a:rPr lang="it-IT" sz="1400" dirty="0" err="1">
                <a:solidFill>
                  <a:srgbClr val="FFFFFF"/>
                </a:solidFill>
              </a:rPr>
              <a:t>components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Input: </a:t>
            </a:r>
            <a:r>
              <a:rPr lang="it-IT" sz="1400" dirty="0" err="1">
                <a:solidFill>
                  <a:srgbClr val="FFFFFF"/>
                </a:solidFill>
              </a:rPr>
              <a:t>Tuning.vue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dirty="0" err="1">
                <a:solidFill>
                  <a:srgbClr val="FFFFFF"/>
                </a:solidFill>
              </a:rPr>
              <a:t>Options.vue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dirty="0" err="1">
                <a:solidFill>
                  <a:srgbClr val="FFFFFF"/>
                </a:solidFill>
              </a:rPr>
              <a:t>ToggleButton.vue</a:t>
            </a:r>
            <a:endParaRPr lang="it-IT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Output: </a:t>
            </a:r>
            <a:r>
              <a:rPr lang="it-IT" sz="1400" dirty="0" err="1">
                <a:solidFill>
                  <a:srgbClr val="FFFFFF"/>
                </a:solidFill>
              </a:rPr>
              <a:t>Fretboard.vue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dirty="0" err="1">
                <a:solidFill>
                  <a:srgbClr val="FFFFFF"/>
                </a:solidFill>
              </a:rPr>
              <a:t>Tablature.vue</a:t>
            </a:r>
            <a:endParaRPr lang="it-IT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Utility </a:t>
            </a:r>
            <a:r>
              <a:rPr lang="it-IT" sz="1400" dirty="0" err="1">
                <a:solidFill>
                  <a:srgbClr val="FFFFFF"/>
                </a:solidFill>
              </a:rPr>
              <a:t>functions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3051735"/>
            <a:ext cx="6495847" cy="1364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=&gt;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-&gt; 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1293</TotalTime>
  <Words>2961</Words>
  <Application>Microsoft Office PowerPoint</Application>
  <PresentationFormat>Widescreen</PresentationFormat>
  <Paragraphs>221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midiInput.js – Handle MIDI input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121</cp:revision>
  <dcterms:created xsi:type="dcterms:W3CDTF">2023-07-03T12:40:54Z</dcterms:created>
  <dcterms:modified xsi:type="dcterms:W3CDTF">2023-07-23T13:23:19Z</dcterms:modified>
</cp:coreProperties>
</file>