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56" r:id="rId2"/>
    <p:sldId id="272" r:id="rId3"/>
    <p:sldId id="279" r:id="rId4"/>
    <p:sldId id="270" r:id="rId5"/>
    <p:sldId id="273" r:id="rId6"/>
    <p:sldId id="281" r:id="rId7"/>
    <p:sldId id="278" r:id="rId8"/>
    <p:sldId id="261" r:id="rId9"/>
    <p:sldId id="260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8170" autoAdjust="0"/>
  </p:normalViewPr>
  <p:slideViewPr>
    <p:cSldViewPr snapToGrid="0">
      <p:cViewPr varScale="1">
        <p:scale>
          <a:sx n="48" d="100"/>
          <a:sy n="48" d="100"/>
        </p:scale>
        <p:origin x="20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MIDI capabilities </a:t>
          </a:r>
          <a:r>
            <a:rPr lang="en-US" dirty="0"/>
            <a:t>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</a:t>
          </a:r>
          <a:r>
            <a:rPr lang="en-US" sz="2000" b="1" kern="1200" dirty="0"/>
            <a:t>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user options (e.g. </a:t>
          </a:r>
          <a:r>
            <a:rPr lang="en-US" sz="2000" b="1" kern="1200" dirty="0"/>
            <a:t>interacting</a:t>
          </a:r>
          <a:r>
            <a:rPr lang="en-US" sz="2000" kern="1200" dirty="0"/>
            <a:t>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MIDI capabilities </a:t>
          </a:r>
          <a:r>
            <a:rPr lang="en-US" sz="2000" kern="1200" dirty="0"/>
            <a:t>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musical staff notation </a:t>
          </a:r>
          <a:r>
            <a:rPr lang="en-US" sz="2000" kern="1200" dirty="0"/>
            <a:t>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3d </a:t>
            </a:r>
            <a:r>
              <a:rPr lang="it-IT" dirty="0" err="1"/>
              <a:t>block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(Last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4:26 minutes, a bit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12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tripling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some «</a:t>
            </a:r>
            <a:r>
              <a:rPr lang="it-IT" dirty="0" err="1"/>
              <a:t>imbalance</a:t>
            </a:r>
            <a:r>
              <a:rPr lang="it-IT" dirty="0"/>
              <a:t>» in the </a:t>
            </a:r>
            <a:r>
              <a:rPr lang="it-IT" dirty="0" err="1"/>
              <a:t>final</a:t>
            </a:r>
            <a:r>
              <a:rPr lang="it-IT" dirty="0"/>
              <a:t> sound, by </a:t>
            </a:r>
            <a:r>
              <a:rPr lang="it-IT" dirty="0" err="1"/>
              <a:t>overemphasizing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tone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fingers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 In </a:t>
            </a:r>
            <a:r>
              <a:rPr lang="it-IT" dirty="0" err="1"/>
              <a:t>difficult</a:t>
            </a:r>
            <a:r>
              <a:rPr lang="it-IT" dirty="0"/>
              <a:t> mode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tritone </a:t>
            </a:r>
            <a:r>
              <a:rPr lang="it-IT" dirty="0" err="1"/>
              <a:t>intervals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strong </a:t>
            </a:r>
            <a:r>
              <a:rPr lang="it-IT" dirty="0" err="1"/>
              <a:t>dissonance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Approx</a:t>
            </a:r>
            <a:r>
              <a:rPr lang="it-IT" dirty="0"/>
              <a:t> 8 minutes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second </a:t>
            </a:r>
            <a:r>
              <a:rPr lang="it-IT" dirty="0" err="1"/>
              <a:t>block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doubling of the 3rd</a:t>
            </a:r>
            <a:r>
              <a:rPr lang="en-US" dirty="0"/>
              <a:t> is avoided if the chord has a dominant function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b="1" dirty="0"/>
              <a:t>two perfect 4th </a:t>
            </a:r>
            <a:r>
              <a:rPr lang="en-US" dirty="0"/>
              <a:t>intervals is avoided when chords are inverted</a:t>
            </a:r>
          </a:p>
          <a:p>
            <a:endParaRPr lang="en-US" dirty="0"/>
          </a:p>
          <a:p>
            <a:r>
              <a:rPr lang="en-US" dirty="0"/>
              <a:t>Avoid two </a:t>
            </a:r>
            <a:r>
              <a:rPr lang="en-US" b="1" dirty="0"/>
              <a:t>stacked tritones</a:t>
            </a:r>
          </a:p>
          <a:p>
            <a:endParaRPr lang="en-US" dirty="0"/>
          </a:p>
          <a:p>
            <a:r>
              <a:rPr lang="en-US" b="1" dirty="0"/>
              <a:t>Open chords </a:t>
            </a:r>
            <a:r>
              <a:rPr lang="en-US" dirty="0"/>
              <a:t>(at least one unfretted open string) are preferred whenever possible</a:t>
            </a:r>
          </a:p>
          <a:p>
            <a:endParaRPr lang="en-US" dirty="0"/>
          </a:p>
          <a:p>
            <a:r>
              <a:rPr lang="en-US" dirty="0"/>
              <a:t>Chord with </a:t>
            </a:r>
            <a:r>
              <a:rPr lang="en-US" b="1" dirty="0"/>
              <a:t>more notes </a:t>
            </a:r>
            <a:r>
              <a:rPr lang="en-US" dirty="0"/>
              <a:t>are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8" y="1415845"/>
            <a:ext cx="652085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First chord can not be inverted (generally unpleasant results)</a:t>
            </a:r>
          </a:p>
          <a:p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31960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Enable MIDI </a:t>
            </a:r>
            <a:r>
              <a:rPr lang="en-US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Frameworks and Technologies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/HTML/CSS</a:t>
            </a:r>
          </a:p>
          <a:p>
            <a:r>
              <a:rPr lang="it-IT" dirty="0"/>
              <a:t>Vue.js framework </a:t>
            </a:r>
            <a:r>
              <a:rPr lang="it-IT" dirty="0" err="1"/>
              <a:t>used</a:t>
            </a:r>
            <a:r>
              <a:rPr lang="it-IT" dirty="0"/>
              <a:t> for the GUI</a:t>
            </a:r>
          </a:p>
          <a:p>
            <a:r>
              <a:rPr lang="it-IT" dirty="0"/>
              <a:t>Web MIDI API for MIDI interaction</a:t>
            </a:r>
          </a:p>
          <a:p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 music theory library</a:t>
            </a:r>
          </a:p>
          <a:p>
            <a:pPr lvl="1"/>
            <a:r>
              <a:rPr lang="it-IT" dirty="0" err="1"/>
              <a:t>Chords</a:t>
            </a:r>
            <a:r>
              <a:rPr lang="it-IT" dirty="0"/>
              <a:t> notes</a:t>
            </a:r>
          </a:p>
          <a:p>
            <a:pPr lvl="1"/>
            <a:r>
              <a:rPr lang="it-IT" dirty="0"/>
              <a:t>Musical </a:t>
            </a:r>
            <a:r>
              <a:rPr lang="it-IT" dirty="0" err="1"/>
              <a:t>intervals</a:t>
            </a:r>
            <a:endParaRPr lang="it-IT" dirty="0"/>
          </a:p>
          <a:p>
            <a:r>
              <a:rPr lang="it-IT" dirty="0" err="1"/>
              <a:t>AudioSynth</a:t>
            </a:r>
            <a:endParaRPr lang="it-IT" dirty="0"/>
          </a:p>
          <a:p>
            <a:pPr lvl="1"/>
            <a:r>
              <a:rPr lang="it-IT" dirty="0" err="1"/>
              <a:t>Generating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sound for </a:t>
            </a:r>
            <a:r>
              <a:rPr lang="it-IT" dirty="0" err="1"/>
              <a:t>chord</a:t>
            </a:r>
            <a:r>
              <a:rPr lang="it-IT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CHORD TONES</a:t>
            </a:r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a tetrade the </a:t>
            </a:r>
            <a:r>
              <a:rPr lang="it-IT" b="1" dirty="0"/>
              <a:t>5th can be </a:t>
            </a:r>
            <a:r>
              <a:rPr lang="it-IT" b="1" dirty="0" err="1"/>
              <a:t>skipped</a:t>
            </a:r>
            <a:endParaRPr lang="it-IT" b="1" dirty="0"/>
          </a:p>
          <a:p>
            <a:endParaRPr lang="it-IT" b="1" dirty="0"/>
          </a:p>
          <a:p>
            <a:r>
              <a:rPr lang="it-IT" dirty="0"/>
              <a:t>No triple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b="1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FEASIBILITY CONSTRAINTS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Fingers can </a:t>
            </a:r>
            <a:r>
              <a:rPr lang="it-IT" sz="1800" b="1" dirty="0" err="1">
                <a:solidFill>
                  <a:srgbClr val="FFFFFF"/>
                </a:solidFill>
              </a:rPr>
              <a:t>not</a:t>
            </a:r>
            <a:r>
              <a:rPr lang="it-IT" sz="1800" b="1" dirty="0">
                <a:solidFill>
                  <a:srgbClr val="FFFFFF"/>
                </a:solidFill>
              </a:rPr>
              <a:t> cross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b="1" dirty="0">
                <a:solidFill>
                  <a:srgbClr val="FFFFFF"/>
                </a:solidFill>
              </a:rPr>
              <a:t>Left-</a:t>
            </a:r>
            <a:r>
              <a:rPr lang="it-IT" sz="1800" b="1" dirty="0" err="1">
                <a:solidFill>
                  <a:srgbClr val="FFFFFF"/>
                </a:solidFill>
              </a:rPr>
              <a:t>most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fret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will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be </a:t>
            </a:r>
            <a:r>
              <a:rPr lang="it-IT" sz="1800" dirty="0" err="1">
                <a:solidFill>
                  <a:srgbClr val="FFFFFF"/>
                </a:solidFill>
              </a:rPr>
              <a:t>assigned</a:t>
            </a:r>
            <a:r>
              <a:rPr lang="it-IT" sz="1800" dirty="0">
                <a:solidFill>
                  <a:srgbClr val="FFFFFF"/>
                </a:solidFill>
              </a:rPr>
              <a:t> to the </a:t>
            </a:r>
            <a:r>
              <a:rPr lang="it-IT" sz="1800" b="1" dirty="0">
                <a:solidFill>
                  <a:srgbClr val="FFFFFF"/>
                </a:solidFill>
              </a:rPr>
              <a:t>index finger </a:t>
            </a:r>
            <a:r>
              <a:rPr lang="it-IT" sz="1800" dirty="0">
                <a:solidFill>
                  <a:srgbClr val="FFFFFF"/>
                </a:solidFill>
              </a:rPr>
              <a:t>(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possible</a:t>
            </a:r>
            <a:r>
              <a:rPr lang="it-IT" sz="1800" dirty="0">
                <a:solidFill>
                  <a:srgbClr val="FFFFFF"/>
                </a:solidFill>
              </a:rPr>
              <a:t> to </a:t>
            </a:r>
            <a:r>
              <a:rPr lang="it-IT" sz="1800" dirty="0" err="1">
                <a:solidFill>
                  <a:srgbClr val="FFFFFF"/>
                </a:solidFill>
              </a:rPr>
              <a:t>find</a:t>
            </a:r>
            <a:r>
              <a:rPr lang="it-IT" sz="1800" dirty="0">
                <a:solidFill>
                  <a:srgbClr val="FFFFFF"/>
                </a:solidFill>
              </a:rPr>
              <a:t> a </a:t>
            </a:r>
            <a:r>
              <a:rPr lang="it-IT" sz="1800" dirty="0" err="1">
                <a:solidFill>
                  <a:srgbClr val="FFFFFF"/>
                </a:solidFill>
              </a:rPr>
              <a:t>voicing</a:t>
            </a:r>
            <a:r>
              <a:rPr lang="it-IT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fingers must press </a:t>
            </a: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frets</a:t>
            </a:r>
            <a:r>
              <a:rPr lang="it-IT" sz="1800" dirty="0">
                <a:solidFill>
                  <a:srgbClr val="FFFFFF"/>
                </a:solidFill>
              </a:rPr>
              <a:t> (+1 stretch </a:t>
            </a:r>
            <a:r>
              <a:rPr lang="it-IT" sz="1800" dirty="0" err="1">
                <a:solidFill>
                  <a:srgbClr val="FFFFFF"/>
                </a:solidFill>
              </a:rPr>
              <a:t>allowed</a:t>
            </a:r>
            <a:r>
              <a:rPr lang="it-IT" sz="1800" dirty="0">
                <a:solidFill>
                  <a:srgbClr val="FFFFFF"/>
                </a:solidFill>
              </a:rPr>
              <a:t>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Maximum </a:t>
            </a:r>
            <a:r>
              <a:rPr lang="it-IT" sz="1800" dirty="0" err="1">
                <a:solidFill>
                  <a:srgbClr val="FFFFFF"/>
                </a:solidFill>
              </a:rPr>
              <a:t>chord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width</a:t>
            </a:r>
            <a:r>
              <a:rPr lang="it-IT" sz="1800" dirty="0">
                <a:solidFill>
                  <a:srgbClr val="FFFFFF"/>
                </a:solidFill>
              </a:rPr>
              <a:t> must </a:t>
            </a:r>
            <a:r>
              <a:rPr lang="it-IT" sz="1800" dirty="0" err="1">
                <a:solidFill>
                  <a:srgbClr val="FFFFFF"/>
                </a:solidFill>
              </a:rPr>
              <a:t>not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exceed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4 </a:t>
            </a:r>
            <a:r>
              <a:rPr lang="it-IT" sz="1800" b="1" dirty="0" err="1">
                <a:solidFill>
                  <a:srgbClr val="FFFFFF"/>
                </a:solidFill>
              </a:rPr>
              <a:t>frets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>
                <a:solidFill>
                  <a:srgbClr val="FFFFFF"/>
                </a:solidFill>
              </a:rPr>
              <a:t>(5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Check </a:t>
            </a:r>
            <a:r>
              <a:rPr lang="it-IT" sz="1800" dirty="0" err="1">
                <a:solidFill>
                  <a:srgbClr val="FFFFFF"/>
                </a:solidFill>
              </a:rPr>
              <a:t>if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barre</a:t>
            </a:r>
            <a:r>
              <a:rPr lang="it-IT" sz="1800" dirty="0">
                <a:solidFill>
                  <a:srgbClr val="FFFFFF"/>
                </a:solidFill>
              </a:rPr>
              <a:t> can be </a:t>
            </a:r>
            <a:r>
              <a:rPr lang="it-IT" sz="1800" dirty="0" err="1">
                <a:solidFill>
                  <a:srgbClr val="FFFFFF"/>
                </a:solidFill>
              </a:rPr>
              <a:t>used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1022</TotalTime>
  <Words>2588</Words>
  <Application>Microsoft Office PowerPoint</Application>
  <PresentationFormat>Widescreen</PresentationFormat>
  <Paragraphs>197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Presentazione standard di PowerPoint</vt:lpstr>
      <vt:lpstr>CHORD TONES</vt:lpstr>
      <vt:lpstr>FEASIBILITY CONSTRAINTS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93</cp:revision>
  <dcterms:created xsi:type="dcterms:W3CDTF">2023-07-03T12:40:54Z</dcterms:created>
  <dcterms:modified xsi:type="dcterms:W3CDTF">2023-07-22T16:48:29Z</dcterms:modified>
</cp:coreProperties>
</file>