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  <p:sldId id="260" r:id="rId8"/>
    <p:sldId id="271" r:id="rId9"/>
    <p:sldId id="261" r:id="rId10"/>
    <p:sldId id="272" r:id="rId11"/>
    <p:sldId id="285" r:id="rId12"/>
    <p:sldId id="274" r:id="rId13"/>
    <p:sldId id="286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9" r:id="rId23"/>
    <p:sldId id="291" r:id="rId24"/>
    <p:sldId id="290" r:id="rId25"/>
    <p:sldId id="288" r:id="rId26"/>
    <p:sldId id="283" r:id="rId27"/>
    <p:sldId id="284" r:id="rId28"/>
    <p:sldId id="268" r:id="rId2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3F2"/>
    <a:srgbClr val="00B3F8"/>
    <a:srgbClr val="00FF00"/>
    <a:srgbClr val="FF952B"/>
    <a:srgbClr val="A6FCED"/>
    <a:srgbClr val="FFF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AC250D-F605-4DB9-AE8C-D3E9A3C65275}" v="101" dt="2020-01-19T23:01:28.756"/>
    <p1510:client id="{87E593C3-9003-4F58-A3DD-A69D3DBB8BB3}" v="296" dt="2020-01-18T16:40:28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7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édéric Korradi" userId="9ed6f12c-2786-4d39-b099-d9c2e0c27260" providerId="ADAL" clId="{87E593C3-9003-4F58-A3DD-A69D3DBB8BB3}"/>
    <pc:docChg chg="undo redo custSel mod addSld delSld modSld sldOrd">
      <pc:chgData name="Frédéric Korradi" userId="9ed6f12c-2786-4d39-b099-d9c2e0c27260" providerId="ADAL" clId="{87E593C3-9003-4F58-A3DD-A69D3DBB8BB3}" dt="2020-01-19T23:43:00.779" v="2054" actId="20577"/>
      <pc:docMkLst>
        <pc:docMk/>
      </pc:docMkLst>
      <pc:sldChg chg="modSp">
        <pc:chgData name="Frédéric Korradi" userId="9ed6f12c-2786-4d39-b099-d9c2e0c27260" providerId="ADAL" clId="{87E593C3-9003-4F58-A3DD-A69D3DBB8BB3}" dt="2020-01-19T23:43:00.779" v="2054" actId="20577"/>
        <pc:sldMkLst>
          <pc:docMk/>
          <pc:sldMk cId="1815012786" sldId="256"/>
        </pc:sldMkLst>
        <pc:spChg chg="mod">
          <ac:chgData name="Frédéric Korradi" userId="9ed6f12c-2786-4d39-b099-d9c2e0c27260" providerId="ADAL" clId="{87E593C3-9003-4F58-A3DD-A69D3DBB8BB3}" dt="2020-01-19T23:43:00.779" v="2054" actId="20577"/>
          <ac:spMkLst>
            <pc:docMk/>
            <pc:sldMk cId="1815012786" sldId="256"/>
            <ac:spMk id="2" creationId="{ADDA7F3D-7B21-4DBD-9687-6314CF34118F}"/>
          </ac:spMkLst>
        </pc:spChg>
        <pc:spChg chg="mod">
          <ac:chgData name="Frédéric Korradi" userId="9ed6f12c-2786-4d39-b099-d9c2e0c27260" providerId="ADAL" clId="{87E593C3-9003-4F58-A3DD-A69D3DBB8BB3}" dt="2020-01-18T13:51:30.566" v="15" actId="20577"/>
          <ac:spMkLst>
            <pc:docMk/>
            <pc:sldMk cId="1815012786" sldId="256"/>
            <ac:spMk id="10" creationId="{F27E815C-CD14-4FC7-831D-EB693FAE3E0E}"/>
          </ac:spMkLst>
        </pc:spChg>
      </pc:sldChg>
      <pc:sldChg chg="del">
        <pc:chgData name="Frédéric Korradi" userId="9ed6f12c-2786-4d39-b099-d9c2e0c27260" providerId="ADAL" clId="{87E593C3-9003-4F58-A3DD-A69D3DBB8BB3}" dt="2020-01-19T22:54:15.118" v="1554" actId="2696"/>
        <pc:sldMkLst>
          <pc:docMk/>
          <pc:sldMk cId="3422491181" sldId="257"/>
        </pc:sldMkLst>
      </pc:sldChg>
      <pc:sldChg chg="modSp">
        <pc:chgData name="Frédéric Korradi" userId="9ed6f12c-2786-4d39-b099-d9c2e0c27260" providerId="ADAL" clId="{87E593C3-9003-4F58-A3DD-A69D3DBB8BB3}" dt="2020-01-18T13:52:05.705" v="45"/>
        <pc:sldMkLst>
          <pc:docMk/>
          <pc:sldMk cId="103654974" sldId="258"/>
        </pc:sldMkLst>
        <pc:spChg chg="mod">
          <ac:chgData name="Frédéric Korradi" userId="9ed6f12c-2786-4d39-b099-d9c2e0c27260" providerId="ADAL" clId="{87E593C3-9003-4F58-A3DD-A69D3DBB8BB3}" dt="2020-01-18T13:52:05.705" v="45"/>
          <ac:spMkLst>
            <pc:docMk/>
            <pc:sldMk cId="103654974" sldId="258"/>
            <ac:spMk id="13" creationId="{043230CD-CB99-4DBE-85C5-8304A9400E32}"/>
          </ac:spMkLst>
        </pc:spChg>
      </pc:sldChg>
      <pc:sldChg chg="modSp">
        <pc:chgData name="Frédéric Korradi" userId="9ed6f12c-2786-4d39-b099-d9c2e0c27260" providerId="ADAL" clId="{87E593C3-9003-4F58-A3DD-A69D3DBB8BB3}" dt="2020-01-19T22:56:24.808" v="1580" actId="20577"/>
        <pc:sldMkLst>
          <pc:docMk/>
          <pc:sldMk cId="4187169873" sldId="259"/>
        </pc:sldMkLst>
        <pc:spChg chg="mod">
          <ac:chgData name="Frédéric Korradi" userId="9ed6f12c-2786-4d39-b099-d9c2e0c27260" providerId="ADAL" clId="{87E593C3-9003-4F58-A3DD-A69D3DBB8BB3}" dt="2020-01-19T22:56:24.808" v="1580" actId="20577"/>
          <ac:spMkLst>
            <pc:docMk/>
            <pc:sldMk cId="4187169873" sldId="259"/>
            <ac:spMk id="4" creationId="{0E741E08-5F3E-4D1D-8C7D-526BDC6FEB51}"/>
          </ac:spMkLst>
        </pc:spChg>
      </pc:sldChg>
      <pc:sldChg chg="modSp">
        <pc:chgData name="Frédéric Korradi" userId="9ed6f12c-2786-4d39-b099-d9c2e0c27260" providerId="ADAL" clId="{87E593C3-9003-4F58-A3DD-A69D3DBB8BB3}" dt="2020-01-18T14:17:26.279" v="479" actId="20577"/>
        <pc:sldMkLst>
          <pc:docMk/>
          <pc:sldMk cId="149573868" sldId="260"/>
        </pc:sldMkLst>
        <pc:spChg chg="mod">
          <ac:chgData name="Frédéric Korradi" userId="9ed6f12c-2786-4d39-b099-d9c2e0c27260" providerId="ADAL" clId="{87E593C3-9003-4F58-A3DD-A69D3DBB8BB3}" dt="2020-01-18T14:16:16.788" v="327" actId="20577"/>
          <ac:spMkLst>
            <pc:docMk/>
            <pc:sldMk cId="149573868" sldId="260"/>
            <ac:spMk id="3" creationId="{8F40CA04-2E5B-4BF2-8D11-456ACFEE2D95}"/>
          </ac:spMkLst>
        </pc:spChg>
        <pc:spChg chg="mod">
          <ac:chgData name="Frédéric Korradi" userId="9ed6f12c-2786-4d39-b099-d9c2e0c27260" providerId="ADAL" clId="{87E593C3-9003-4F58-A3DD-A69D3DBB8BB3}" dt="2020-01-18T14:17:26.279" v="479" actId="20577"/>
          <ac:spMkLst>
            <pc:docMk/>
            <pc:sldMk cId="149573868" sldId="260"/>
            <ac:spMk id="6" creationId="{7AEA7D10-A481-4EB2-8C7A-585DDD0374A3}"/>
          </ac:spMkLst>
        </pc:spChg>
      </pc:sldChg>
      <pc:sldChg chg="addSp delSp modSp">
        <pc:chgData name="Frédéric Korradi" userId="9ed6f12c-2786-4d39-b099-d9c2e0c27260" providerId="ADAL" clId="{87E593C3-9003-4F58-A3DD-A69D3DBB8BB3}" dt="2020-01-19T23:01:21.483" v="1614" actId="1076"/>
        <pc:sldMkLst>
          <pc:docMk/>
          <pc:sldMk cId="62414889" sldId="261"/>
        </pc:sldMkLst>
        <pc:spChg chg="add mod">
          <ac:chgData name="Frédéric Korradi" userId="9ed6f12c-2786-4d39-b099-d9c2e0c27260" providerId="ADAL" clId="{87E593C3-9003-4F58-A3DD-A69D3DBB8BB3}" dt="2020-01-18T14:26:28.354" v="716" actId="1076"/>
          <ac:spMkLst>
            <pc:docMk/>
            <pc:sldMk cId="62414889" sldId="261"/>
            <ac:spMk id="2" creationId="{02F8F457-618F-4CE1-A51C-8503BFF3C0A6}"/>
          </ac:spMkLst>
        </pc:spChg>
        <pc:spChg chg="add del mod">
          <ac:chgData name="Frédéric Korradi" userId="9ed6f12c-2786-4d39-b099-d9c2e0c27260" providerId="ADAL" clId="{87E593C3-9003-4F58-A3DD-A69D3DBB8BB3}" dt="2020-01-18T14:23:03.061" v="614" actId="478"/>
          <ac:spMkLst>
            <pc:docMk/>
            <pc:sldMk cId="62414889" sldId="261"/>
            <ac:spMk id="5" creationId="{31410AAE-2536-47E8-B787-348D03A5864A}"/>
          </ac:spMkLst>
        </pc:spChg>
        <pc:spChg chg="add mod">
          <ac:chgData name="Frédéric Korradi" userId="9ed6f12c-2786-4d39-b099-d9c2e0c27260" providerId="ADAL" clId="{87E593C3-9003-4F58-A3DD-A69D3DBB8BB3}" dt="2020-01-18T14:26:28.354" v="716" actId="1076"/>
          <ac:spMkLst>
            <pc:docMk/>
            <pc:sldMk cId="62414889" sldId="261"/>
            <ac:spMk id="6" creationId="{16AF64F1-6C76-4390-A149-24733A44793A}"/>
          </ac:spMkLst>
        </pc:spChg>
        <pc:spChg chg="mod">
          <ac:chgData name="Frédéric Korradi" userId="9ed6f12c-2786-4d39-b099-d9c2e0c27260" providerId="ADAL" clId="{87E593C3-9003-4F58-A3DD-A69D3DBB8BB3}" dt="2020-01-18T15:13:35.049" v="892" actId="20577"/>
          <ac:spMkLst>
            <pc:docMk/>
            <pc:sldMk cId="62414889" sldId="261"/>
            <ac:spMk id="12" creationId="{19911E46-B39C-479D-9E18-8D69BF8582A1}"/>
          </ac:spMkLst>
        </pc:spChg>
        <pc:spChg chg="add mod">
          <ac:chgData name="Frédéric Korradi" userId="9ed6f12c-2786-4d39-b099-d9c2e0c27260" providerId="ADAL" clId="{87E593C3-9003-4F58-A3DD-A69D3DBB8BB3}" dt="2020-01-18T14:26:28.354" v="716" actId="1076"/>
          <ac:spMkLst>
            <pc:docMk/>
            <pc:sldMk cId="62414889" sldId="261"/>
            <ac:spMk id="15" creationId="{75F9AAF6-F620-4FD9-BB88-024D5E4D9365}"/>
          </ac:spMkLst>
        </pc:spChg>
        <pc:spChg chg="add mod">
          <ac:chgData name="Frédéric Korradi" userId="9ed6f12c-2786-4d39-b099-d9c2e0c27260" providerId="ADAL" clId="{87E593C3-9003-4F58-A3DD-A69D3DBB8BB3}" dt="2020-01-18T14:26:28.354" v="716" actId="1076"/>
          <ac:spMkLst>
            <pc:docMk/>
            <pc:sldMk cId="62414889" sldId="261"/>
            <ac:spMk id="16" creationId="{7286DEE6-2A86-4F30-B0E6-1E4E6C58FD9E}"/>
          </ac:spMkLst>
        </pc:spChg>
        <pc:spChg chg="add del mod">
          <ac:chgData name="Frédéric Korradi" userId="9ed6f12c-2786-4d39-b099-d9c2e0c27260" providerId="ADAL" clId="{87E593C3-9003-4F58-A3DD-A69D3DBB8BB3}" dt="2020-01-18T14:24:26.457" v="640"/>
          <ac:spMkLst>
            <pc:docMk/>
            <pc:sldMk cId="62414889" sldId="261"/>
            <ac:spMk id="17" creationId="{21C14200-BCCC-4475-BD74-99D0906D0354}"/>
          </ac:spMkLst>
        </pc:spChg>
        <pc:spChg chg="add mod">
          <ac:chgData name="Frédéric Korradi" userId="9ed6f12c-2786-4d39-b099-d9c2e0c27260" providerId="ADAL" clId="{87E593C3-9003-4F58-A3DD-A69D3DBB8BB3}" dt="2020-01-19T23:01:21.483" v="1614" actId="1076"/>
          <ac:spMkLst>
            <pc:docMk/>
            <pc:sldMk cId="62414889" sldId="261"/>
            <ac:spMk id="18" creationId="{4AE920F5-D276-4C18-8784-28971791EC5A}"/>
          </ac:spMkLst>
        </pc:spChg>
        <pc:spChg chg="add mod">
          <ac:chgData name="Frédéric Korradi" userId="9ed6f12c-2786-4d39-b099-d9c2e0c27260" providerId="ADAL" clId="{87E593C3-9003-4F58-A3DD-A69D3DBB8BB3}" dt="2020-01-18T14:27:04.553" v="717" actId="692"/>
          <ac:spMkLst>
            <pc:docMk/>
            <pc:sldMk cId="62414889" sldId="261"/>
            <ac:spMk id="21" creationId="{4A726AF5-9947-452D-B4DD-2F8ACA181550}"/>
          </ac:spMkLst>
        </pc:spChg>
        <pc:spChg chg="add mod">
          <ac:chgData name="Frédéric Korradi" userId="9ed6f12c-2786-4d39-b099-d9c2e0c27260" providerId="ADAL" clId="{87E593C3-9003-4F58-A3DD-A69D3DBB8BB3}" dt="2020-01-18T14:26:28.354" v="716" actId="1076"/>
          <ac:spMkLst>
            <pc:docMk/>
            <pc:sldMk cId="62414889" sldId="261"/>
            <ac:spMk id="22" creationId="{C0D31AEB-81F2-4C9A-B7EE-B7A53D838089}"/>
          </ac:spMkLst>
        </pc:spChg>
        <pc:picChg chg="del">
          <ac:chgData name="Frédéric Korradi" userId="9ed6f12c-2786-4d39-b099-d9c2e0c27260" providerId="ADAL" clId="{87E593C3-9003-4F58-A3DD-A69D3DBB8BB3}" dt="2020-01-18T14:21:22.672" v="595" actId="478"/>
          <ac:picMkLst>
            <pc:docMk/>
            <pc:sldMk cId="62414889" sldId="261"/>
            <ac:picMk id="11" creationId="{8E4FC94E-61D2-4218-82C8-8EF1896B25CA}"/>
          </ac:picMkLst>
        </pc:picChg>
        <pc:cxnChg chg="add mod">
          <ac:chgData name="Frédéric Korradi" userId="9ed6f12c-2786-4d39-b099-d9c2e0c27260" providerId="ADAL" clId="{87E593C3-9003-4F58-A3DD-A69D3DBB8BB3}" dt="2020-01-18T14:26:28.354" v="716" actId="1076"/>
          <ac:cxnSpMkLst>
            <pc:docMk/>
            <pc:sldMk cId="62414889" sldId="261"/>
            <ac:cxnSpMk id="4" creationId="{4CDB48BD-D049-48C0-8378-874C07310FF4}"/>
          </ac:cxnSpMkLst>
        </pc:cxnChg>
        <pc:cxnChg chg="add mod">
          <ac:chgData name="Frédéric Korradi" userId="9ed6f12c-2786-4d39-b099-d9c2e0c27260" providerId="ADAL" clId="{87E593C3-9003-4F58-A3DD-A69D3DBB8BB3}" dt="2020-01-18T14:26:28.354" v="716" actId="1076"/>
          <ac:cxnSpMkLst>
            <pc:docMk/>
            <pc:sldMk cId="62414889" sldId="261"/>
            <ac:cxnSpMk id="8" creationId="{3C906931-D641-4F47-8E1B-8F383FB14EEC}"/>
          </ac:cxnSpMkLst>
        </pc:cxnChg>
        <pc:cxnChg chg="add del mod">
          <ac:chgData name="Frédéric Korradi" userId="9ed6f12c-2786-4d39-b099-d9c2e0c27260" providerId="ADAL" clId="{87E593C3-9003-4F58-A3DD-A69D3DBB8BB3}" dt="2020-01-18T14:23:44.729" v="621" actId="478"/>
          <ac:cxnSpMkLst>
            <pc:docMk/>
            <pc:sldMk cId="62414889" sldId="261"/>
            <ac:cxnSpMk id="10" creationId="{4C24F216-4E8A-48EB-9119-DBE3E201DBD9}"/>
          </ac:cxnSpMkLst>
        </pc:cxnChg>
        <pc:cxnChg chg="add mod">
          <ac:chgData name="Frédéric Korradi" userId="9ed6f12c-2786-4d39-b099-d9c2e0c27260" providerId="ADAL" clId="{87E593C3-9003-4F58-A3DD-A69D3DBB8BB3}" dt="2020-01-18T14:26:28.354" v="716" actId="1076"/>
          <ac:cxnSpMkLst>
            <pc:docMk/>
            <pc:sldMk cId="62414889" sldId="261"/>
            <ac:cxnSpMk id="14" creationId="{21061A18-5B07-408F-B84C-3B28CF3826A3}"/>
          </ac:cxnSpMkLst>
        </pc:cxnChg>
        <pc:cxnChg chg="add del mod">
          <ac:chgData name="Frédéric Korradi" userId="9ed6f12c-2786-4d39-b099-d9c2e0c27260" providerId="ADAL" clId="{87E593C3-9003-4F58-A3DD-A69D3DBB8BB3}" dt="2020-01-18T14:25:26.137" v="673" actId="478"/>
          <ac:cxnSpMkLst>
            <pc:docMk/>
            <pc:sldMk cId="62414889" sldId="261"/>
            <ac:cxnSpMk id="20" creationId="{FB979C58-BF00-42D9-AAB9-7361E2D7B37D}"/>
          </ac:cxnSpMkLst>
        </pc:cxnChg>
      </pc:sldChg>
      <pc:sldChg chg="del">
        <pc:chgData name="Frédéric Korradi" userId="9ed6f12c-2786-4d39-b099-d9c2e0c27260" providerId="ADAL" clId="{87E593C3-9003-4F58-A3DD-A69D3DBB8BB3}" dt="2020-01-19T22:54:15.129" v="1555" actId="2696"/>
        <pc:sldMkLst>
          <pc:docMk/>
          <pc:sldMk cId="1795976602" sldId="262"/>
        </pc:sldMkLst>
      </pc:sldChg>
      <pc:sldChg chg="del">
        <pc:chgData name="Frédéric Korradi" userId="9ed6f12c-2786-4d39-b099-d9c2e0c27260" providerId="ADAL" clId="{87E593C3-9003-4F58-A3DD-A69D3DBB8BB3}" dt="2020-01-19T22:54:15.145" v="1556" actId="2696"/>
        <pc:sldMkLst>
          <pc:docMk/>
          <pc:sldMk cId="1268846109" sldId="263"/>
        </pc:sldMkLst>
      </pc:sldChg>
      <pc:sldChg chg="del">
        <pc:chgData name="Frédéric Korradi" userId="9ed6f12c-2786-4d39-b099-d9c2e0c27260" providerId="ADAL" clId="{87E593C3-9003-4F58-A3DD-A69D3DBB8BB3}" dt="2020-01-19T22:54:15.160" v="1557" actId="2696"/>
        <pc:sldMkLst>
          <pc:docMk/>
          <pc:sldMk cId="2230750746" sldId="264"/>
        </pc:sldMkLst>
      </pc:sldChg>
      <pc:sldChg chg="del">
        <pc:chgData name="Frédéric Korradi" userId="9ed6f12c-2786-4d39-b099-d9c2e0c27260" providerId="ADAL" clId="{87E593C3-9003-4F58-A3DD-A69D3DBB8BB3}" dt="2020-01-19T22:54:15.172" v="1558" actId="2696"/>
        <pc:sldMkLst>
          <pc:docMk/>
          <pc:sldMk cId="1733703317" sldId="265"/>
        </pc:sldMkLst>
      </pc:sldChg>
      <pc:sldChg chg="del">
        <pc:chgData name="Frédéric Korradi" userId="9ed6f12c-2786-4d39-b099-d9c2e0c27260" providerId="ADAL" clId="{87E593C3-9003-4F58-A3DD-A69D3DBB8BB3}" dt="2020-01-19T22:54:15.184" v="1559" actId="2696"/>
        <pc:sldMkLst>
          <pc:docMk/>
          <pc:sldMk cId="3104765670" sldId="267"/>
        </pc:sldMkLst>
      </pc:sldChg>
      <pc:sldChg chg="addSp delSp modSp mod setBg">
        <pc:chgData name="Frédéric Korradi" userId="9ed6f12c-2786-4d39-b099-d9c2e0c27260" providerId="ADAL" clId="{87E593C3-9003-4F58-A3DD-A69D3DBB8BB3}" dt="2020-01-19T23:04:25.311" v="1644" actId="207"/>
        <pc:sldMkLst>
          <pc:docMk/>
          <pc:sldMk cId="1254634204" sldId="268"/>
        </pc:sldMkLst>
        <pc:spChg chg="mod">
          <ac:chgData name="Frédéric Korradi" userId="9ed6f12c-2786-4d39-b099-d9c2e0c27260" providerId="ADAL" clId="{87E593C3-9003-4F58-A3DD-A69D3DBB8BB3}" dt="2020-01-19T23:04:14.505" v="1642" actId="20577"/>
          <ac:spMkLst>
            <pc:docMk/>
            <pc:sldMk cId="1254634204" sldId="268"/>
            <ac:spMk id="12" creationId="{19911E46-B39C-479D-9E18-8D69BF8582A1}"/>
          </ac:spMkLst>
        </pc:spChg>
        <pc:spChg chg="add del">
          <ac:chgData name="Frédéric Korradi" userId="9ed6f12c-2786-4d39-b099-d9c2e0c27260" providerId="ADAL" clId="{87E593C3-9003-4F58-A3DD-A69D3DBB8BB3}" dt="2020-01-19T22:56:13.388" v="1579" actId="26606"/>
          <ac:spMkLst>
            <pc:docMk/>
            <pc:sldMk cId="1254634204" sldId="268"/>
            <ac:spMk id="17" creationId="{C0B27210-D0CA-4654-B3E3-9ABB4F178EA1}"/>
          </ac:spMkLst>
        </pc:spChg>
        <pc:spChg chg="add del">
          <ac:chgData name="Frédéric Korradi" userId="9ed6f12c-2786-4d39-b099-d9c2e0c27260" providerId="ADAL" clId="{87E593C3-9003-4F58-A3DD-A69D3DBB8BB3}" dt="2020-01-19T22:56:13.388" v="1579" actId="26606"/>
          <ac:spMkLst>
            <pc:docMk/>
            <pc:sldMk cId="1254634204" sldId="268"/>
            <ac:spMk id="19" creationId="{1DB7C82F-AB7E-4F0C-B829-FA1B9C415180}"/>
          </ac:spMkLst>
        </pc:spChg>
        <pc:spChg chg="add del">
          <ac:chgData name="Frédéric Korradi" userId="9ed6f12c-2786-4d39-b099-d9c2e0c27260" providerId="ADAL" clId="{87E593C3-9003-4F58-A3DD-A69D3DBB8BB3}" dt="2020-01-19T22:56:13.388" v="1579" actId="26606"/>
          <ac:spMkLst>
            <pc:docMk/>
            <pc:sldMk cId="1254634204" sldId="268"/>
            <ac:spMk id="21" creationId="{70B66945-4967-4040-926D-DCA44313CDAB}"/>
          </ac:spMkLst>
        </pc:spChg>
        <pc:spChg chg="add del">
          <ac:chgData name="Frédéric Korradi" userId="9ed6f12c-2786-4d39-b099-d9c2e0c27260" providerId="ADAL" clId="{87E593C3-9003-4F58-A3DD-A69D3DBB8BB3}" dt="2020-01-19T22:56:13.376" v="1578" actId="26606"/>
          <ac:spMkLst>
            <pc:docMk/>
            <pc:sldMk cId="1254634204" sldId="268"/>
            <ac:spMk id="26" creationId="{43421B4C-AA27-4F32-AA73-DA587F2729B0}"/>
          </ac:spMkLst>
        </pc:spChg>
        <pc:spChg chg="add del">
          <ac:chgData name="Frédéric Korradi" userId="9ed6f12c-2786-4d39-b099-d9c2e0c27260" providerId="ADAL" clId="{87E593C3-9003-4F58-A3DD-A69D3DBB8BB3}" dt="2020-01-19T22:56:50.542" v="1581" actId="26606"/>
          <ac:spMkLst>
            <pc:docMk/>
            <pc:sldMk cId="1254634204" sldId="268"/>
            <ac:spMk id="28" creationId="{1DB7C82F-AB7E-4F0C-B829-FA1B9C415180}"/>
          </ac:spMkLst>
        </pc:spChg>
        <pc:spChg chg="add del">
          <ac:chgData name="Frédéric Korradi" userId="9ed6f12c-2786-4d39-b099-d9c2e0c27260" providerId="ADAL" clId="{87E593C3-9003-4F58-A3DD-A69D3DBB8BB3}" dt="2020-01-19T22:56:50.542" v="1581" actId="26606"/>
          <ac:spMkLst>
            <pc:docMk/>
            <pc:sldMk cId="1254634204" sldId="268"/>
            <ac:spMk id="29" creationId="{C0B27210-D0CA-4654-B3E3-9ABB4F178EA1}"/>
          </ac:spMkLst>
        </pc:spChg>
        <pc:spChg chg="add del">
          <ac:chgData name="Frédéric Korradi" userId="9ed6f12c-2786-4d39-b099-d9c2e0c27260" providerId="ADAL" clId="{87E593C3-9003-4F58-A3DD-A69D3DBB8BB3}" dt="2020-01-19T22:56:50.542" v="1581" actId="26606"/>
          <ac:spMkLst>
            <pc:docMk/>
            <pc:sldMk cId="1254634204" sldId="268"/>
            <ac:spMk id="30" creationId="{70B66945-4967-4040-926D-DCA44313CDAB}"/>
          </ac:spMkLst>
        </pc:spChg>
        <pc:spChg chg="add del">
          <ac:chgData name="Frédéric Korradi" userId="9ed6f12c-2786-4d39-b099-d9c2e0c27260" providerId="ADAL" clId="{87E593C3-9003-4F58-A3DD-A69D3DBB8BB3}" dt="2020-01-19T22:59:54.664" v="1604" actId="26606"/>
          <ac:spMkLst>
            <pc:docMk/>
            <pc:sldMk cId="1254634204" sldId="268"/>
            <ac:spMk id="35" creationId="{C0B27210-D0CA-4654-B3E3-9ABB4F178EA1}"/>
          </ac:spMkLst>
        </pc:spChg>
        <pc:spChg chg="add del">
          <ac:chgData name="Frédéric Korradi" userId="9ed6f12c-2786-4d39-b099-d9c2e0c27260" providerId="ADAL" clId="{87E593C3-9003-4F58-A3DD-A69D3DBB8BB3}" dt="2020-01-19T22:59:54.664" v="1604" actId="26606"/>
          <ac:spMkLst>
            <pc:docMk/>
            <pc:sldMk cId="1254634204" sldId="268"/>
            <ac:spMk id="37" creationId="{1DB7C82F-AB7E-4F0C-B829-FA1B9C415180}"/>
          </ac:spMkLst>
        </pc:spChg>
        <pc:spChg chg="add del">
          <ac:chgData name="Frédéric Korradi" userId="9ed6f12c-2786-4d39-b099-d9c2e0c27260" providerId="ADAL" clId="{87E593C3-9003-4F58-A3DD-A69D3DBB8BB3}" dt="2020-01-19T22:59:54.664" v="1604" actId="26606"/>
          <ac:spMkLst>
            <pc:docMk/>
            <pc:sldMk cId="1254634204" sldId="268"/>
            <ac:spMk id="39" creationId="{70B66945-4967-4040-926D-DCA44313CDAB}"/>
          </ac:spMkLst>
        </pc:spChg>
        <pc:spChg chg="add">
          <ac:chgData name="Frédéric Korradi" userId="9ed6f12c-2786-4d39-b099-d9c2e0c27260" providerId="ADAL" clId="{87E593C3-9003-4F58-A3DD-A69D3DBB8BB3}" dt="2020-01-19T22:59:54.664" v="1604" actId="26606"/>
          <ac:spMkLst>
            <pc:docMk/>
            <pc:sldMk cId="1254634204" sldId="268"/>
            <ac:spMk id="44" creationId="{C0B27210-D0CA-4654-B3E3-9ABB4F178EA1}"/>
          </ac:spMkLst>
        </pc:spChg>
        <pc:spChg chg="add">
          <ac:chgData name="Frédéric Korradi" userId="9ed6f12c-2786-4d39-b099-d9c2e0c27260" providerId="ADAL" clId="{87E593C3-9003-4F58-A3DD-A69D3DBB8BB3}" dt="2020-01-19T22:59:54.664" v="1604" actId="26606"/>
          <ac:spMkLst>
            <pc:docMk/>
            <pc:sldMk cId="1254634204" sldId="268"/>
            <ac:spMk id="46" creationId="{1DB7C82F-AB7E-4F0C-B829-FA1B9C415180}"/>
          </ac:spMkLst>
        </pc:spChg>
        <pc:spChg chg="add">
          <ac:chgData name="Frédéric Korradi" userId="9ed6f12c-2786-4d39-b099-d9c2e0c27260" providerId="ADAL" clId="{87E593C3-9003-4F58-A3DD-A69D3DBB8BB3}" dt="2020-01-19T22:59:54.664" v="1604" actId="26606"/>
          <ac:spMkLst>
            <pc:docMk/>
            <pc:sldMk cId="1254634204" sldId="268"/>
            <ac:spMk id="48" creationId="{70B66945-4967-4040-926D-DCA44313CDAB}"/>
          </ac:spMkLst>
        </pc:spChg>
        <pc:picChg chg="del">
          <ac:chgData name="Frédéric Korradi" userId="9ed6f12c-2786-4d39-b099-d9c2e0c27260" providerId="ADAL" clId="{87E593C3-9003-4F58-A3DD-A69D3DBB8BB3}" dt="2020-01-19T22:54:20.766" v="1562" actId="478"/>
          <ac:picMkLst>
            <pc:docMk/>
            <pc:sldMk cId="1254634204" sldId="268"/>
            <ac:picMk id="3" creationId="{D113677A-D278-401D-9920-1C16960C444C}"/>
          </ac:picMkLst>
        </pc:picChg>
        <pc:picChg chg="add mod">
          <ac:chgData name="Frédéric Korradi" userId="9ed6f12c-2786-4d39-b099-d9c2e0c27260" providerId="ADAL" clId="{87E593C3-9003-4F58-A3DD-A69D3DBB8BB3}" dt="2020-01-19T23:04:25.311" v="1644" actId="207"/>
          <ac:picMkLst>
            <pc:docMk/>
            <pc:sldMk cId="1254634204" sldId="268"/>
            <ac:picMk id="4" creationId="{2402FADC-3292-4221-9F16-AD27326A61EE}"/>
          </ac:picMkLst>
        </pc:picChg>
      </pc:sldChg>
      <pc:sldChg chg="del">
        <pc:chgData name="Frédéric Korradi" userId="9ed6f12c-2786-4d39-b099-d9c2e0c27260" providerId="ADAL" clId="{87E593C3-9003-4F58-A3DD-A69D3DBB8BB3}" dt="2020-01-19T22:54:15.187" v="1560" actId="2696"/>
        <pc:sldMkLst>
          <pc:docMk/>
          <pc:sldMk cId="307721654" sldId="269"/>
        </pc:sldMkLst>
      </pc:sldChg>
      <pc:sldChg chg="del">
        <pc:chgData name="Frédéric Korradi" userId="9ed6f12c-2786-4d39-b099-d9c2e0c27260" providerId="ADAL" clId="{87E593C3-9003-4F58-A3DD-A69D3DBB8BB3}" dt="2020-01-19T22:54:15.191" v="1561" actId="2696"/>
        <pc:sldMkLst>
          <pc:docMk/>
          <pc:sldMk cId="961216969" sldId="270"/>
        </pc:sldMkLst>
      </pc:sldChg>
      <pc:sldChg chg="addSp delSp modSp">
        <pc:chgData name="Frédéric Korradi" userId="9ed6f12c-2786-4d39-b099-d9c2e0c27260" providerId="ADAL" clId="{87E593C3-9003-4F58-A3DD-A69D3DBB8BB3}" dt="2020-01-18T14:20:28.608" v="589" actId="478"/>
        <pc:sldMkLst>
          <pc:docMk/>
          <pc:sldMk cId="1152873588" sldId="271"/>
        </pc:sldMkLst>
        <pc:spChg chg="del mod">
          <ac:chgData name="Frédéric Korradi" userId="9ed6f12c-2786-4d39-b099-d9c2e0c27260" providerId="ADAL" clId="{87E593C3-9003-4F58-A3DD-A69D3DBB8BB3}" dt="2020-01-18T14:18:49.664" v="566" actId="478"/>
          <ac:spMkLst>
            <pc:docMk/>
            <pc:sldMk cId="1152873588" sldId="271"/>
            <ac:spMk id="3" creationId="{8F40CA04-2E5B-4BF2-8D11-456ACFEE2D95}"/>
          </ac:spMkLst>
        </pc:spChg>
        <pc:spChg chg="add del mod">
          <ac:chgData name="Frédéric Korradi" userId="9ed6f12c-2786-4d39-b099-d9c2e0c27260" providerId="ADAL" clId="{87E593C3-9003-4F58-A3DD-A69D3DBB8BB3}" dt="2020-01-18T14:18:55.997" v="568" actId="478"/>
          <ac:spMkLst>
            <pc:docMk/>
            <pc:sldMk cId="1152873588" sldId="271"/>
            <ac:spMk id="4" creationId="{F14B30FB-FF9C-4CCD-B673-DD1D4F61AA23}"/>
          </ac:spMkLst>
        </pc:spChg>
        <pc:spChg chg="del mod">
          <ac:chgData name="Frédéric Korradi" userId="9ed6f12c-2786-4d39-b099-d9c2e0c27260" providerId="ADAL" clId="{87E593C3-9003-4F58-A3DD-A69D3DBB8BB3}" dt="2020-01-18T14:20:28.608" v="589" actId="478"/>
          <ac:spMkLst>
            <pc:docMk/>
            <pc:sldMk cId="1152873588" sldId="271"/>
            <ac:spMk id="6" creationId="{7AEA7D10-A481-4EB2-8C7A-585DDD0374A3}"/>
          </ac:spMkLst>
        </pc:spChg>
        <pc:spChg chg="del">
          <ac:chgData name="Frédéric Korradi" userId="9ed6f12c-2786-4d39-b099-d9c2e0c27260" providerId="ADAL" clId="{87E593C3-9003-4F58-A3DD-A69D3DBB8BB3}" dt="2020-01-18T14:18:58.509" v="569" actId="478"/>
          <ac:spMkLst>
            <pc:docMk/>
            <pc:sldMk cId="1152873588" sldId="271"/>
            <ac:spMk id="7" creationId="{7A20D81C-3BDA-4E77-8E50-F513F1514FD5}"/>
          </ac:spMkLst>
        </pc:spChg>
        <pc:spChg chg="del mod">
          <ac:chgData name="Frédéric Korradi" userId="9ed6f12c-2786-4d39-b099-d9c2e0c27260" providerId="ADAL" clId="{87E593C3-9003-4F58-A3DD-A69D3DBB8BB3}" dt="2020-01-18T14:20:11.099" v="583" actId="478"/>
          <ac:spMkLst>
            <pc:docMk/>
            <pc:sldMk cId="1152873588" sldId="271"/>
            <ac:spMk id="9" creationId="{DFE2B308-0FCE-4A93-B5E7-B877CEA902A7}"/>
          </ac:spMkLst>
        </pc:spChg>
        <pc:spChg chg="add mod">
          <ac:chgData name="Frédéric Korradi" userId="9ed6f12c-2786-4d39-b099-d9c2e0c27260" providerId="ADAL" clId="{87E593C3-9003-4F58-A3DD-A69D3DBB8BB3}" dt="2020-01-18T14:20:24.400" v="588" actId="5793"/>
          <ac:spMkLst>
            <pc:docMk/>
            <pc:sldMk cId="1152873588" sldId="271"/>
            <ac:spMk id="10" creationId="{CD1BEDB8-64AD-4B0E-88B6-8D39FCFF0931}"/>
          </ac:spMkLst>
        </pc:spChg>
        <pc:spChg chg="add">
          <ac:chgData name="Frédéric Korradi" userId="9ed6f12c-2786-4d39-b099-d9c2e0c27260" providerId="ADAL" clId="{87E593C3-9003-4F58-A3DD-A69D3DBB8BB3}" dt="2020-01-18T14:20:09.182" v="582"/>
          <ac:spMkLst>
            <pc:docMk/>
            <pc:sldMk cId="1152873588" sldId="271"/>
            <ac:spMk id="11" creationId="{753E6E3A-A779-4F01-B99C-AAC1032EB84F}"/>
          </ac:spMkLst>
        </pc:spChg>
      </pc:sldChg>
      <pc:sldChg chg="addSp delSp modSp add">
        <pc:chgData name="Frédéric Korradi" userId="9ed6f12c-2786-4d39-b099-d9c2e0c27260" providerId="ADAL" clId="{87E593C3-9003-4F58-A3DD-A69D3DBB8BB3}" dt="2020-01-18T15:22:24.564" v="1072" actId="14100"/>
        <pc:sldMkLst>
          <pc:docMk/>
          <pc:sldMk cId="523079118" sldId="272"/>
        </pc:sldMkLst>
        <pc:spChg chg="del">
          <ac:chgData name="Frédéric Korradi" userId="9ed6f12c-2786-4d39-b099-d9c2e0c27260" providerId="ADAL" clId="{87E593C3-9003-4F58-A3DD-A69D3DBB8BB3}" dt="2020-01-18T15:16:06.510" v="893" actId="478"/>
          <ac:spMkLst>
            <pc:docMk/>
            <pc:sldMk cId="523079118" sldId="272"/>
            <ac:spMk id="2" creationId="{02F8F457-618F-4CE1-A51C-8503BFF3C0A6}"/>
          </ac:spMkLst>
        </pc:spChg>
        <pc:spChg chg="del mod">
          <ac:chgData name="Frédéric Korradi" userId="9ed6f12c-2786-4d39-b099-d9c2e0c27260" providerId="ADAL" clId="{87E593C3-9003-4F58-A3DD-A69D3DBB8BB3}" dt="2020-01-18T15:16:06.510" v="893" actId="478"/>
          <ac:spMkLst>
            <pc:docMk/>
            <pc:sldMk cId="523079118" sldId="272"/>
            <ac:spMk id="6" creationId="{16AF64F1-6C76-4390-A149-24733A44793A}"/>
          </ac:spMkLst>
        </pc:spChg>
        <pc:spChg chg="mod">
          <ac:chgData name="Frédéric Korradi" userId="9ed6f12c-2786-4d39-b099-d9c2e0c27260" providerId="ADAL" clId="{87E593C3-9003-4F58-A3DD-A69D3DBB8BB3}" dt="2020-01-18T15:13:33.269" v="891" actId="20577"/>
          <ac:spMkLst>
            <pc:docMk/>
            <pc:sldMk cId="523079118" sldId="272"/>
            <ac:spMk id="12" creationId="{19911E46-B39C-479D-9E18-8D69BF8582A1}"/>
          </ac:spMkLst>
        </pc:spChg>
        <pc:spChg chg="del">
          <ac:chgData name="Frédéric Korradi" userId="9ed6f12c-2786-4d39-b099-d9c2e0c27260" providerId="ADAL" clId="{87E593C3-9003-4F58-A3DD-A69D3DBB8BB3}" dt="2020-01-18T15:16:06.510" v="893" actId="478"/>
          <ac:spMkLst>
            <pc:docMk/>
            <pc:sldMk cId="523079118" sldId="272"/>
            <ac:spMk id="15" creationId="{75F9AAF6-F620-4FD9-BB88-024D5E4D9365}"/>
          </ac:spMkLst>
        </pc:spChg>
        <pc:spChg chg="del">
          <ac:chgData name="Frédéric Korradi" userId="9ed6f12c-2786-4d39-b099-d9c2e0c27260" providerId="ADAL" clId="{87E593C3-9003-4F58-A3DD-A69D3DBB8BB3}" dt="2020-01-18T15:16:06.510" v="893" actId="478"/>
          <ac:spMkLst>
            <pc:docMk/>
            <pc:sldMk cId="523079118" sldId="272"/>
            <ac:spMk id="16" creationId="{7286DEE6-2A86-4F30-B0E6-1E4E6C58FD9E}"/>
          </ac:spMkLst>
        </pc:spChg>
        <pc:spChg chg="del">
          <ac:chgData name="Frédéric Korradi" userId="9ed6f12c-2786-4d39-b099-d9c2e0c27260" providerId="ADAL" clId="{87E593C3-9003-4F58-A3DD-A69D3DBB8BB3}" dt="2020-01-18T15:16:06.510" v="893" actId="478"/>
          <ac:spMkLst>
            <pc:docMk/>
            <pc:sldMk cId="523079118" sldId="272"/>
            <ac:spMk id="18" creationId="{4AE920F5-D276-4C18-8784-28971791EC5A}"/>
          </ac:spMkLst>
        </pc:spChg>
        <pc:spChg chg="del">
          <ac:chgData name="Frédéric Korradi" userId="9ed6f12c-2786-4d39-b099-d9c2e0c27260" providerId="ADAL" clId="{87E593C3-9003-4F58-A3DD-A69D3DBB8BB3}" dt="2020-01-18T15:16:06.510" v="893" actId="478"/>
          <ac:spMkLst>
            <pc:docMk/>
            <pc:sldMk cId="523079118" sldId="272"/>
            <ac:spMk id="21" creationId="{4A726AF5-9947-452D-B4DD-2F8ACA181550}"/>
          </ac:spMkLst>
        </pc:spChg>
        <pc:spChg chg="del">
          <ac:chgData name="Frédéric Korradi" userId="9ed6f12c-2786-4d39-b099-d9c2e0c27260" providerId="ADAL" clId="{87E593C3-9003-4F58-A3DD-A69D3DBB8BB3}" dt="2020-01-18T15:16:06.510" v="893" actId="478"/>
          <ac:spMkLst>
            <pc:docMk/>
            <pc:sldMk cId="523079118" sldId="272"/>
            <ac:spMk id="22" creationId="{C0D31AEB-81F2-4C9A-B7EE-B7A53D838089}"/>
          </ac:spMkLst>
        </pc:spChg>
        <pc:spChg chg="add mod">
          <ac:chgData name="Frédéric Korradi" userId="9ed6f12c-2786-4d39-b099-d9c2e0c27260" providerId="ADAL" clId="{87E593C3-9003-4F58-A3DD-A69D3DBB8BB3}" dt="2020-01-18T15:22:24.564" v="1072" actId="14100"/>
          <ac:spMkLst>
            <pc:docMk/>
            <pc:sldMk cId="523079118" sldId="272"/>
            <ac:spMk id="55" creationId="{E3B7ACB4-4CD4-44E4-AADC-D9EFB5B6E1B5}"/>
          </ac:spMkLst>
        </pc:spChg>
        <pc:spChg chg="add mod">
          <ac:chgData name="Frédéric Korradi" userId="9ed6f12c-2786-4d39-b099-d9c2e0c27260" providerId="ADAL" clId="{87E593C3-9003-4F58-A3DD-A69D3DBB8BB3}" dt="2020-01-18T15:22:13.500" v="1071" actId="20577"/>
          <ac:spMkLst>
            <pc:docMk/>
            <pc:sldMk cId="523079118" sldId="272"/>
            <ac:spMk id="56" creationId="{D0651C43-E1BB-43D3-BAA5-059DAE91E41C}"/>
          </ac:spMkLst>
        </pc:spChg>
        <pc:cxnChg chg="del mod">
          <ac:chgData name="Frédéric Korradi" userId="9ed6f12c-2786-4d39-b099-d9c2e0c27260" providerId="ADAL" clId="{87E593C3-9003-4F58-A3DD-A69D3DBB8BB3}" dt="2020-01-18T15:16:06.510" v="893" actId="478"/>
          <ac:cxnSpMkLst>
            <pc:docMk/>
            <pc:sldMk cId="523079118" sldId="272"/>
            <ac:cxnSpMk id="4" creationId="{4CDB48BD-D049-48C0-8378-874C07310FF4}"/>
          </ac:cxnSpMkLst>
        </pc:cxnChg>
        <pc:cxnChg chg="del mod">
          <ac:chgData name="Frédéric Korradi" userId="9ed6f12c-2786-4d39-b099-d9c2e0c27260" providerId="ADAL" clId="{87E593C3-9003-4F58-A3DD-A69D3DBB8BB3}" dt="2020-01-18T15:16:06.510" v="893" actId="478"/>
          <ac:cxnSpMkLst>
            <pc:docMk/>
            <pc:sldMk cId="523079118" sldId="272"/>
            <ac:cxnSpMk id="8" creationId="{3C906931-D641-4F47-8E1B-8F383FB14EEC}"/>
          </ac:cxnSpMkLst>
        </pc:cxnChg>
        <pc:cxnChg chg="del mod">
          <ac:chgData name="Frédéric Korradi" userId="9ed6f12c-2786-4d39-b099-d9c2e0c27260" providerId="ADAL" clId="{87E593C3-9003-4F58-A3DD-A69D3DBB8BB3}" dt="2020-01-18T15:16:06.510" v="893" actId="478"/>
          <ac:cxnSpMkLst>
            <pc:docMk/>
            <pc:sldMk cId="523079118" sldId="272"/>
            <ac:cxnSpMk id="14" creationId="{21061A18-5B07-408F-B84C-3B28CF3826A3}"/>
          </ac:cxnSpMkLst>
        </pc:cxnChg>
      </pc:sldChg>
      <pc:sldChg chg="addSp delSp modSp add del">
        <pc:chgData name="Frédéric Korradi" userId="9ed6f12c-2786-4d39-b099-d9c2e0c27260" providerId="ADAL" clId="{87E593C3-9003-4F58-A3DD-A69D3DBB8BB3}" dt="2020-01-19T23:03:28.045" v="1616" actId="2696"/>
        <pc:sldMkLst>
          <pc:docMk/>
          <pc:sldMk cId="4193199134" sldId="273"/>
        </pc:sldMkLst>
        <pc:spChg chg="del">
          <ac:chgData name="Frédéric Korradi" userId="9ed6f12c-2786-4d39-b099-d9c2e0c27260" providerId="ADAL" clId="{87E593C3-9003-4F58-A3DD-A69D3DBB8BB3}" dt="2020-01-18T15:02:44.997" v="808" actId="478"/>
          <ac:spMkLst>
            <pc:docMk/>
            <pc:sldMk cId="4193199134" sldId="273"/>
            <ac:spMk id="2" creationId="{02F8F457-618F-4CE1-A51C-8503BFF3C0A6}"/>
          </ac:spMkLst>
        </pc:spChg>
        <pc:spChg chg="add mod">
          <ac:chgData name="Frédéric Korradi" userId="9ed6f12c-2786-4d39-b099-d9c2e0c27260" providerId="ADAL" clId="{87E593C3-9003-4F58-A3DD-A69D3DBB8BB3}" dt="2020-01-18T16:15:44.401" v="1092" actId="3064"/>
          <ac:spMkLst>
            <pc:docMk/>
            <pc:sldMk cId="4193199134" sldId="273"/>
            <ac:spMk id="3" creationId="{7568BEB8-656B-4EB2-BDD0-FC257674A96E}"/>
          </ac:spMkLst>
        </pc:spChg>
        <pc:spChg chg="del">
          <ac:chgData name="Frédéric Korradi" userId="9ed6f12c-2786-4d39-b099-d9c2e0c27260" providerId="ADAL" clId="{87E593C3-9003-4F58-A3DD-A69D3DBB8BB3}" dt="2020-01-18T15:02:44.997" v="808" actId="478"/>
          <ac:spMkLst>
            <pc:docMk/>
            <pc:sldMk cId="4193199134" sldId="273"/>
            <ac:spMk id="6" creationId="{16AF64F1-6C76-4390-A149-24733A44793A}"/>
          </ac:spMkLst>
        </pc:spChg>
        <pc:spChg chg="mod">
          <ac:chgData name="Frédéric Korradi" userId="9ed6f12c-2786-4d39-b099-d9c2e0c27260" providerId="ADAL" clId="{87E593C3-9003-4F58-A3DD-A69D3DBB8BB3}" dt="2020-01-18T14:30:06.297" v="807" actId="20577"/>
          <ac:spMkLst>
            <pc:docMk/>
            <pc:sldMk cId="4193199134" sldId="273"/>
            <ac:spMk id="12" creationId="{19911E46-B39C-479D-9E18-8D69BF8582A1}"/>
          </ac:spMkLst>
        </pc:spChg>
        <pc:spChg chg="del">
          <ac:chgData name="Frédéric Korradi" userId="9ed6f12c-2786-4d39-b099-d9c2e0c27260" providerId="ADAL" clId="{87E593C3-9003-4F58-A3DD-A69D3DBB8BB3}" dt="2020-01-18T15:02:44.997" v="808" actId="478"/>
          <ac:spMkLst>
            <pc:docMk/>
            <pc:sldMk cId="4193199134" sldId="273"/>
            <ac:spMk id="15" creationId="{75F9AAF6-F620-4FD9-BB88-024D5E4D9365}"/>
          </ac:spMkLst>
        </pc:spChg>
        <pc:spChg chg="del">
          <ac:chgData name="Frédéric Korradi" userId="9ed6f12c-2786-4d39-b099-d9c2e0c27260" providerId="ADAL" clId="{87E593C3-9003-4F58-A3DD-A69D3DBB8BB3}" dt="2020-01-18T15:02:44.997" v="808" actId="478"/>
          <ac:spMkLst>
            <pc:docMk/>
            <pc:sldMk cId="4193199134" sldId="273"/>
            <ac:spMk id="16" creationId="{7286DEE6-2A86-4F30-B0E6-1E4E6C58FD9E}"/>
          </ac:spMkLst>
        </pc:spChg>
        <pc:spChg chg="add mod">
          <ac:chgData name="Frédéric Korradi" userId="9ed6f12c-2786-4d39-b099-d9c2e0c27260" providerId="ADAL" clId="{87E593C3-9003-4F58-A3DD-A69D3DBB8BB3}" dt="2020-01-18T16:28:35.650" v="1205" actId="13822"/>
          <ac:spMkLst>
            <pc:docMk/>
            <pc:sldMk cId="4193199134" sldId="273"/>
            <ac:spMk id="17" creationId="{70EDEE86-4032-477F-AD58-6FF0DED2F99D}"/>
          </ac:spMkLst>
        </pc:spChg>
        <pc:spChg chg="del">
          <ac:chgData name="Frédéric Korradi" userId="9ed6f12c-2786-4d39-b099-d9c2e0c27260" providerId="ADAL" clId="{87E593C3-9003-4F58-A3DD-A69D3DBB8BB3}" dt="2020-01-18T15:02:44.997" v="808" actId="478"/>
          <ac:spMkLst>
            <pc:docMk/>
            <pc:sldMk cId="4193199134" sldId="273"/>
            <ac:spMk id="18" creationId="{4AE920F5-D276-4C18-8784-28971791EC5A}"/>
          </ac:spMkLst>
        </pc:spChg>
        <pc:spChg chg="add mod">
          <ac:chgData name="Frédéric Korradi" userId="9ed6f12c-2786-4d39-b099-d9c2e0c27260" providerId="ADAL" clId="{87E593C3-9003-4F58-A3DD-A69D3DBB8BB3}" dt="2020-01-18T16:28:37.711" v="1206" actId="13822"/>
          <ac:spMkLst>
            <pc:docMk/>
            <pc:sldMk cId="4193199134" sldId="273"/>
            <ac:spMk id="19" creationId="{3B62043C-E85A-495C-A10C-3B66BBFDB711}"/>
          </ac:spMkLst>
        </pc:spChg>
        <pc:spChg chg="del">
          <ac:chgData name="Frédéric Korradi" userId="9ed6f12c-2786-4d39-b099-d9c2e0c27260" providerId="ADAL" clId="{87E593C3-9003-4F58-A3DD-A69D3DBB8BB3}" dt="2020-01-18T15:02:44.997" v="808" actId="478"/>
          <ac:spMkLst>
            <pc:docMk/>
            <pc:sldMk cId="4193199134" sldId="273"/>
            <ac:spMk id="21" creationId="{4A726AF5-9947-452D-B4DD-2F8ACA181550}"/>
          </ac:spMkLst>
        </pc:spChg>
        <pc:spChg chg="del">
          <ac:chgData name="Frédéric Korradi" userId="9ed6f12c-2786-4d39-b099-d9c2e0c27260" providerId="ADAL" clId="{87E593C3-9003-4F58-A3DD-A69D3DBB8BB3}" dt="2020-01-18T15:02:44.997" v="808" actId="478"/>
          <ac:spMkLst>
            <pc:docMk/>
            <pc:sldMk cId="4193199134" sldId="273"/>
            <ac:spMk id="22" creationId="{C0D31AEB-81F2-4C9A-B7EE-B7A53D838089}"/>
          </ac:spMkLst>
        </pc:spChg>
        <pc:cxnChg chg="del mod">
          <ac:chgData name="Frédéric Korradi" userId="9ed6f12c-2786-4d39-b099-d9c2e0c27260" providerId="ADAL" clId="{87E593C3-9003-4F58-A3DD-A69D3DBB8BB3}" dt="2020-01-18T15:02:44.997" v="808" actId="478"/>
          <ac:cxnSpMkLst>
            <pc:docMk/>
            <pc:sldMk cId="4193199134" sldId="273"/>
            <ac:cxnSpMk id="4" creationId="{4CDB48BD-D049-48C0-8378-874C07310FF4}"/>
          </ac:cxnSpMkLst>
        </pc:cxnChg>
        <pc:cxnChg chg="add mod">
          <ac:chgData name="Frédéric Korradi" userId="9ed6f12c-2786-4d39-b099-d9c2e0c27260" providerId="ADAL" clId="{87E593C3-9003-4F58-A3DD-A69D3DBB8BB3}" dt="2020-01-18T16:20:23.600" v="1157" actId="14100"/>
          <ac:cxnSpMkLst>
            <pc:docMk/>
            <pc:sldMk cId="4193199134" sldId="273"/>
            <ac:cxnSpMk id="7" creationId="{07E6793B-025A-474F-A93F-E4707677BC51}"/>
          </ac:cxnSpMkLst>
        </pc:cxnChg>
        <pc:cxnChg chg="del mod">
          <ac:chgData name="Frédéric Korradi" userId="9ed6f12c-2786-4d39-b099-d9c2e0c27260" providerId="ADAL" clId="{87E593C3-9003-4F58-A3DD-A69D3DBB8BB3}" dt="2020-01-18T15:02:44.997" v="808" actId="478"/>
          <ac:cxnSpMkLst>
            <pc:docMk/>
            <pc:sldMk cId="4193199134" sldId="273"/>
            <ac:cxnSpMk id="8" creationId="{3C906931-D641-4F47-8E1B-8F383FB14EEC}"/>
          </ac:cxnSpMkLst>
        </pc:cxnChg>
        <pc:cxnChg chg="add mod">
          <ac:chgData name="Frédéric Korradi" userId="9ed6f12c-2786-4d39-b099-d9c2e0c27260" providerId="ADAL" clId="{87E593C3-9003-4F58-A3DD-A69D3DBB8BB3}" dt="2020-01-18T16:20:27.260" v="1158" actId="14100"/>
          <ac:cxnSpMkLst>
            <pc:docMk/>
            <pc:sldMk cId="4193199134" sldId="273"/>
            <ac:cxnSpMk id="10" creationId="{A351319D-A215-42F5-B05C-CE19076D0F4F}"/>
          </ac:cxnSpMkLst>
        </pc:cxnChg>
        <pc:cxnChg chg="del mod">
          <ac:chgData name="Frédéric Korradi" userId="9ed6f12c-2786-4d39-b099-d9c2e0c27260" providerId="ADAL" clId="{87E593C3-9003-4F58-A3DD-A69D3DBB8BB3}" dt="2020-01-18T15:02:44.997" v="808" actId="478"/>
          <ac:cxnSpMkLst>
            <pc:docMk/>
            <pc:sldMk cId="4193199134" sldId="273"/>
            <ac:cxnSpMk id="14" creationId="{21061A18-5B07-408F-B84C-3B28CF3826A3}"/>
          </ac:cxnSpMkLst>
        </pc:cxnChg>
      </pc:sldChg>
      <pc:sldChg chg="addSp delSp modSp add modTransition modAnim">
        <pc:chgData name="Frédéric Korradi" userId="9ed6f12c-2786-4d39-b099-d9c2e0c27260" providerId="ADAL" clId="{87E593C3-9003-4F58-A3DD-A69D3DBB8BB3}" dt="2020-01-19T23:05:52.108" v="1661"/>
        <pc:sldMkLst>
          <pc:docMk/>
          <pc:sldMk cId="3063646396" sldId="274"/>
        </pc:sldMkLst>
        <pc:spChg chg="add del mod">
          <ac:chgData name="Frédéric Korradi" userId="9ed6f12c-2786-4d39-b099-d9c2e0c27260" providerId="ADAL" clId="{87E593C3-9003-4F58-A3DD-A69D3DBB8BB3}" dt="2020-01-18T16:40:38.236" v="1295" actId="14100"/>
          <ac:spMkLst>
            <pc:docMk/>
            <pc:sldMk cId="3063646396" sldId="274"/>
            <ac:spMk id="3" creationId="{7568BEB8-656B-4EB2-BDD0-FC257674A96E}"/>
          </ac:spMkLst>
        </pc:spChg>
        <pc:spChg chg="mod">
          <ac:chgData name="Frédéric Korradi" userId="9ed6f12c-2786-4d39-b099-d9c2e0c27260" providerId="ADAL" clId="{87E593C3-9003-4F58-A3DD-A69D3DBB8BB3}" dt="2020-01-18T16:39:57.788" v="1292" actId="368"/>
          <ac:spMkLst>
            <pc:docMk/>
            <pc:sldMk cId="3063646396" sldId="274"/>
            <ac:spMk id="17" creationId="{70EDEE86-4032-477F-AD58-6FF0DED2F99D}"/>
          </ac:spMkLst>
        </pc:spChg>
        <pc:spChg chg="mod">
          <ac:chgData name="Frédéric Korradi" userId="9ed6f12c-2786-4d39-b099-d9c2e0c27260" providerId="ADAL" clId="{87E593C3-9003-4F58-A3DD-A69D3DBB8BB3}" dt="2020-01-18T16:28:49.633" v="1208" actId="13822"/>
          <ac:spMkLst>
            <pc:docMk/>
            <pc:sldMk cId="3063646396" sldId="274"/>
            <ac:spMk id="19" creationId="{3B62043C-E85A-495C-A10C-3B66BBFDB711}"/>
          </ac:spMkLst>
        </pc:spChg>
        <pc:picChg chg="add del mod">
          <ac:chgData name="Frédéric Korradi" userId="9ed6f12c-2786-4d39-b099-d9c2e0c27260" providerId="ADAL" clId="{87E593C3-9003-4F58-A3DD-A69D3DBB8BB3}" dt="2020-01-19T22:13:58.506" v="1305" actId="478"/>
          <ac:picMkLst>
            <pc:docMk/>
            <pc:sldMk cId="3063646396" sldId="274"/>
            <ac:picMk id="2" creationId="{235AD866-058A-4408-9FB7-DDAA483B7D17}"/>
          </ac:picMkLst>
        </pc:picChg>
        <pc:picChg chg="add mod">
          <ac:chgData name="Frédéric Korradi" userId="9ed6f12c-2786-4d39-b099-d9c2e0c27260" providerId="ADAL" clId="{87E593C3-9003-4F58-A3DD-A69D3DBB8BB3}" dt="2020-01-19T22:14:07.410" v="1310" actId="1076"/>
          <ac:picMkLst>
            <pc:docMk/>
            <pc:sldMk cId="3063646396" sldId="274"/>
            <ac:picMk id="4" creationId="{DF286CDD-1D5D-4232-88E9-A4707F53B535}"/>
          </ac:picMkLst>
        </pc:picChg>
        <pc:cxnChg chg="mod">
          <ac:chgData name="Frédéric Korradi" userId="9ed6f12c-2786-4d39-b099-d9c2e0c27260" providerId="ADAL" clId="{87E593C3-9003-4F58-A3DD-A69D3DBB8BB3}" dt="2020-01-18T16:40:34.690" v="1294" actId="1076"/>
          <ac:cxnSpMkLst>
            <pc:docMk/>
            <pc:sldMk cId="3063646396" sldId="274"/>
            <ac:cxnSpMk id="7" creationId="{07E6793B-025A-474F-A93F-E4707677BC51}"/>
          </ac:cxnSpMkLst>
        </pc:cxnChg>
        <pc:cxnChg chg="mod">
          <ac:chgData name="Frédéric Korradi" userId="9ed6f12c-2786-4d39-b099-d9c2e0c27260" providerId="ADAL" clId="{87E593C3-9003-4F58-A3DD-A69D3DBB8BB3}" dt="2020-01-18T16:20:08.171" v="1153" actId="14100"/>
          <ac:cxnSpMkLst>
            <pc:docMk/>
            <pc:sldMk cId="3063646396" sldId="274"/>
            <ac:cxnSpMk id="10" creationId="{A351319D-A215-42F5-B05C-CE19076D0F4F}"/>
          </ac:cxnSpMkLst>
        </pc:cxnChg>
      </pc:sldChg>
      <pc:sldChg chg="modSp add del">
        <pc:chgData name="Frédéric Korradi" userId="9ed6f12c-2786-4d39-b099-d9c2e0c27260" providerId="ADAL" clId="{87E593C3-9003-4F58-A3DD-A69D3DBB8BB3}" dt="2020-01-18T16:39:45.488" v="1260"/>
        <pc:sldMkLst>
          <pc:docMk/>
          <pc:sldMk cId="1425540601" sldId="275"/>
        </pc:sldMkLst>
        <pc:spChg chg="mod">
          <ac:chgData name="Frédéric Korradi" userId="9ed6f12c-2786-4d39-b099-d9c2e0c27260" providerId="ADAL" clId="{87E593C3-9003-4F58-A3DD-A69D3DBB8BB3}" dt="2020-01-18T16:39:28.924" v="1259" actId="14100"/>
          <ac:spMkLst>
            <pc:docMk/>
            <pc:sldMk cId="1425540601" sldId="275"/>
            <ac:spMk id="17" creationId="{70EDEE86-4032-477F-AD58-6FF0DED2F99D}"/>
          </ac:spMkLst>
        </pc:spChg>
      </pc:sldChg>
      <pc:sldChg chg="modSp add del">
        <pc:chgData name="Frédéric Korradi" userId="9ed6f12c-2786-4d39-b099-d9c2e0c27260" providerId="ADAL" clId="{87E593C3-9003-4F58-A3DD-A69D3DBB8BB3}" dt="2020-01-18T16:35:39.009" v="1248" actId="2696"/>
        <pc:sldMkLst>
          <pc:docMk/>
          <pc:sldMk cId="3317691582" sldId="275"/>
        </pc:sldMkLst>
        <pc:spChg chg="mod">
          <ac:chgData name="Frédéric Korradi" userId="9ed6f12c-2786-4d39-b099-d9c2e0c27260" providerId="ADAL" clId="{87E593C3-9003-4F58-A3DD-A69D3DBB8BB3}" dt="2020-01-18T16:30:24.844" v="1217" actId="1076"/>
          <ac:spMkLst>
            <pc:docMk/>
            <pc:sldMk cId="3317691582" sldId="275"/>
            <ac:spMk id="3" creationId="{7568BEB8-656B-4EB2-BDD0-FC257674A96E}"/>
          </ac:spMkLst>
        </pc:spChg>
        <pc:spChg chg="mod">
          <ac:chgData name="Frédéric Korradi" userId="9ed6f12c-2786-4d39-b099-d9c2e0c27260" providerId="ADAL" clId="{87E593C3-9003-4F58-A3DD-A69D3DBB8BB3}" dt="2020-01-18T16:32:21.285" v="1226" actId="3064"/>
          <ac:spMkLst>
            <pc:docMk/>
            <pc:sldMk cId="3317691582" sldId="275"/>
            <ac:spMk id="17" creationId="{70EDEE86-4032-477F-AD58-6FF0DED2F99D}"/>
          </ac:spMkLst>
        </pc:spChg>
        <pc:cxnChg chg="mod">
          <ac:chgData name="Frédéric Korradi" userId="9ed6f12c-2786-4d39-b099-d9c2e0c27260" providerId="ADAL" clId="{87E593C3-9003-4F58-A3DD-A69D3DBB8BB3}" dt="2020-01-18T16:30:29.229" v="1218" actId="1076"/>
          <ac:cxnSpMkLst>
            <pc:docMk/>
            <pc:sldMk cId="3317691582" sldId="275"/>
            <ac:cxnSpMk id="7" creationId="{07E6793B-025A-474F-A93F-E4707677BC51}"/>
          </ac:cxnSpMkLst>
        </pc:cxnChg>
      </pc:sldChg>
      <pc:sldChg chg="addSp modSp add modTransition modAnim">
        <pc:chgData name="Frédéric Korradi" userId="9ed6f12c-2786-4d39-b099-d9c2e0c27260" providerId="ADAL" clId="{87E593C3-9003-4F58-A3DD-A69D3DBB8BB3}" dt="2020-01-19T23:05:52.108" v="1661"/>
        <pc:sldMkLst>
          <pc:docMk/>
          <pc:sldMk cId="3743104897" sldId="275"/>
        </pc:sldMkLst>
        <pc:spChg chg="mod">
          <ac:chgData name="Frédéric Korradi" userId="9ed6f12c-2786-4d39-b099-d9c2e0c27260" providerId="ADAL" clId="{87E593C3-9003-4F58-A3DD-A69D3DBB8BB3}" dt="2020-01-19T22:16:03.024" v="1324" actId="14100"/>
          <ac:spMkLst>
            <pc:docMk/>
            <pc:sldMk cId="3743104897" sldId="275"/>
            <ac:spMk id="3" creationId="{7568BEB8-656B-4EB2-BDD0-FC257674A96E}"/>
          </ac:spMkLst>
        </pc:spChg>
        <pc:spChg chg="mod">
          <ac:chgData name="Frédéric Korradi" userId="9ed6f12c-2786-4d39-b099-d9c2e0c27260" providerId="ADAL" clId="{87E593C3-9003-4F58-A3DD-A69D3DBB8BB3}" dt="2020-01-18T16:41:13.866" v="1301" actId="3064"/>
          <ac:spMkLst>
            <pc:docMk/>
            <pc:sldMk cId="3743104897" sldId="275"/>
            <ac:spMk id="17" creationId="{70EDEE86-4032-477F-AD58-6FF0DED2F99D}"/>
          </ac:spMkLst>
        </pc:spChg>
        <pc:picChg chg="add mod">
          <ac:chgData name="Frédéric Korradi" userId="9ed6f12c-2786-4d39-b099-d9c2e0c27260" providerId="ADAL" clId="{87E593C3-9003-4F58-A3DD-A69D3DBB8BB3}" dt="2020-01-19T22:20:37.299" v="1333" actId="14100"/>
          <ac:picMkLst>
            <pc:docMk/>
            <pc:sldMk cId="3743104897" sldId="275"/>
            <ac:picMk id="2" creationId="{7B3BE159-C8BB-468B-A221-6E20099C8F7E}"/>
          </ac:picMkLst>
        </pc:picChg>
        <pc:picChg chg="add mod">
          <ac:chgData name="Frédéric Korradi" userId="9ed6f12c-2786-4d39-b099-d9c2e0c27260" providerId="ADAL" clId="{87E593C3-9003-4F58-A3DD-A69D3DBB8BB3}" dt="2020-01-19T22:15:58.791" v="1323" actId="14100"/>
          <ac:picMkLst>
            <pc:docMk/>
            <pc:sldMk cId="3743104897" sldId="275"/>
            <ac:picMk id="8" creationId="{0B2EB8F5-3FCE-4E7F-B910-FFDAD82E1877}"/>
          </ac:picMkLst>
        </pc:picChg>
      </pc:sldChg>
      <pc:sldChg chg="add del">
        <pc:chgData name="Frédéric Korradi" userId="9ed6f12c-2786-4d39-b099-d9c2e0c27260" providerId="ADAL" clId="{87E593C3-9003-4F58-A3DD-A69D3DBB8BB3}" dt="2020-01-18T16:30:02.205" v="1211"/>
        <pc:sldMkLst>
          <pc:docMk/>
          <pc:sldMk cId="3874861730" sldId="275"/>
        </pc:sldMkLst>
      </pc:sldChg>
      <pc:sldChg chg="modSp add del modTransition">
        <pc:chgData name="Frédéric Korradi" userId="9ed6f12c-2786-4d39-b099-d9c2e0c27260" providerId="ADAL" clId="{87E593C3-9003-4F58-A3DD-A69D3DBB8BB3}" dt="2020-01-18T16:35:42.537" v="1249" actId="2696"/>
        <pc:sldMkLst>
          <pc:docMk/>
          <pc:sldMk cId="651211296" sldId="276"/>
        </pc:sldMkLst>
        <pc:spChg chg="mod">
          <ac:chgData name="Frédéric Korradi" userId="9ed6f12c-2786-4d39-b099-d9c2e0c27260" providerId="ADAL" clId="{87E593C3-9003-4F58-A3DD-A69D3DBB8BB3}" dt="2020-01-18T16:33:07.828" v="1228" actId="14100"/>
          <ac:spMkLst>
            <pc:docMk/>
            <pc:sldMk cId="651211296" sldId="276"/>
            <ac:spMk id="3" creationId="{7568BEB8-656B-4EB2-BDD0-FC257674A96E}"/>
          </ac:spMkLst>
        </pc:spChg>
        <pc:cxnChg chg="mod">
          <ac:chgData name="Frédéric Korradi" userId="9ed6f12c-2786-4d39-b099-d9c2e0c27260" providerId="ADAL" clId="{87E593C3-9003-4F58-A3DD-A69D3DBB8BB3}" dt="2020-01-18T16:33:17.908" v="1229" actId="1076"/>
          <ac:cxnSpMkLst>
            <pc:docMk/>
            <pc:sldMk cId="651211296" sldId="276"/>
            <ac:cxnSpMk id="7" creationId="{07E6793B-025A-474F-A93F-E4707677BC51}"/>
          </ac:cxnSpMkLst>
        </pc:cxnChg>
      </pc:sldChg>
      <pc:sldChg chg="modSp add">
        <pc:chgData name="Frédéric Korradi" userId="9ed6f12c-2786-4d39-b099-d9c2e0c27260" providerId="ADAL" clId="{87E593C3-9003-4F58-A3DD-A69D3DBB8BB3}" dt="2020-01-19T22:14:36.936" v="1315" actId="1076"/>
        <pc:sldMkLst>
          <pc:docMk/>
          <pc:sldMk cId="3370315009" sldId="276"/>
        </pc:sldMkLst>
        <pc:spChg chg="mod">
          <ac:chgData name="Frédéric Korradi" userId="9ed6f12c-2786-4d39-b099-d9c2e0c27260" providerId="ADAL" clId="{87E593C3-9003-4F58-A3DD-A69D3DBB8BB3}" dt="2020-01-19T22:14:36.936" v="1315" actId="1076"/>
          <ac:spMkLst>
            <pc:docMk/>
            <pc:sldMk cId="3370315009" sldId="276"/>
            <ac:spMk id="12" creationId="{19911E46-B39C-479D-9E18-8D69BF8582A1}"/>
          </ac:spMkLst>
        </pc:spChg>
        <pc:picChg chg="mod">
          <ac:chgData name="Frédéric Korradi" userId="9ed6f12c-2786-4d39-b099-d9c2e0c27260" providerId="ADAL" clId="{87E593C3-9003-4F58-A3DD-A69D3DBB8BB3}" dt="2020-01-19T22:14:33.641" v="1314" actId="1076"/>
          <ac:picMkLst>
            <pc:docMk/>
            <pc:sldMk cId="3370315009" sldId="276"/>
            <ac:picMk id="4" creationId="{DF286CDD-1D5D-4232-88E9-A4707F53B535}"/>
          </ac:picMkLst>
        </pc:picChg>
      </pc:sldChg>
      <pc:sldChg chg="add del">
        <pc:chgData name="Frédéric Korradi" userId="9ed6f12c-2786-4d39-b099-d9c2e0c27260" providerId="ADAL" clId="{87E593C3-9003-4F58-A3DD-A69D3DBB8BB3}" dt="2020-01-18T16:30:06.482" v="1214"/>
        <pc:sldMkLst>
          <pc:docMk/>
          <pc:sldMk cId="3691750810" sldId="276"/>
        </pc:sldMkLst>
      </pc:sldChg>
      <pc:sldChg chg="modSp add del modTransition">
        <pc:chgData name="Frédéric Korradi" userId="9ed6f12c-2786-4d39-b099-d9c2e0c27260" providerId="ADAL" clId="{87E593C3-9003-4F58-A3DD-A69D3DBB8BB3}" dt="2020-01-18T16:35:42.545" v="1250" actId="2696"/>
        <pc:sldMkLst>
          <pc:docMk/>
          <pc:sldMk cId="1919235077" sldId="277"/>
        </pc:sldMkLst>
        <pc:spChg chg="mod">
          <ac:chgData name="Frédéric Korradi" userId="9ed6f12c-2786-4d39-b099-d9c2e0c27260" providerId="ADAL" clId="{87E593C3-9003-4F58-A3DD-A69D3DBB8BB3}" dt="2020-01-18T16:33:41.743" v="1232" actId="1076"/>
          <ac:spMkLst>
            <pc:docMk/>
            <pc:sldMk cId="1919235077" sldId="277"/>
            <ac:spMk id="3" creationId="{7568BEB8-656B-4EB2-BDD0-FC257674A96E}"/>
          </ac:spMkLst>
        </pc:spChg>
        <pc:spChg chg="mod">
          <ac:chgData name="Frédéric Korradi" userId="9ed6f12c-2786-4d39-b099-d9c2e0c27260" providerId="ADAL" clId="{87E593C3-9003-4F58-A3DD-A69D3DBB8BB3}" dt="2020-01-18T16:34:03.485" v="1237" actId="14100"/>
          <ac:spMkLst>
            <pc:docMk/>
            <pc:sldMk cId="1919235077" sldId="277"/>
            <ac:spMk id="17" creationId="{70EDEE86-4032-477F-AD58-6FF0DED2F99D}"/>
          </ac:spMkLst>
        </pc:spChg>
        <pc:cxnChg chg="mod">
          <ac:chgData name="Frédéric Korradi" userId="9ed6f12c-2786-4d39-b099-d9c2e0c27260" providerId="ADAL" clId="{87E593C3-9003-4F58-A3DD-A69D3DBB8BB3}" dt="2020-01-18T16:33:45.017" v="1233" actId="1076"/>
          <ac:cxnSpMkLst>
            <pc:docMk/>
            <pc:sldMk cId="1919235077" sldId="277"/>
            <ac:cxnSpMk id="7" creationId="{07E6793B-025A-474F-A93F-E4707677BC51}"/>
          </ac:cxnSpMkLst>
        </pc:cxnChg>
      </pc:sldChg>
      <pc:sldChg chg="modSp add modAnim">
        <pc:chgData name="Frédéric Korradi" userId="9ed6f12c-2786-4d39-b099-d9c2e0c27260" providerId="ADAL" clId="{87E593C3-9003-4F58-A3DD-A69D3DBB8BB3}" dt="2020-01-19T22:21:49.768" v="1340"/>
        <pc:sldMkLst>
          <pc:docMk/>
          <pc:sldMk cId="2990278087" sldId="277"/>
        </pc:sldMkLst>
        <pc:picChg chg="mod">
          <ac:chgData name="Frédéric Korradi" userId="9ed6f12c-2786-4d39-b099-d9c2e0c27260" providerId="ADAL" clId="{87E593C3-9003-4F58-A3DD-A69D3DBB8BB3}" dt="2020-01-19T22:21:19.687" v="1339" actId="1076"/>
          <ac:picMkLst>
            <pc:docMk/>
            <pc:sldMk cId="2990278087" sldId="277"/>
            <ac:picMk id="2" creationId="{7B3BE159-C8BB-468B-A221-6E20099C8F7E}"/>
          </ac:picMkLst>
        </pc:picChg>
      </pc:sldChg>
      <pc:sldChg chg="addSp delSp modSp add modTransition">
        <pc:chgData name="Frédéric Korradi" userId="9ed6f12c-2786-4d39-b099-d9c2e0c27260" providerId="ADAL" clId="{87E593C3-9003-4F58-A3DD-A69D3DBB8BB3}" dt="2020-01-19T23:12:02.172" v="1662" actId="1076"/>
        <pc:sldMkLst>
          <pc:docMk/>
          <pc:sldMk cId="3785046929" sldId="278"/>
        </pc:sldMkLst>
        <pc:spChg chg="mod">
          <ac:chgData name="Frédéric Korradi" userId="9ed6f12c-2786-4d39-b099-d9c2e0c27260" providerId="ADAL" clId="{87E593C3-9003-4F58-A3DD-A69D3DBB8BB3}" dt="2020-01-19T22:22:31.928" v="1348" actId="14100"/>
          <ac:spMkLst>
            <pc:docMk/>
            <pc:sldMk cId="3785046929" sldId="278"/>
            <ac:spMk id="17" creationId="{70EDEE86-4032-477F-AD58-6FF0DED2F99D}"/>
          </ac:spMkLst>
        </pc:spChg>
        <pc:spChg chg="mod">
          <ac:chgData name="Frédéric Korradi" userId="9ed6f12c-2786-4d39-b099-d9c2e0c27260" providerId="ADAL" clId="{87E593C3-9003-4F58-A3DD-A69D3DBB8BB3}" dt="2020-01-19T22:24:20.925" v="1365" actId="3064"/>
          <ac:spMkLst>
            <pc:docMk/>
            <pc:sldMk cId="3785046929" sldId="278"/>
            <ac:spMk id="19" creationId="{3B62043C-E85A-495C-A10C-3B66BBFDB711}"/>
          </ac:spMkLst>
        </pc:spChg>
        <pc:picChg chg="mod">
          <ac:chgData name="Frédéric Korradi" userId="9ed6f12c-2786-4d39-b099-d9c2e0c27260" providerId="ADAL" clId="{87E593C3-9003-4F58-A3DD-A69D3DBB8BB3}" dt="2020-01-19T22:22:33.649" v="1349" actId="1076"/>
          <ac:picMkLst>
            <pc:docMk/>
            <pc:sldMk cId="3785046929" sldId="278"/>
            <ac:picMk id="2" creationId="{7B3BE159-C8BB-468B-A221-6E20099C8F7E}"/>
          </ac:picMkLst>
        </pc:picChg>
        <pc:picChg chg="add del">
          <ac:chgData name="Frédéric Korradi" userId="9ed6f12c-2786-4d39-b099-d9c2e0c27260" providerId="ADAL" clId="{87E593C3-9003-4F58-A3DD-A69D3DBB8BB3}" dt="2020-01-19T22:24:35.519" v="1367" actId="478"/>
          <ac:picMkLst>
            <pc:docMk/>
            <pc:sldMk cId="3785046929" sldId="278"/>
            <ac:picMk id="9" creationId="{0247CC75-D775-477F-ABD8-EBA66B99AD66}"/>
          </ac:picMkLst>
        </pc:picChg>
        <pc:picChg chg="add mod">
          <ac:chgData name="Frédéric Korradi" userId="9ed6f12c-2786-4d39-b099-d9c2e0c27260" providerId="ADAL" clId="{87E593C3-9003-4F58-A3DD-A69D3DBB8BB3}" dt="2020-01-19T22:24:44.789" v="1370" actId="14100"/>
          <ac:picMkLst>
            <pc:docMk/>
            <pc:sldMk cId="3785046929" sldId="278"/>
            <ac:picMk id="11" creationId="{7FEA77FE-73D1-451D-A784-D656B3CC1B60}"/>
          </ac:picMkLst>
        </pc:picChg>
        <pc:cxnChg chg="mod">
          <ac:chgData name="Frédéric Korradi" userId="9ed6f12c-2786-4d39-b099-d9c2e0c27260" providerId="ADAL" clId="{87E593C3-9003-4F58-A3DD-A69D3DBB8BB3}" dt="2020-01-19T22:22:53.650" v="1355" actId="14100"/>
          <ac:cxnSpMkLst>
            <pc:docMk/>
            <pc:sldMk cId="3785046929" sldId="278"/>
            <ac:cxnSpMk id="7" creationId="{07E6793B-025A-474F-A93F-E4707677BC51}"/>
          </ac:cxnSpMkLst>
        </pc:cxnChg>
        <pc:cxnChg chg="mod">
          <ac:chgData name="Frédéric Korradi" userId="9ed6f12c-2786-4d39-b099-d9c2e0c27260" providerId="ADAL" clId="{87E593C3-9003-4F58-A3DD-A69D3DBB8BB3}" dt="2020-01-19T23:12:02.172" v="1662" actId="1076"/>
          <ac:cxnSpMkLst>
            <pc:docMk/>
            <pc:sldMk cId="3785046929" sldId="278"/>
            <ac:cxnSpMk id="10" creationId="{A351319D-A215-42F5-B05C-CE19076D0F4F}"/>
          </ac:cxnSpMkLst>
        </pc:cxnChg>
      </pc:sldChg>
      <pc:sldChg chg="modSp add">
        <pc:chgData name="Frédéric Korradi" userId="9ed6f12c-2786-4d39-b099-d9c2e0c27260" providerId="ADAL" clId="{87E593C3-9003-4F58-A3DD-A69D3DBB8BB3}" dt="2020-01-19T23:12:10.836" v="1665" actId="1076"/>
        <pc:sldMkLst>
          <pc:docMk/>
          <pc:sldMk cId="1263782959" sldId="279"/>
        </pc:sldMkLst>
        <pc:picChg chg="mod">
          <ac:chgData name="Frédéric Korradi" userId="9ed6f12c-2786-4d39-b099-d9c2e0c27260" providerId="ADAL" clId="{87E593C3-9003-4F58-A3DD-A69D3DBB8BB3}" dt="2020-01-19T23:12:10.836" v="1665" actId="1076"/>
          <ac:picMkLst>
            <pc:docMk/>
            <pc:sldMk cId="1263782959" sldId="279"/>
            <ac:picMk id="11" creationId="{7FEA77FE-73D1-451D-A784-D656B3CC1B60}"/>
          </ac:picMkLst>
        </pc:picChg>
        <pc:cxnChg chg="mod">
          <ac:chgData name="Frédéric Korradi" userId="9ed6f12c-2786-4d39-b099-d9c2e0c27260" providerId="ADAL" clId="{87E593C3-9003-4F58-A3DD-A69D3DBB8BB3}" dt="2020-01-19T23:12:08.015" v="1664" actId="1076"/>
          <ac:cxnSpMkLst>
            <pc:docMk/>
            <pc:sldMk cId="1263782959" sldId="279"/>
            <ac:cxnSpMk id="10" creationId="{A351319D-A215-42F5-B05C-CE19076D0F4F}"/>
          </ac:cxnSpMkLst>
        </pc:cxnChg>
      </pc:sldChg>
      <pc:sldChg chg="addSp delSp modSp add">
        <pc:chgData name="Frédéric Korradi" userId="9ed6f12c-2786-4d39-b099-d9c2e0c27260" providerId="ADAL" clId="{87E593C3-9003-4F58-A3DD-A69D3DBB8BB3}" dt="2020-01-19T22:28:37.956" v="1405" actId="478"/>
        <pc:sldMkLst>
          <pc:docMk/>
          <pc:sldMk cId="1577428148" sldId="280"/>
        </pc:sldMkLst>
        <pc:spChg chg="mod">
          <ac:chgData name="Frédéric Korradi" userId="9ed6f12c-2786-4d39-b099-d9c2e0c27260" providerId="ADAL" clId="{87E593C3-9003-4F58-A3DD-A69D3DBB8BB3}" dt="2020-01-19T22:26:40.330" v="1390" actId="1076"/>
          <ac:spMkLst>
            <pc:docMk/>
            <pc:sldMk cId="1577428148" sldId="280"/>
            <ac:spMk id="3" creationId="{7568BEB8-656B-4EB2-BDD0-FC257674A96E}"/>
          </ac:spMkLst>
        </pc:spChg>
        <pc:spChg chg="mod">
          <ac:chgData name="Frédéric Korradi" userId="9ed6f12c-2786-4d39-b099-d9c2e0c27260" providerId="ADAL" clId="{87E593C3-9003-4F58-A3DD-A69D3DBB8BB3}" dt="2020-01-19T22:26:48.791" v="1391" actId="1076"/>
          <ac:spMkLst>
            <pc:docMk/>
            <pc:sldMk cId="1577428148" sldId="280"/>
            <ac:spMk id="17" creationId="{70EDEE86-4032-477F-AD58-6FF0DED2F99D}"/>
          </ac:spMkLst>
        </pc:spChg>
        <pc:spChg chg="mod">
          <ac:chgData name="Frédéric Korradi" userId="9ed6f12c-2786-4d39-b099-d9c2e0c27260" providerId="ADAL" clId="{87E593C3-9003-4F58-A3DD-A69D3DBB8BB3}" dt="2020-01-19T22:27:14.217" v="1396" actId="14100"/>
          <ac:spMkLst>
            <pc:docMk/>
            <pc:sldMk cId="1577428148" sldId="280"/>
            <ac:spMk id="19" creationId="{3B62043C-E85A-495C-A10C-3B66BBFDB711}"/>
          </ac:spMkLst>
        </pc:spChg>
        <pc:picChg chg="mod">
          <ac:chgData name="Frédéric Korradi" userId="9ed6f12c-2786-4d39-b099-d9c2e0c27260" providerId="ADAL" clId="{87E593C3-9003-4F58-A3DD-A69D3DBB8BB3}" dt="2020-01-19T22:26:48.791" v="1391" actId="1076"/>
          <ac:picMkLst>
            <pc:docMk/>
            <pc:sldMk cId="1577428148" sldId="280"/>
            <ac:picMk id="2" creationId="{7B3BE159-C8BB-468B-A221-6E20099C8F7E}"/>
          </ac:picMkLst>
        </pc:picChg>
        <pc:picChg chg="mod">
          <ac:chgData name="Frédéric Korradi" userId="9ed6f12c-2786-4d39-b099-d9c2e0c27260" providerId="ADAL" clId="{87E593C3-9003-4F58-A3DD-A69D3DBB8BB3}" dt="2020-01-19T22:26:40.330" v="1390" actId="1076"/>
          <ac:picMkLst>
            <pc:docMk/>
            <pc:sldMk cId="1577428148" sldId="280"/>
            <ac:picMk id="8" creationId="{0B2EB8F5-3FCE-4E7F-B910-FFDAD82E1877}"/>
          </ac:picMkLst>
        </pc:picChg>
        <pc:picChg chg="mod">
          <ac:chgData name="Frédéric Korradi" userId="9ed6f12c-2786-4d39-b099-d9c2e0c27260" providerId="ADAL" clId="{87E593C3-9003-4F58-A3DD-A69D3DBB8BB3}" dt="2020-01-19T22:27:25.201" v="1399" actId="1076"/>
          <ac:picMkLst>
            <pc:docMk/>
            <pc:sldMk cId="1577428148" sldId="280"/>
            <ac:picMk id="11" creationId="{7FEA77FE-73D1-451D-A784-D656B3CC1B60}"/>
          </ac:picMkLst>
        </pc:picChg>
        <pc:picChg chg="add mod">
          <ac:chgData name="Frédéric Korradi" userId="9ed6f12c-2786-4d39-b099-d9c2e0c27260" providerId="ADAL" clId="{87E593C3-9003-4F58-A3DD-A69D3DBB8BB3}" dt="2020-01-19T22:27:22.225" v="1398" actId="571"/>
          <ac:picMkLst>
            <pc:docMk/>
            <pc:sldMk cId="1577428148" sldId="280"/>
            <ac:picMk id="14" creationId="{5C3A07CE-DD17-41FC-ADFD-7197B59A3492}"/>
          </ac:picMkLst>
        </pc:picChg>
        <pc:picChg chg="add del mod">
          <ac:chgData name="Frédéric Korradi" userId="9ed6f12c-2786-4d39-b099-d9c2e0c27260" providerId="ADAL" clId="{87E593C3-9003-4F58-A3DD-A69D3DBB8BB3}" dt="2020-01-19T22:28:37.956" v="1405" actId="478"/>
          <ac:picMkLst>
            <pc:docMk/>
            <pc:sldMk cId="1577428148" sldId="280"/>
            <ac:picMk id="16" creationId="{7882B365-C9FB-44E9-A923-4CD6C4D5775C}"/>
          </ac:picMkLst>
        </pc:picChg>
        <pc:cxnChg chg="mod">
          <ac:chgData name="Frédéric Korradi" userId="9ed6f12c-2786-4d39-b099-d9c2e0c27260" providerId="ADAL" clId="{87E593C3-9003-4F58-A3DD-A69D3DBB8BB3}" dt="2020-01-19T22:26:54.226" v="1393" actId="14100"/>
          <ac:cxnSpMkLst>
            <pc:docMk/>
            <pc:sldMk cId="1577428148" sldId="280"/>
            <ac:cxnSpMk id="7" creationId="{07E6793B-025A-474F-A93F-E4707677BC51}"/>
          </ac:cxnSpMkLst>
        </pc:cxnChg>
        <pc:cxnChg chg="mod">
          <ac:chgData name="Frédéric Korradi" userId="9ed6f12c-2786-4d39-b099-d9c2e0c27260" providerId="ADAL" clId="{87E593C3-9003-4F58-A3DD-A69D3DBB8BB3}" dt="2020-01-19T22:27:33.736" v="1401" actId="14100"/>
          <ac:cxnSpMkLst>
            <pc:docMk/>
            <pc:sldMk cId="1577428148" sldId="280"/>
            <ac:cxnSpMk id="10" creationId="{A351319D-A215-42F5-B05C-CE19076D0F4F}"/>
          </ac:cxnSpMkLst>
        </pc:cxnChg>
      </pc:sldChg>
      <pc:sldChg chg="addSp delSp modSp add addAnim delAnim modAnim">
        <pc:chgData name="Frédéric Korradi" userId="9ed6f12c-2786-4d39-b099-d9c2e0c27260" providerId="ADAL" clId="{87E593C3-9003-4F58-A3DD-A69D3DBB8BB3}" dt="2020-01-19T23:14:31.766" v="1666"/>
        <pc:sldMkLst>
          <pc:docMk/>
          <pc:sldMk cId="2779557241" sldId="281"/>
        </pc:sldMkLst>
        <pc:spChg chg="mod">
          <ac:chgData name="Frédéric Korradi" userId="9ed6f12c-2786-4d39-b099-d9c2e0c27260" providerId="ADAL" clId="{87E593C3-9003-4F58-A3DD-A69D3DBB8BB3}" dt="2020-01-19T22:29:18.060" v="1411" actId="14100"/>
          <ac:spMkLst>
            <pc:docMk/>
            <pc:sldMk cId="2779557241" sldId="281"/>
            <ac:spMk id="3" creationId="{7568BEB8-656B-4EB2-BDD0-FC257674A96E}"/>
          </ac:spMkLst>
        </pc:spChg>
        <pc:spChg chg="mod">
          <ac:chgData name="Frédéric Korradi" userId="9ed6f12c-2786-4d39-b099-d9c2e0c27260" providerId="ADAL" clId="{87E593C3-9003-4F58-A3DD-A69D3DBB8BB3}" dt="2020-01-19T22:30:33.781" v="1437" actId="20577"/>
          <ac:spMkLst>
            <pc:docMk/>
            <pc:sldMk cId="2779557241" sldId="281"/>
            <ac:spMk id="12" creationId="{19911E46-B39C-479D-9E18-8D69BF8582A1}"/>
          </ac:spMkLst>
        </pc:spChg>
        <pc:spChg chg="mod">
          <ac:chgData name="Frédéric Korradi" userId="9ed6f12c-2786-4d39-b099-d9c2e0c27260" providerId="ADAL" clId="{87E593C3-9003-4F58-A3DD-A69D3DBB8BB3}" dt="2020-01-19T22:28:49.225" v="1406" actId="1076"/>
          <ac:spMkLst>
            <pc:docMk/>
            <pc:sldMk cId="2779557241" sldId="281"/>
            <ac:spMk id="17" creationId="{70EDEE86-4032-477F-AD58-6FF0DED2F99D}"/>
          </ac:spMkLst>
        </pc:spChg>
        <pc:spChg chg="mod">
          <ac:chgData name="Frédéric Korradi" userId="9ed6f12c-2786-4d39-b099-d9c2e0c27260" providerId="ADAL" clId="{87E593C3-9003-4F58-A3DD-A69D3DBB8BB3}" dt="2020-01-19T22:28:51.965" v="1407" actId="1076"/>
          <ac:spMkLst>
            <pc:docMk/>
            <pc:sldMk cId="2779557241" sldId="281"/>
            <ac:spMk id="19" creationId="{3B62043C-E85A-495C-A10C-3B66BBFDB711}"/>
          </ac:spMkLst>
        </pc:spChg>
        <pc:picChg chg="mod">
          <ac:chgData name="Frédéric Korradi" userId="9ed6f12c-2786-4d39-b099-d9c2e0c27260" providerId="ADAL" clId="{87E593C3-9003-4F58-A3DD-A69D3DBB8BB3}" dt="2020-01-19T22:28:49.225" v="1406" actId="1076"/>
          <ac:picMkLst>
            <pc:docMk/>
            <pc:sldMk cId="2779557241" sldId="281"/>
            <ac:picMk id="2" creationId="{7B3BE159-C8BB-468B-A221-6E20099C8F7E}"/>
          </ac:picMkLst>
        </pc:picChg>
        <pc:picChg chg="add mod">
          <ac:chgData name="Frédéric Korradi" userId="9ed6f12c-2786-4d39-b099-d9c2e0c27260" providerId="ADAL" clId="{87E593C3-9003-4F58-A3DD-A69D3DBB8BB3}" dt="2020-01-19T22:40:36.901" v="1450" actId="208"/>
          <ac:picMkLst>
            <pc:docMk/>
            <pc:sldMk cId="2779557241" sldId="281"/>
            <ac:picMk id="5" creationId="{90FE309A-FC4A-4A7B-9BEB-BD125B1D52E3}"/>
          </ac:picMkLst>
        </pc:picChg>
        <pc:picChg chg="add del mod">
          <ac:chgData name="Frédéric Korradi" userId="9ed6f12c-2786-4d39-b099-d9c2e0c27260" providerId="ADAL" clId="{87E593C3-9003-4F58-A3DD-A69D3DBB8BB3}" dt="2020-01-19T22:29:39.200" v="1425" actId="1076"/>
          <ac:picMkLst>
            <pc:docMk/>
            <pc:sldMk cId="2779557241" sldId="281"/>
            <ac:picMk id="8" creationId="{0B2EB8F5-3FCE-4E7F-B910-FFDAD82E1877}"/>
          </ac:picMkLst>
        </pc:picChg>
        <pc:picChg chg="mod">
          <ac:chgData name="Frédéric Korradi" userId="9ed6f12c-2786-4d39-b099-d9c2e0c27260" providerId="ADAL" clId="{87E593C3-9003-4F58-A3DD-A69D3DBB8BB3}" dt="2020-01-19T22:28:51.965" v="1407" actId="1076"/>
          <ac:picMkLst>
            <pc:docMk/>
            <pc:sldMk cId="2779557241" sldId="281"/>
            <ac:picMk id="11" creationId="{7FEA77FE-73D1-451D-A784-D656B3CC1B60}"/>
          </ac:picMkLst>
        </pc:picChg>
        <pc:picChg chg="add mod ord">
          <ac:chgData name="Frédéric Korradi" userId="9ed6f12c-2786-4d39-b099-d9c2e0c27260" providerId="ADAL" clId="{87E593C3-9003-4F58-A3DD-A69D3DBB8BB3}" dt="2020-01-19T22:51:33.394" v="1533" actId="167"/>
          <ac:picMkLst>
            <pc:docMk/>
            <pc:sldMk cId="2779557241" sldId="281"/>
            <ac:picMk id="14" creationId="{51DE0631-4783-408A-AD7E-707C26CD96D7}"/>
          </ac:picMkLst>
        </pc:picChg>
        <pc:picChg chg="mod">
          <ac:chgData name="Frédéric Korradi" userId="9ed6f12c-2786-4d39-b099-d9c2e0c27260" providerId="ADAL" clId="{87E593C3-9003-4F58-A3DD-A69D3DBB8BB3}" dt="2020-01-19T22:40:35.065" v="1449" actId="208"/>
          <ac:picMkLst>
            <pc:docMk/>
            <pc:sldMk cId="2779557241" sldId="281"/>
            <ac:picMk id="16" creationId="{7882B365-C9FB-44E9-A923-4CD6C4D5775C}"/>
          </ac:picMkLst>
        </pc:picChg>
        <pc:cxnChg chg="add del mod">
          <ac:chgData name="Frédéric Korradi" userId="9ed6f12c-2786-4d39-b099-d9c2e0c27260" providerId="ADAL" clId="{87E593C3-9003-4F58-A3DD-A69D3DBB8BB3}" dt="2020-01-19T22:29:46.309" v="1427" actId="1076"/>
          <ac:cxnSpMkLst>
            <pc:docMk/>
            <pc:sldMk cId="2779557241" sldId="281"/>
            <ac:cxnSpMk id="7" creationId="{07E6793B-025A-474F-A93F-E4707677BC51}"/>
          </ac:cxnSpMkLst>
        </pc:cxnChg>
        <pc:cxnChg chg="add del mod">
          <ac:chgData name="Frédéric Korradi" userId="9ed6f12c-2786-4d39-b099-d9c2e0c27260" providerId="ADAL" clId="{87E593C3-9003-4F58-A3DD-A69D3DBB8BB3}" dt="2020-01-19T22:29:43.281" v="1426" actId="1076"/>
          <ac:cxnSpMkLst>
            <pc:docMk/>
            <pc:sldMk cId="2779557241" sldId="281"/>
            <ac:cxnSpMk id="10" creationId="{A351319D-A215-42F5-B05C-CE19076D0F4F}"/>
          </ac:cxnSpMkLst>
        </pc:cxnChg>
      </pc:sldChg>
      <pc:sldChg chg="addSp delSp modSp add addAnim delAnim modAnim">
        <pc:chgData name="Frédéric Korradi" userId="9ed6f12c-2786-4d39-b099-d9c2e0c27260" providerId="ADAL" clId="{87E593C3-9003-4F58-A3DD-A69D3DBB8BB3}" dt="2020-01-19T23:33:37.833" v="1914"/>
        <pc:sldMkLst>
          <pc:docMk/>
          <pc:sldMk cId="1840472070" sldId="282"/>
        </pc:sldMkLst>
        <pc:spChg chg="add del">
          <ac:chgData name="Frédéric Korradi" userId="9ed6f12c-2786-4d39-b099-d9c2e0c27260" providerId="ADAL" clId="{87E593C3-9003-4F58-A3DD-A69D3DBB8BB3}" dt="2020-01-19T22:50:23.529" v="1514" actId="478"/>
          <ac:spMkLst>
            <pc:docMk/>
            <pc:sldMk cId="1840472070" sldId="282"/>
            <ac:spMk id="3" creationId="{7568BEB8-656B-4EB2-BDD0-FC257674A96E}"/>
          </ac:spMkLst>
        </pc:spChg>
        <pc:spChg chg="add del mod">
          <ac:chgData name="Frédéric Korradi" userId="9ed6f12c-2786-4d39-b099-d9c2e0c27260" providerId="ADAL" clId="{87E593C3-9003-4F58-A3DD-A69D3DBB8BB3}" dt="2020-01-19T23:33:37.833" v="1914"/>
          <ac:spMkLst>
            <pc:docMk/>
            <pc:sldMk cId="1840472070" sldId="282"/>
            <ac:spMk id="6" creationId="{38E25868-3A8F-4FD2-AA72-B2A2683EF963}"/>
          </ac:spMkLst>
        </pc:spChg>
        <pc:spChg chg="mod">
          <ac:chgData name="Frédéric Korradi" userId="9ed6f12c-2786-4d39-b099-d9c2e0c27260" providerId="ADAL" clId="{87E593C3-9003-4F58-A3DD-A69D3DBB8BB3}" dt="2020-01-19T22:51:18.319" v="1532" actId="1076"/>
          <ac:spMkLst>
            <pc:docMk/>
            <pc:sldMk cId="1840472070" sldId="282"/>
            <ac:spMk id="12" creationId="{19911E46-B39C-479D-9E18-8D69BF8582A1}"/>
          </ac:spMkLst>
        </pc:spChg>
        <pc:spChg chg="add mod">
          <ac:chgData name="Frédéric Korradi" userId="9ed6f12c-2786-4d39-b099-d9c2e0c27260" providerId="ADAL" clId="{87E593C3-9003-4F58-A3DD-A69D3DBB8BB3}" dt="2020-01-19T22:40:59.396" v="1457" actId="571"/>
          <ac:spMkLst>
            <pc:docMk/>
            <pc:sldMk cId="1840472070" sldId="282"/>
            <ac:spMk id="15" creationId="{EC8285C8-8BB0-4665-9B36-75516787BFF5}"/>
          </ac:spMkLst>
        </pc:spChg>
        <pc:spChg chg="add del">
          <ac:chgData name="Frédéric Korradi" userId="9ed6f12c-2786-4d39-b099-d9c2e0c27260" providerId="ADAL" clId="{87E593C3-9003-4F58-A3DD-A69D3DBB8BB3}" dt="2020-01-19T22:50:23.529" v="1514" actId="478"/>
          <ac:spMkLst>
            <pc:docMk/>
            <pc:sldMk cId="1840472070" sldId="282"/>
            <ac:spMk id="17" creationId="{70EDEE86-4032-477F-AD58-6FF0DED2F99D}"/>
          </ac:spMkLst>
        </pc:spChg>
        <pc:spChg chg="add mod">
          <ac:chgData name="Frédéric Korradi" userId="9ed6f12c-2786-4d39-b099-d9c2e0c27260" providerId="ADAL" clId="{87E593C3-9003-4F58-A3DD-A69D3DBB8BB3}" dt="2020-01-19T22:40:59.396" v="1457" actId="571"/>
          <ac:spMkLst>
            <pc:docMk/>
            <pc:sldMk cId="1840472070" sldId="282"/>
            <ac:spMk id="18" creationId="{68CB2A1A-324B-4824-AD0F-60D900DE41BC}"/>
          </ac:spMkLst>
        </pc:spChg>
        <pc:spChg chg="add del">
          <ac:chgData name="Frédéric Korradi" userId="9ed6f12c-2786-4d39-b099-d9c2e0c27260" providerId="ADAL" clId="{87E593C3-9003-4F58-A3DD-A69D3DBB8BB3}" dt="2020-01-19T22:50:23.529" v="1514" actId="478"/>
          <ac:spMkLst>
            <pc:docMk/>
            <pc:sldMk cId="1840472070" sldId="282"/>
            <ac:spMk id="19" creationId="{3B62043C-E85A-495C-A10C-3B66BBFDB711}"/>
          </ac:spMkLst>
        </pc:spChg>
        <pc:picChg chg="add del">
          <ac:chgData name="Frédéric Korradi" userId="9ed6f12c-2786-4d39-b099-d9c2e0c27260" providerId="ADAL" clId="{87E593C3-9003-4F58-A3DD-A69D3DBB8BB3}" dt="2020-01-19T22:50:23.529" v="1514" actId="478"/>
          <ac:picMkLst>
            <pc:docMk/>
            <pc:sldMk cId="1840472070" sldId="282"/>
            <ac:picMk id="2" creationId="{7B3BE159-C8BB-468B-A221-6E20099C8F7E}"/>
          </ac:picMkLst>
        </pc:picChg>
        <pc:picChg chg="add del">
          <ac:chgData name="Frédéric Korradi" userId="9ed6f12c-2786-4d39-b099-d9c2e0c27260" providerId="ADAL" clId="{87E593C3-9003-4F58-A3DD-A69D3DBB8BB3}" dt="2020-01-19T22:49:09.621" v="1473"/>
          <ac:picMkLst>
            <pc:docMk/>
            <pc:sldMk cId="1840472070" sldId="282"/>
            <ac:picMk id="4" creationId="{46830583-C72F-4341-86E3-A85F010B33CC}"/>
          </ac:picMkLst>
        </pc:picChg>
        <pc:picChg chg="mod ord">
          <ac:chgData name="Frédéric Korradi" userId="9ed6f12c-2786-4d39-b099-d9c2e0c27260" providerId="ADAL" clId="{87E593C3-9003-4F58-A3DD-A69D3DBB8BB3}" dt="2020-01-19T22:51:06.322" v="1529" actId="29295"/>
          <ac:picMkLst>
            <pc:docMk/>
            <pc:sldMk cId="1840472070" sldId="282"/>
            <ac:picMk id="5" creationId="{90FE309A-FC4A-4A7B-9BEB-BD125B1D52E3}"/>
          </ac:picMkLst>
        </pc:picChg>
        <pc:picChg chg="add del">
          <ac:chgData name="Frédéric Korradi" userId="9ed6f12c-2786-4d39-b099-d9c2e0c27260" providerId="ADAL" clId="{87E593C3-9003-4F58-A3DD-A69D3DBB8BB3}" dt="2020-01-19T22:50:23.529" v="1514" actId="478"/>
          <ac:picMkLst>
            <pc:docMk/>
            <pc:sldMk cId="1840472070" sldId="282"/>
            <ac:picMk id="8" creationId="{0B2EB8F5-3FCE-4E7F-B910-FFDAD82E1877}"/>
          </ac:picMkLst>
        </pc:picChg>
        <pc:picChg chg="add del">
          <ac:chgData name="Frédéric Korradi" userId="9ed6f12c-2786-4d39-b099-d9c2e0c27260" providerId="ADAL" clId="{87E593C3-9003-4F58-A3DD-A69D3DBB8BB3}" dt="2020-01-19T22:50:23.529" v="1514" actId="478"/>
          <ac:picMkLst>
            <pc:docMk/>
            <pc:sldMk cId="1840472070" sldId="282"/>
            <ac:picMk id="11" creationId="{7FEA77FE-73D1-451D-A784-D656B3CC1B60}"/>
          </ac:picMkLst>
        </pc:picChg>
        <pc:picChg chg="mod ord">
          <ac:chgData name="Frédéric Korradi" userId="9ed6f12c-2786-4d39-b099-d9c2e0c27260" providerId="ADAL" clId="{87E593C3-9003-4F58-A3DD-A69D3DBB8BB3}" dt="2020-01-19T22:51:10.196" v="1531" actId="29295"/>
          <ac:picMkLst>
            <pc:docMk/>
            <pc:sldMk cId="1840472070" sldId="282"/>
            <ac:picMk id="14" creationId="{51DE0631-4783-408A-AD7E-707C26CD96D7}"/>
          </ac:picMkLst>
        </pc:picChg>
        <pc:picChg chg="mod ord">
          <ac:chgData name="Frédéric Korradi" userId="9ed6f12c-2786-4d39-b099-d9c2e0c27260" providerId="ADAL" clId="{87E593C3-9003-4F58-A3DD-A69D3DBB8BB3}" dt="2020-01-19T23:17:34.876" v="1669" actId="1076"/>
          <ac:picMkLst>
            <pc:docMk/>
            <pc:sldMk cId="1840472070" sldId="282"/>
            <ac:picMk id="16" creationId="{7882B365-C9FB-44E9-A923-4CD6C4D5775C}"/>
          </ac:picMkLst>
        </pc:picChg>
        <pc:picChg chg="add mod">
          <ac:chgData name="Frédéric Korradi" userId="9ed6f12c-2786-4d39-b099-d9c2e0c27260" providerId="ADAL" clId="{87E593C3-9003-4F58-A3DD-A69D3DBB8BB3}" dt="2020-01-19T22:40:59.396" v="1457" actId="571"/>
          <ac:picMkLst>
            <pc:docMk/>
            <pc:sldMk cId="1840472070" sldId="282"/>
            <ac:picMk id="22" creationId="{7009C43B-9266-462F-BEA5-DED9645619CF}"/>
          </ac:picMkLst>
        </pc:picChg>
        <pc:picChg chg="add mod">
          <ac:chgData name="Frédéric Korradi" userId="9ed6f12c-2786-4d39-b099-d9c2e0c27260" providerId="ADAL" clId="{87E593C3-9003-4F58-A3DD-A69D3DBB8BB3}" dt="2020-01-19T22:40:59.396" v="1457" actId="571"/>
          <ac:picMkLst>
            <pc:docMk/>
            <pc:sldMk cId="1840472070" sldId="282"/>
            <ac:picMk id="23" creationId="{ABE5AAF2-FA7A-4C41-9EC1-E67619DF5750}"/>
          </ac:picMkLst>
        </pc:picChg>
        <pc:picChg chg="add mod">
          <ac:chgData name="Frédéric Korradi" userId="9ed6f12c-2786-4d39-b099-d9c2e0c27260" providerId="ADAL" clId="{87E593C3-9003-4F58-A3DD-A69D3DBB8BB3}" dt="2020-01-19T22:40:59.396" v="1457" actId="571"/>
          <ac:picMkLst>
            <pc:docMk/>
            <pc:sldMk cId="1840472070" sldId="282"/>
            <ac:picMk id="24" creationId="{83E827BC-B3D4-460C-A451-C469ECB7CDA8}"/>
          </ac:picMkLst>
        </pc:picChg>
        <pc:cxnChg chg="add del">
          <ac:chgData name="Frédéric Korradi" userId="9ed6f12c-2786-4d39-b099-d9c2e0c27260" providerId="ADAL" clId="{87E593C3-9003-4F58-A3DD-A69D3DBB8BB3}" dt="2020-01-19T22:50:23.529" v="1514" actId="478"/>
          <ac:cxnSpMkLst>
            <pc:docMk/>
            <pc:sldMk cId="1840472070" sldId="282"/>
            <ac:cxnSpMk id="7" creationId="{07E6793B-025A-474F-A93F-E4707677BC51}"/>
          </ac:cxnSpMkLst>
        </pc:cxnChg>
        <pc:cxnChg chg="add del">
          <ac:chgData name="Frédéric Korradi" userId="9ed6f12c-2786-4d39-b099-d9c2e0c27260" providerId="ADAL" clId="{87E593C3-9003-4F58-A3DD-A69D3DBB8BB3}" dt="2020-01-19T22:50:23.529" v="1514" actId="478"/>
          <ac:cxnSpMkLst>
            <pc:docMk/>
            <pc:sldMk cId="1840472070" sldId="282"/>
            <ac:cxnSpMk id="10" creationId="{A351319D-A215-42F5-B05C-CE19076D0F4F}"/>
          </ac:cxnSpMkLst>
        </pc:cxnChg>
        <pc:cxnChg chg="add mod">
          <ac:chgData name="Frédéric Korradi" userId="9ed6f12c-2786-4d39-b099-d9c2e0c27260" providerId="ADAL" clId="{87E593C3-9003-4F58-A3DD-A69D3DBB8BB3}" dt="2020-01-19T22:40:59.396" v="1457" actId="571"/>
          <ac:cxnSpMkLst>
            <pc:docMk/>
            <pc:sldMk cId="1840472070" sldId="282"/>
            <ac:cxnSpMk id="20" creationId="{F1091781-B970-4A92-B970-4CB3FBF49B2C}"/>
          </ac:cxnSpMkLst>
        </pc:cxnChg>
        <pc:cxnChg chg="add mod">
          <ac:chgData name="Frédéric Korradi" userId="9ed6f12c-2786-4d39-b099-d9c2e0c27260" providerId="ADAL" clId="{87E593C3-9003-4F58-A3DD-A69D3DBB8BB3}" dt="2020-01-19T22:40:59.396" v="1457" actId="571"/>
          <ac:cxnSpMkLst>
            <pc:docMk/>
            <pc:sldMk cId="1840472070" sldId="282"/>
            <ac:cxnSpMk id="21" creationId="{8024273F-8931-4359-BC37-1C1EC7C184EE}"/>
          </ac:cxnSpMkLst>
        </pc:cxnChg>
      </pc:sldChg>
      <pc:sldChg chg="addSp delSp modSp add del">
        <pc:chgData name="Frédéric Korradi" userId="9ed6f12c-2786-4d39-b099-d9c2e0c27260" providerId="ADAL" clId="{87E593C3-9003-4F58-A3DD-A69D3DBB8BB3}" dt="2020-01-19T22:49:58.372" v="1500"/>
        <pc:sldMkLst>
          <pc:docMk/>
          <pc:sldMk cId="284724517" sldId="283"/>
        </pc:sldMkLst>
        <pc:picChg chg="add del mod">
          <ac:chgData name="Frédéric Korradi" userId="9ed6f12c-2786-4d39-b099-d9c2e0c27260" providerId="ADAL" clId="{87E593C3-9003-4F58-A3DD-A69D3DBB8BB3}" dt="2020-01-19T22:49:57.466" v="1499"/>
          <ac:picMkLst>
            <pc:docMk/>
            <pc:sldMk cId="284724517" sldId="283"/>
            <ac:picMk id="2" creationId="{D446719B-7587-4E5B-B623-DBF67529F929}"/>
          </ac:picMkLst>
        </pc:picChg>
      </pc:sldChg>
      <pc:sldChg chg="modSp add del">
        <pc:chgData name="Frédéric Korradi" userId="9ed6f12c-2786-4d39-b099-d9c2e0c27260" providerId="ADAL" clId="{87E593C3-9003-4F58-A3DD-A69D3DBB8BB3}" dt="2020-01-19T22:49:50.513" v="1489"/>
        <pc:sldMkLst>
          <pc:docMk/>
          <pc:sldMk cId="2555005447" sldId="283"/>
        </pc:sldMkLst>
        <pc:picChg chg="mod ord">
          <ac:chgData name="Frédéric Korradi" userId="9ed6f12c-2786-4d39-b099-d9c2e0c27260" providerId="ADAL" clId="{87E593C3-9003-4F58-A3DD-A69D3DBB8BB3}" dt="2020-01-19T22:49:44.699" v="1486" actId="1076"/>
          <ac:picMkLst>
            <pc:docMk/>
            <pc:sldMk cId="2555005447" sldId="283"/>
            <ac:picMk id="5" creationId="{90FE309A-FC4A-4A7B-9BEB-BD125B1D52E3}"/>
          </ac:picMkLst>
        </pc:picChg>
      </pc:sldChg>
      <pc:sldChg chg="add del">
        <pc:chgData name="Frédéric Korradi" userId="9ed6f12c-2786-4d39-b099-d9c2e0c27260" providerId="ADAL" clId="{87E593C3-9003-4F58-A3DD-A69D3DBB8BB3}" dt="2020-01-19T22:49:51.970" v="1491"/>
        <pc:sldMkLst>
          <pc:docMk/>
          <pc:sldMk cId="3325730453" sldId="283"/>
        </pc:sldMkLst>
      </pc:sldChg>
      <pc:sldChg chg="delSp modSp add delAnim">
        <pc:chgData name="Frédéric Korradi" userId="9ed6f12c-2786-4d39-b099-d9c2e0c27260" providerId="ADAL" clId="{87E593C3-9003-4F58-A3DD-A69D3DBB8BB3}" dt="2020-01-19T22:53:52.398" v="1553" actId="14100"/>
        <pc:sldMkLst>
          <pc:docMk/>
          <pc:sldMk cId="4220679765" sldId="283"/>
        </pc:sldMkLst>
        <pc:spChg chg="del">
          <ac:chgData name="Frédéric Korradi" userId="9ed6f12c-2786-4d39-b099-d9c2e0c27260" providerId="ADAL" clId="{87E593C3-9003-4F58-A3DD-A69D3DBB8BB3}" dt="2020-01-19T22:52:39.395" v="1541" actId="478"/>
          <ac:spMkLst>
            <pc:docMk/>
            <pc:sldMk cId="4220679765" sldId="283"/>
            <ac:spMk id="3" creationId="{7568BEB8-656B-4EB2-BDD0-FC257674A96E}"/>
          </ac:spMkLst>
        </pc:spChg>
        <pc:spChg chg="del">
          <ac:chgData name="Frédéric Korradi" userId="9ed6f12c-2786-4d39-b099-d9c2e0c27260" providerId="ADAL" clId="{87E593C3-9003-4F58-A3DD-A69D3DBB8BB3}" dt="2020-01-19T22:52:39.395" v="1541" actId="478"/>
          <ac:spMkLst>
            <pc:docMk/>
            <pc:sldMk cId="4220679765" sldId="283"/>
            <ac:spMk id="17" creationId="{70EDEE86-4032-477F-AD58-6FF0DED2F99D}"/>
          </ac:spMkLst>
        </pc:spChg>
        <pc:spChg chg="del">
          <ac:chgData name="Frédéric Korradi" userId="9ed6f12c-2786-4d39-b099-d9c2e0c27260" providerId="ADAL" clId="{87E593C3-9003-4F58-A3DD-A69D3DBB8BB3}" dt="2020-01-19T22:52:42.498" v="1542" actId="478"/>
          <ac:spMkLst>
            <pc:docMk/>
            <pc:sldMk cId="4220679765" sldId="283"/>
            <ac:spMk id="19" creationId="{3B62043C-E85A-495C-A10C-3B66BBFDB711}"/>
          </ac:spMkLst>
        </pc:spChg>
        <pc:picChg chg="del">
          <ac:chgData name="Frédéric Korradi" userId="9ed6f12c-2786-4d39-b099-d9c2e0c27260" providerId="ADAL" clId="{87E593C3-9003-4F58-A3DD-A69D3DBB8BB3}" dt="2020-01-19T22:52:42.498" v="1542" actId="478"/>
          <ac:picMkLst>
            <pc:docMk/>
            <pc:sldMk cId="4220679765" sldId="283"/>
            <ac:picMk id="2" creationId="{7B3BE159-C8BB-468B-A221-6E20099C8F7E}"/>
          </ac:picMkLst>
        </pc:picChg>
        <pc:picChg chg="mod">
          <ac:chgData name="Frédéric Korradi" userId="9ed6f12c-2786-4d39-b099-d9c2e0c27260" providerId="ADAL" clId="{87E593C3-9003-4F58-A3DD-A69D3DBB8BB3}" dt="2020-01-19T22:53:52.398" v="1553" actId="14100"/>
          <ac:picMkLst>
            <pc:docMk/>
            <pc:sldMk cId="4220679765" sldId="283"/>
            <ac:picMk id="5" creationId="{90FE309A-FC4A-4A7B-9BEB-BD125B1D52E3}"/>
          </ac:picMkLst>
        </pc:picChg>
        <pc:picChg chg="del">
          <ac:chgData name="Frédéric Korradi" userId="9ed6f12c-2786-4d39-b099-d9c2e0c27260" providerId="ADAL" clId="{87E593C3-9003-4F58-A3DD-A69D3DBB8BB3}" dt="2020-01-19T22:52:39.395" v="1541" actId="478"/>
          <ac:picMkLst>
            <pc:docMk/>
            <pc:sldMk cId="4220679765" sldId="283"/>
            <ac:picMk id="8" creationId="{0B2EB8F5-3FCE-4E7F-B910-FFDAD82E1877}"/>
          </ac:picMkLst>
        </pc:picChg>
        <pc:picChg chg="del">
          <ac:chgData name="Frédéric Korradi" userId="9ed6f12c-2786-4d39-b099-d9c2e0c27260" providerId="ADAL" clId="{87E593C3-9003-4F58-A3DD-A69D3DBB8BB3}" dt="2020-01-19T22:52:39.395" v="1541" actId="478"/>
          <ac:picMkLst>
            <pc:docMk/>
            <pc:sldMk cId="4220679765" sldId="283"/>
            <ac:picMk id="11" creationId="{7FEA77FE-73D1-451D-A784-D656B3CC1B60}"/>
          </ac:picMkLst>
        </pc:picChg>
        <pc:picChg chg="mod">
          <ac:chgData name="Frédéric Korradi" userId="9ed6f12c-2786-4d39-b099-d9c2e0c27260" providerId="ADAL" clId="{87E593C3-9003-4F58-A3DD-A69D3DBB8BB3}" dt="2020-01-19T22:52:23.238" v="1538" actId="29295"/>
          <ac:picMkLst>
            <pc:docMk/>
            <pc:sldMk cId="4220679765" sldId="283"/>
            <ac:picMk id="14" creationId="{51DE0631-4783-408A-AD7E-707C26CD96D7}"/>
          </ac:picMkLst>
        </pc:picChg>
        <pc:picChg chg="mod">
          <ac:chgData name="Frédéric Korradi" userId="9ed6f12c-2786-4d39-b099-d9c2e0c27260" providerId="ADAL" clId="{87E593C3-9003-4F58-A3DD-A69D3DBB8BB3}" dt="2020-01-19T22:52:30.525" v="1540" actId="29295"/>
          <ac:picMkLst>
            <pc:docMk/>
            <pc:sldMk cId="4220679765" sldId="283"/>
            <ac:picMk id="16" creationId="{7882B365-C9FB-44E9-A923-4CD6C4D5775C}"/>
          </ac:picMkLst>
        </pc:picChg>
        <pc:cxnChg chg="del">
          <ac:chgData name="Frédéric Korradi" userId="9ed6f12c-2786-4d39-b099-d9c2e0c27260" providerId="ADAL" clId="{87E593C3-9003-4F58-A3DD-A69D3DBB8BB3}" dt="2020-01-19T22:52:39.395" v="1541" actId="478"/>
          <ac:cxnSpMkLst>
            <pc:docMk/>
            <pc:sldMk cId="4220679765" sldId="283"/>
            <ac:cxnSpMk id="7" creationId="{07E6793B-025A-474F-A93F-E4707677BC51}"/>
          </ac:cxnSpMkLst>
        </pc:cxnChg>
        <pc:cxnChg chg="del">
          <ac:chgData name="Frédéric Korradi" userId="9ed6f12c-2786-4d39-b099-d9c2e0c27260" providerId="ADAL" clId="{87E593C3-9003-4F58-A3DD-A69D3DBB8BB3}" dt="2020-01-19T22:52:39.395" v="1541" actId="478"/>
          <ac:cxnSpMkLst>
            <pc:docMk/>
            <pc:sldMk cId="4220679765" sldId="283"/>
            <ac:cxnSpMk id="10" creationId="{A351319D-A215-42F5-B05C-CE19076D0F4F}"/>
          </ac:cxnSpMkLst>
        </pc:cxnChg>
      </pc:sldChg>
      <pc:sldChg chg="addSp delSp modSp add">
        <pc:chgData name="Frédéric Korradi" userId="9ed6f12c-2786-4d39-b099-d9c2e0c27260" providerId="ADAL" clId="{87E593C3-9003-4F58-A3DD-A69D3DBB8BB3}" dt="2020-01-19T22:53:38.168" v="1552" actId="166"/>
        <pc:sldMkLst>
          <pc:docMk/>
          <pc:sldMk cId="3500331347" sldId="284"/>
        </pc:sldMkLst>
        <pc:picChg chg="del">
          <ac:chgData name="Frédéric Korradi" userId="9ed6f12c-2786-4d39-b099-d9c2e0c27260" providerId="ADAL" clId="{87E593C3-9003-4F58-A3DD-A69D3DBB8BB3}" dt="2020-01-19T22:53:06.916" v="1545" actId="478"/>
          <ac:picMkLst>
            <pc:docMk/>
            <pc:sldMk cId="3500331347" sldId="284"/>
            <ac:picMk id="5" creationId="{90FE309A-FC4A-4A7B-9BEB-BD125B1D52E3}"/>
          </ac:picMkLst>
        </pc:picChg>
        <pc:picChg chg="add">
          <ac:chgData name="Frédéric Korradi" userId="9ed6f12c-2786-4d39-b099-d9c2e0c27260" providerId="ADAL" clId="{87E593C3-9003-4F58-A3DD-A69D3DBB8BB3}" dt="2020-01-19T22:53:04.880" v="1544"/>
          <ac:picMkLst>
            <pc:docMk/>
            <pc:sldMk cId="3500331347" sldId="284"/>
            <ac:picMk id="6" creationId="{5F3CCC28-F1AA-482B-B678-CA0E489BFD45}"/>
          </ac:picMkLst>
        </pc:picChg>
        <pc:picChg chg="mod ord">
          <ac:chgData name="Frédéric Korradi" userId="9ed6f12c-2786-4d39-b099-d9c2e0c27260" providerId="ADAL" clId="{87E593C3-9003-4F58-A3DD-A69D3DBB8BB3}" dt="2020-01-19T22:53:38.168" v="1552" actId="166"/>
          <ac:picMkLst>
            <pc:docMk/>
            <pc:sldMk cId="3500331347" sldId="284"/>
            <ac:picMk id="14" creationId="{51DE0631-4783-408A-AD7E-707C26CD96D7}"/>
          </ac:picMkLst>
        </pc:picChg>
      </pc:sldChg>
      <pc:sldChg chg="add">
        <pc:chgData name="Frédéric Korradi" userId="9ed6f12c-2786-4d39-b099-d9c2e0c27260" providerId="ADAL" clId="{87E593C3-9003-4F58-A3DD-A69D3DBB8BB3}" dt="2020-01-19T23:03:26.353" v="1615"/>
        <pc:sldMkLst>
          <pc:docMk/>
          <pc:sldMk cId="2341485555" sldId="285"/>
        </pc:sldMkLst>
      </pc:sldChg>
      <pc:sldChg chg="addSp delSp modSp add del">
        <pc:chgData name="Frédéric Korradi" userId="9ed6f12c-2786-4d39-b099-d9c2e0c27260" providerId="ADAL" clId="{87E593C3-9003-4F58-A3DD-A69D3DBB8BB3}" dt="2020-01-19T23:36:57.154" v="1973" actId="2696"/>
        <pc:sldMkLst>
          <pc:docMk/>
          <pc:sldMk cId="3172278552" sldId="287"/>
        </pc:sldMkLst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2" creationId="{835AADD6-4D9C-4C42-BDC7-68757B133BF0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3" creationId="{209833E9-9DEE-44DA-B0BA-9A4AF7501A62}"/>
          </ac:spMkLst>
        </pc:spChg>
        <pc:spChg chg="del">
          <ac:chgData name="Frédéric Korradi" userId="9ed6f12c-2786-4d39-b099-d9c2e0c27260" providerId="ADAL" clId="{87E593C3-9003-4F58-A3DD-A69D3DBB8BB3}" dt="2020-01-19T23:20:38.597" v="1687" actId="478"/>
          <ac:spMkLst>
            <pc:docMk/>
            <pc:sldMk cId="3172278552" sldId="287"/>
            <ac:spMk id="6" creationId="{38E25868-3A8F-4FD2-AA72-B2A2683EF963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9" creationId="{9744A82A-7FDD-4794-B1E1-165AAB663DC0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10" creationId="{7769D71C-FBEE-4A04-B9A3-8DCB63CAE1E2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11" creationId="{0E257E22-5409-42E8-979E-2ABCB4DFB9C0}"/>
          </ac:spMkLst>
        </pc:spChg>
        <pc:spChg chg="mod">
          <ac:chgData name="Frédéric Korradi" userId="9ed6f12c-2786-4d39-b099-d9c2e0c27260" providerId="ADAL" clId="{87E593C3-9003-4F58-A3DD-A69D3DBB8BB3}" dt="2020-01-19T23:34:49.830" v="1957" actId="20577"/>
          <ac:spMkLst>
            <pc:docMk/>
            <pc:sldMk cId="3172278552" sldId="287"/>
            <ac:spMk id="12" creationId="{19911E46-B39C-479D-9E18-8D69BF8582A1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13" creationId="{C1C94325-1130-4035-868A-D847D2683680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15" creationId="{E759ECDD-92A5-406B-8031-5E4B27817D4E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17" creationId="{04A77724-98BA-487A-9270-408D63BBDADA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18" creationId="{FF362B5D-2042-4481-B6F5-67B812BC59DD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19" creationId="{EA391A78-FE42-40B3-A254-581C68A68659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20" creationId="{E5F923B2-E4D1-4197-807A-C29327268DF0}"/>
          </ac:spMkLst>
        </pc:spChg>
        <pc:spChg chg="add del mod">
          <ac:chgData name="Frédéric Korradi" userId="9ed6f12c-2786-4d39-b099-d9c2e0c27260" providerId="ADAL" clId="{87E593C3-9003-4F58-A3DD-A69D3DBB8BB3}" dt="2020-01-19T23:26:33.144" v="1815" actId="478"/>
          <ac:spMkLst>
            <pc:docMk/>
            <pc:sldMk cId="3172278552" sldId="287"/>
            <ac:spMk id="21" creationId="{1DA7AF48-C499-4316-9FB6-E0C1BDEAE206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22" creationId="{30A53BD4-FACB-42C4-A425-F231C685BD0C}"/>
          </ac:spMkLst>
        </pc:spChg>
        <pc:spChg chg="add del mod">
          <ac:chgData name="Frédéric Korradi" userId="9ed6f12c-2786-4d39-b099-d9c2e0c27260" providerId="ADAL" clId="{87E593C3-9003-4F58-A3DD-A69D3DBB8BB3}" dt="2020-01-19T23:26:36.672" v="1816" actId="478"/>
          <ac:spMkLst>
            <pc:docMk/>
            <pc:sldMk cId="3172278552" sldId="287"/>
            <ac:spMk id="23" creationId="{3E315D4E-57C9-47FE-B1A2-48E4416023D3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24" creationId="{AC57F172-6636-470D-A71D-81F5061B8268}"/>
          </ac:spMkLst>
        </pc:spChg>
        <pc:spChg chg="add del mod">
          <ac:chgData name="Frédéric Korradi" userId="9ed6f12c-2786-4d39-b099-d9c2e0c27260" providerId="ADAL" clId="{87E593C3-9003-4F58-A3DD-A69D3DBB8BB3}" dt="2020-01-19T23:26:38.664" v="1817" actId="478"/>
          <ac:spMkLst>
            <pc:docMk/>
            <pc:sldMk cId="3172278552" sldId="287"/>
            <ac:spMk id="25" creationId="{1D5DA312-0609-4C34-AE1D-D18969B29B93}"/>
          </ac:spMkLst>
        </pc:spChg>
        <pc:spChg chg="add del mod">
          <ac:chgData name="Frédéric Korradi" userId="9ed6f12c-2786-4d39-b099-d9c2e0c27260" providerId="ADAL" clId="{87E593C3-9003-4F58-A3DD-A69D3DBB8BB3}" dt="2020-01-19T23:23:31.319" v="1767"/>
          <ac:spMkLst>
            <pc:docMk/>
            <pc:sldMk cId="3172278552" sldId="287"/>
            <ac:spMk id="26" creationId="{C4CFDC36-A63B-4CB7-9D87-146AC90B7AF3}"/>
          </ac:spMkLst>
        </pc:spChg>
        <pc:spChg chg="add del mod">
          <ac:chgData name="Frédéric Korradi" userId="9ed6f12c-2786-4d39-b099-d9c2e0c27260" providerId="ADAL" clId="{87E593C3-9003-4F58-A3DD-A69D3DBB8BB3}" dt="2020-01-19T23:23:31.319" v="1767"/>
          <ac:spMkLst>
            <pc:docMk/>
            <pc:sldMk cId="3172278552" sldId="287"/>
            <ac:spMk id="27" creationId="{2B6E02C9-0434-4974-A6FE-29A442987D72}"/>
          </ac:spMkLst>
        </pc:spChg>
        <pc:spChg chg="add del mod">
          <ac:chgData name="Frédéric Korradi" userId="9ed6f12c-2786-4d39-b099-d9c2e0c27260" providerId="ADAL" clId="{87E593C3-9003-4F58-A3DD-A69D3DBB8BB3}" dt="2020-01-19T23:23:31.319" v="1767"/>
          <ac:spMkLst>
            <pc:docMk/>
            <pc:sldMk cId="3172278552" sldId="287"/>
            <ac:spMk id="28" creationId="{9FE0648A-198F-4295-A53C-E1C63EB6E5E9}"/>
          </ac:spMkLst>
        </pc:spChg>
        <pc:spChg chg="add del mod">
          <ac:chgData name="Frédéric Korradi" userId="9ed6f12c-2786-4d39-b099-d9c2e0c27260" providerId="ADAL" clId="{87E593C3-9003-4F58-A3DD-A69D3DBB8BB3}" dt="2020-01-19T23:23:31.319" v="1767"/>
          <ac:spMkLst>
            <pc:docMk/>
            <pc:sldMk cId="3172278552" sldId="287"/>
            <ac:spMk id="29" creationId="{CA45A1F0-D31A-477A-9B08-92D3381ABF0A}"/>
          </ac:spMkLst>
        </pc:spChg>
        <pc:spChg chg="add del mod">
          <ac:chgData name="Frédéric Korradi" userId="9ed6f12c-2786-4d39-b099-d9c2e0c27260" providerId="ADAL" clId="{87E593C3-9003-4F58-A3DD-A69D3DBB8BB3}" dt="2020-01-19T23:23:31.319" v="1767"/>
          <ac:spMkLst>
            <pc:docMk/>
            <pc:sldMk cId="3172278552" sldId="287"/>
            <ac:spMk id="30" creationId="{38B54737-79C7-460B-AA19-B1EA25C17EE9}"/>
          </ac:spMkLst>
        </pc:spChg>
        <pc:spChg chg="add del mod">
          <ac:chgData name="Frédéric Korradi" userId="9ed6f12c-2786-4d39-b099-d9c2e0c27260" providerId="ADAL" clId="{87E593C3-9003-4F58-A3DD-A69D3DBB8BB3}" dt="2020-01-19T23:23:31.319" v="1767"/>
          <ac:spMkLst>
            <pc:docMk/>
            <pc:sldMk cId="3172278552" sldId="287"/>
            <ac:spMk id="31" creationId="{9854113E-471C-45B6-8C4C-A03781A744D8}"/>
          </ac:spMkLst>
        </pc:spChg>
        <pc:spChg chg="add del mod">
          <ac:chgData name="Frédéric Korradi" userId="9ed6f12c-2786-4d39-b099-d9c2e0c27260" providerId="ADAL" clId="{87E593C3-9003-4F58-A3DD-A69D3DBB8BB3}" dt="2020-01-19T23:23:31.319" v="1767"/>
          <ac:spMkLst>
            <pc:docMk/>
            <pc:sldMk cId="3172278552" sldId="287"/>
            <ac:spMk id="32" creationId="{B4DE5E85-E232-4FAB-B807-46AD85C194FC}"/>
          </ac:spMkLst>
        </pc:spChg>
        <pc:spChg chg="add del mod">
          <ac:chgData name="Frédéric Korradi" userId="9ed6f12c-2786-4d39-b099-d9c2e0c27260" providerId="ADAL" clId="{87E593C3-9003-4F58-A3DD-A69D3DBB8BB3}" dt="2020-01-19T23:23:31.319" v="1767"/>
          <ac:spMkLst>
            <pc:docMk/>
            <pc:sldMk cId="3172278552" sldId="287"/>
            <ac:spMk id="33" creationId="{EBF0E29A-9B95-437E-876E-B242EA3337A5}"/>
          </ac:spMkLst>
        </pc:spChg>
        <pc:spChg chg="add del mod">
          <ac:chgData name="Frédéric Korradi" userId="9ed6f12c-2786-4d39-b099-d9c2e0c27260" providerId="ADAL" clId="{87E593C3-9003-4F58-A3DD-A69D3DBB8BB3}" dt="2020-01-19T23:23:31.319" v="1767"/>
          <ac:spMkLst>
            <pc:docMk/>
            <pc:sldMk cId="3172278552" sldId="287"/>
            <ac:spMk id="34" creationId="{9F21046A-6099-4E8A-B865-46885B833C1C}"/>
          </ac:spMkLst>
        </pc:spChg>
        <pc:spChg chg="add del mod">
          <ac:chgData name="Frédéric Korradi" userId="9ed6f12c-2786-4d39-b099-d9c2e0c27260" providerId="ADAL" clId="{87E593C3-9003-4F58-A3DD-A69D3DBB8BB3}" dt="2020-01-19T23:23:31.319" v="1767"/>
          <ac:spMkLst>
            <pc:docMk/>
            <pc:sldMk cId="3172278552" sldId="287"/>
            <ac:spMk id="35" creationId="{1DE7E99F-E04F-41AC-AB9F-4D9942278C34}"/>
          </ac:spMkLst>
        </pc:spChg>
        <pc:spChg chg="add del mod">
          <ac:chgData name="Frédéric Korradi" userId="9ed6f12c-2786-4d39-b099-d9c2e0c27260" providerId="ADAL" clId="{87E593C3-9003-4F58-A3DD-A69D3DBB8BB3}" dt="2020-01-19T23:23:31.319" v="1767"/>
          <ac:spMkLst>
            <pc:docMk/>
            <pc:sldMk cId="3172278552" sldId="287"/>
            <ac:spMk id="36" creationId="{8A4D6247-95FB-4CBC-965D-B60297FFB61B}"/>
          </ac:spMkLst>
        </pc:spChg>
        <pc:spChg chg="add del mod">
          <ac:chgData name="Frédéric Korradi" userId="9ed6f12c-2786-4d39-b099-d9c2e0c27260" providerId="ADAL" clId="{87E593C3-9003-4F58-A3DD-A69D3DBB8BB3}" dt="2020-01-19T23:23:31.319" v="1767"/>
          <ac:spMkLst>
            <pc:docMk/>
            <pc:sldMk cId="3172278552" sldId="287"/>
            <ac:spMk id="37" creationId="{4B4DC188-CBDE-42D8-B4DC-7633700B7820}"/>
          </ac:spMkLst>
        </pc:spChg>
        <pc:spChg chg="add del mod">
          <ac:chgData name="Frédéric Korradi" userId="9ed6f12c-2786-4d39-b099-d9c2e0c27260" providerId="ADAL" clId="{87E593C3-9003-4F58-A3DD-A69D3DBB8BB3}" dt="2020-01-19T23:23:31.319" v="1767"/>
          <ac:spMkLst>
            <pc:docMk/>
            <pc:sldMk cId="3172278552" sldId="287"/>
            <ac:spMk id="38" creationId="{05B6C00A-6174-414F-B4D1-692F81A96DB2}"/>
          </ac:spMkLst>
        </pc:spChg>
        <pc:spChg chg="add del mod">
          <ac:chgData name="Frédéric Korradi" userId="9ed6f12c-2786-4d39-b099-d9c2e0c27260" providerId="ADAL" clId="{87E593C3-9003-4F58-A3DD-A69D3DBB8BB3}" dt="2020-01-19T23:23:31.319" v="1767"/>
          <ac:spMkLst>
            <pc:docMk/>
            <pc:sldMk cId="3172278552" sldId="287"/>
            <ac:spMk id="39" creationId="{A4FB16F7-79C8-4400-AD12-CF96615B0B34}"/>
          </ac:spMkLst>
        </pc:spChg>
        <pc:spChg chg="add del mod">
          <ac:chgData name="Frédéric Korradi" userId="9ed6f12c-2786-4d39-b099-d9c2e0c27260" providerId="ADAL" clId="{87E593C3-9003-4F58-A3DD-A69D3DBB8BB3}" dt="2020-01-19T23:23:31.319" v="1767"/>
          <ac:spMkLst>
            <pc:docMk/>
            <pc:sldMk cId="3172278552" sldId="287"/>
            <ac:spMk id="40" creationId="{C8E10961-9A7F-4446-B89B-361733CAF2EE}"/>
          </ac:spMkLst>
        </pc:spChg>
        <pc:spChg chg="add del mod">
          <ac:chgData name="Frédéric Korradi" userId="9ed6f12c-2786-4d39-b099-d9c2e0c27260" providerId="ADAL" clId="{87E593C3-9003-4F58-A3DD-A69D3DBB8BB3}" dt="2020-01-19T23:23:31.319" v="1767"/>
          <ac:spMkLst>
            <pc:docMk/>
            <pc:sldMk cId="3172278552" sldId="287"/>
            <ac:spMk id="41" creationId="{23347243-E022-47F5-869F-F299E83B2CCD}"/>
          </ac:spMkLst>
        </pc:spChg>
        <pc:spChg chg="add del mod">
          <ac:chgData name="Frédéric Korradi" userId="9ed6f12c-2786-4d39-b099-d9c2e0c27260" providerId="ADAL" clId="{87E593C3-9003-4F58-A3DD-A69D3DBB8BB3}" dt="2020-01-19T23:24:53.168" v="1793" actId="478"/>
          <ac:spMkLst>
            <pc:docMk/>
            <pc:sldMk cId="3172278552" sldId="287"/>
            <ac:spMk id="44" creationId="{17578B38-7D58-4A26-A80E-5DCB02B001F6}"/>
          </ac:spMkLst>
        </pc:spChg>
        <pc:spChg chg="add del">
          <ac:chgData name="Frédéric Korradi" userId="9ed6f12c-2786-4d39-b099-d9c2e0c27260" providerId="ADAL" clId="{87E593C3-9003-4F58-A3DD-A69D3DBB8BB3}" dt="2020-01-19T23:24:45.253" v="1790" actId="478"/>
          <ac:spMkLst>
            <pc:docMk/>
            <pc:sldMk cId="3172278552" sldId="287"/>
            <ac:spMk id="45" creationId="{8AC603D5-16E1-4C21-B81F-7B6A7BB89F6E}"/>
          </ac:spMkLst>
        </pc:spChg>
        <pc:spChg chg="add del">
          <ac:chgData name="Frédéric Korradi" userId="9ed6f12c-2786-4d39-b099-d9c2e0c27260" providerId="ADAL" clId="{87E593C3-9003-4F58-A3DD-A69D3DBB8BB3}" dt="2020-01-19T23:24:45.253" v="1790" actId="478"/>
          <ac:spMkLst>
            <pc:docMk/>
            <pc:sldMk cId="3172278552" sldId="287"/>
            <ac:spMk id="46" creationId="{C0507AEE-D5A3-42A0-A12E-51C01B155860}"/>
          </ac:spMkLst>
        </pc:spChg>
        <pc:spChg chg="add del">
          <ac:chgData name="Frédéric Korradi" userId="9ed6f12c-2786-4d39-b099-d9c2e0c27260" providerId="ADAL" clId="{87E593C3-9003-4F58-A3DD-A69D3DBB8BB3}" dt="2020-01-19T23:24:45.253" v="1790" actId="478"/>
          <ac:spMkLst>
            <pc:docMk/>
            <pc:sldMk cId="3172278552" sldId="287"/>
            <ac:spMk id="47" creationId="{503FD9CC-A377-485C-BADD-44AD2EC2B0B1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48" creationId="{1CD357E9-767C-4471-9CA7-5402AFF35E6B}"/>
          </ac:spMkLst>
        </pc:spChg>
        <pc:spChg chg="add del mod topLvl">
          <ac:chgData name="Frédéric Korradi" userId="9ed6f12c-2786-4d39-b099-d9c2e0c27260" providerId="ADAL" clId="{87E593C3-9003-4F58-A3DD-A69D3DBB8BB3}" dt="2020-01-19T23:26:03.240" v="1803" actId="478"/>
          <ac:spMkLst>
            <pc:docMk/>
            <pc:sldMk cId="3172278552" sldId="287"/>
            <ac:spMk id="49" creationId="{934881E3-51E2-466F-82AA-81454770EE76}"/>
          </ac:spMkLst>
        </pc:spChg>
        <pc:spChg chg="add del mod topLvl">
          <ac:chgData name="Frédéric Korradi" userId="9ed6f12c-2786-4d39-b099-d9c2e0c27260" providerId="ADAL" clId="{87E593C3-9003-4F58-A3DD-A69D3DBB8BB3}" dt="2020-01-19T23:28:04.025" v="1829" actId="478"/>
          <ac:spMkLst>
            <pc:docMk/>
            <pc:sldMk cId="3172278552" sldId="287"/>
            <ac:spMk id="50" creationId="{5553A10F-6BC6-40AF-AD17-DA255B1C0A8D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51" creationId="{AACC496C-9B88-4AF2-83D7-BC72AED83D9C}"/>
          </ac:spMkLst>
        </pc:spChg>
        <pc:spChg chg="add del mod topLvl">
          <ac:chgData name="Frédéric Korradi" userId="9ed6f12c-2786-4d39-b099-d9c2e0c27260" providerId="ADAL" clId="{87E593C3-9003-4F58-A3DD-A69D3DBB8BB3}" dt="2020-01-19T23:28:04.025" v="1829" actId="478"/>
          <ac:spMkLst>
            <pc:docMk/>
            <pc:sldMk cId="3172278552" sldId="287"/>
            <ac:spMk id="52" creationId="{0D9FF8CF-4EA7-41F7-AEA2-DD7573B762EF}"/>
          </ac:spMkLst>
        </pc:spChg>
        <pc:spChg chg="add del mod topLvl">
          <ac:chgData name="Frédéric Korradi" userId="9ed6f12c-2786-4d39-b099-d9c2e0c27260" providerId="ADAL" clId="{87E593C3-9003-4F58-A3DD-A69D3DBB8BB3}" dt="2020-01-19T23:26:03.240" v="1803" actId="478"/>
          <ac:spMkLst>
            <pc:docMk/>
            <pc:sldMk cId="3172278552" sldId="287"/>
            <ac:spMk id="53" creationId="{2B4A4246-9AA2-42FE-BBA0-827312B7CF29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54" creationId="{FC3FCE21-6D6A-4314-BC98-D37C59F45A85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55" creationId="{C8F0D5C2-6A22-4DB2-8D0A-35895D570264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56" creationId="{FD2A0BF4-3431-4249-AEBF-9DF1D65B92CC}"/>
          </ac:spMkLst>
        </pc:spChg>
        <pc:spChg chg="add del mod topLvl">
          <ac:chgData name="Frédéric Korradi" userId="9ed6f12c-2786-4d39-b099-d9c2e0c27260" providerId="ADAL" clId="{87E593C3-9003-4F58-A3DD-A69D3DBB8BB3}" dt="2020-01-19T23:28:04.025" v="1829" actId="478"/>
          <ac:spMkLst>
            <pc:docMk/>
            <pc:sldMk cId="3172278552" sldId="287"/>
            <ac:spMk id="57" creationId="{6287CB3C-1E03-45A4-92CD-A6E30001627D}"/>
          </ac:spMkLst>
        </pc:spChg>
        <pc:spChg chg="add del mod topLvl">
          <ac:chgData name="Frédéric Korradi" userId="9ed6f12c-2786-4d39-b099-d9c2e0c27260" providerId="ADAL" clId="{87E593C3-9003-4F58-A3DD-A69D3DBB8BB3}" dt="2020-01-19T23:26:03.240" v="1803" actId="478"/>
          <ac:spMkLst>
            <pc:docMk/>
            <pc:sldMk cId="3172278552" sldId="287"/>
            <ac:spMk id="58" creationId="{0F3EE293-3A1F-46C5-B223-1F81FA8D6E73}"/>
          </ac:spMkLst>
        </pc:spChg>
        <pc:spChg chg="add del mod topLvl">
          <ac:chgData name="Frédéric Korradi" userId="9ed6f12c-2786-4d39-b099-d9c2e0c27260" providerId="ADAL" clId="{87E593C3-9003-4F58-A3DD-A69D3DBB8BB3}" dt="2020-01-19T23:26:03.240" v="1803" actId="478"/>
          <ac:spMkLst>
            <pc:docMk/>
            <pc:sldMk cId="3172278552" sldId="287"/>
            <ac:spMk id="59" creationId="{3A97B045-05D2-4DA7-B933-663A86EADBA5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84" creationId="{5DC2EE8B-8548-46DF-A39A-91F76E22BA7D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126" creationId="{9DC563E6-3285-46E0-B609-CBF24375692E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127" creationId="{06736E21-06F6-42C4-810E-C6FF09E55E19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128" creationId="{46A833DA-D704-4BBD-A9D9-B436530789A5}"/>
          </ac:spMkLst>
        </pc:spChg>
        <pc:spChg chg="add mod topLvl">
          <ac:chgData name="Frédéric Korradi" userId="9ed6f12c-2786-4d39-b099-d9c2e0c27260" providerId="ADAL" clId="{87E593C3-9003-4F58-A3DD-A69D3DBB8BB3}" dt="2020-01-19T23:36:29.553" v="1971" actId="165"/>
          <ac:spMkLst>
            <pc:docMk/>
            <pc:sldMk cId="3172278552" sldId="287"/>
            <ac:spMk id="129" creationId="{07E0D6F1-429F-4C44-8028-60E9D44AFAC7}"/>
          </ac:spMkLst>
        </pc:spChg>
        <pc:spChg chg="add mod">
          <ac:chgData name="Frédéric Korradi" userId="9ed6f12c-2786-4d39-b099-d9c2e0c27260" providerId="ADAL" clId="{87E593C3-9003-4F58-A3DD-A69D3DBB8BB3}" dt="2020-01-19T23:35:23.136" v="1966" actId="1076"/>
          <ac:spMkLst>
            <pc:docMk/>
            <pc:sldMk cId="3172278552" sldId="287"/>
            <ac:spMk id="130" creationId="{AC9602DB-F1F0-4BE0-830C-3243705DAECF}"/>
          </ac:spMkLst>
        </pc:spChg>
        <pc:grpChg chg="add mod">
          <ac:chgData name="Frédéric Korradi" userId="9ed6f12c-2786-4d39-b099-d9c2e0c27260" providerId="ADAL" clId="{87E593C3-9003-4F58-A3DD-A69D3DBB8BB3}" dt="2020-01-19T23:24:03.340" v="1776" actId="164"/>
          <ac:grpSpMkLst>
            <pc:docMk/>
            <pc:sldMk cId="3172278552" sldId="287"/>
            <ac:grpSpMk id="43" creationId="{52BF5388-593E-4F79-87F0-45CEEC8851D9}"/>
          </ac:grpSpMkLst>
        </pc:grpChg>
        <pc:grpChg chg="add del mod">
          <ac:chgData name="Frédéric Korradi" userId="9ed6f12c-2786-4d39-b099-d9c2e0c27260" providerId="ADAL" clId="{87E593C3-9003-4F58-A3DD-A69D3DBB8BB3}" dt="2020-01-19T23:25:47.539" v="1800" actId="165"/>
          <ac:grpSpMkLst>
            <pc:docMk/>
            <pc:sldMk cId="3172278552" sldId="287"/>
            <ac:grpSpMk id="60" creationId="{F469C122-A65E-49C4-A7EA-DB84B9BF30D3}"/>
          </ac:grpSpMkLst>
        </pc:grpChg>
        <pc:grpChg chg="add del mod">
          <ac:chgData name="Frédéric Korradi" userId="9ed6f12c-2786-4d39-b099-d9c2e0c27260" providerId="ADAL" clId="{87E593C3-9003-4F58-A3DD-A69D3DBB8BB3}" dt="2020-01-19T23:36:29.553" v="1971" actId="165"/>
          <ac:grpSpMkLst>
            <pc:docMk/>
            <pc:sldMk cId="3172278552" sldId="287"/>
            <ac:grpSpMk id="131" creationId="{A68EC083-7A8E-45E5-A774-B17402B8F8A7}"/>
          </ac:grpSpMkLst>
        </pc:grpChg>
        <pc:picChg chg="del">
          <ac:chgData name="Frédéric Korradi" userId="9ed6f12c-2786-4d39-b099-d9c2e0c27260" providerId="ADAL" clId="{87E593C3-9003-4F58-A3DD-A69D3DBB8BB3}" dt="2020-01-19T23:20:40.448" v="1688" actId="478"/>
          <ac:picMkLst>
            <pc:docMk/>
            <pc:sldMk cId="3172278552" sldId="287"/>
            <ac:picMk id="5" creationId="{90FE309A-FC4A-4A7B-9BEB-BD125B1D52E3}"/>
          </ac:picMkLst>
        </pc:picChg>
        <pc:picChg chg="del">
          <ac:chgData name="Frédéric Korradi" userId="9ed6f12c-2786-4d39-b099-d9c2e0c27260" providerId="ADAL" clId="{87E593C3-9003-4F58-A3DD-A69D3DBB8BB3}" dt="2020-01-19T23:20:38.597" v="1687" actId="478"/>
          <ac:picMkLst>
            <pc:docMk/>
            <pc:sldMk cId="3172278552" sldId="287"/>
            <ac:picMk id="14" creationId="{51DE0631-4783-408A-AD7E-707C26CD96D7}"/>
          </ac:picMkLst>
        </pc:picChg>
        <pc:picChg chg="del">
          <ac:chgData name="Frédéric Korradi" userId="9ed6f12c-2786-4d39-b099-d9c2e0c27260" providerId="ADAL" clId="{87E593C3-9003-4F58-A3DD-A69D3DBB8BB3}" dt="2020-01-19T23:20:38.597" v="1687" actId="478"/>
          <ac:picMkLst>
            <pc:docMk/>
            <pc:sldMk cId="3172278552" sldId="287"/>
            <ac:picMk id="16" creationId="{7882B365-C9FB-44E9-A923-4CD6C4D5775C}"/>
          </ac:picMkLst>
        </pc:picChg>
        <pc:cxnChg chg="add del mod">
          <ac:chgData name="Frédéric Korradi" userId="9ed6f12c-2786-4d39-b099-d9c2e0c27260" providerId="ADAL" clId="{87E593C3-9003-4F58-A3DD-A69D3DBB8BB3}" dt="2020-01-19T23:24:09.732" v="1781" actId="11529"/>
          <ac:cxnSpMkLst>
            <pc:docMk/>
            <pc:sldMk cId="3172278552" sldId="287"/>
            <ac:cxnSpMk id="7" creationId="{4F570995-7015-4AC6-B14A-30308022A3C5}"/>
          </ac:cxnSpMkLst>
        </pc:cxnChg>
        <pc:cxnChg chg="add del mod">
          <ac:chgData name="Frédéric Korradi" userId="9ed6f12c-2786-4d39-b099-d9c2e0c27260" providerId="ADAL" clId="{87E593C3-9003-4F58-A3DD-A69D3DBB8BB3}" dt="2020-01-19T23:23:31.319" v="1767"/>
          <ac:cxnSpMkLst>
            <pc:docMk/>
            <pc:sldMk cId="3172278552" sldId="287"/>
            <ac:cxnSpMk id="42" creationId="{5AD8412D-E684-4FF6-9063-FE32C187FC4F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63" creationId="{529B0A2E-0CF1-4A43-857C-7624C947C838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65" creationId="{65790BB2-05EC-4D76-A4C9-E68DC72787FB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67" creationId="{2CD14CBC-EAD9-4888-8B21-E94BA175D0B5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69" creationId="{7FE038D7-4536-4A1C-8653-82C647FAEF09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71" creationId="{71F7D9F6-3045-4A5E-BCA8-20FE57B367E2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73" creationId="{C7D0CE81-5D13-4DB7-BDF3-C7A42922A78B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75" creationId="{7C7AB6B3-3B19-4A2F-801D-F3E2131159CC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77" creationId="{A4C86B74-9CE1-4891-9CAA-DAF3F4122240}"/>
          </ac:cxnSpMkLst>
        </pc:cxnChg>
        <pc:cxnChg chg="add del mod">
          <ac:chgData name="Frédéric Korradi" userId="9ed6f12c-2786-4d39-b099-d9c2e0c27260" providerId="ADAL" clId="{87E593C3-9003-4F58-A3DD-A69D3DBB8BB3}" dt="2020-01-19T23:30:55.293" v="1859" actId="478"/>
          <ac:cxnSpMkLst>
            <pc:docMk/>
            <pc:sldMk cId="3172278552" sldId="287"/>
            <ac:cxnSpMk id="79" creationId="{0247A563-5FE2-479E-BE00-E617BB852166}"/>
          </ac:cxnSpMkLst>
        </pc:cxnChg>
        <pc:cxnChg chg="add del mod">
          <ac:chgData name="Frédéric Korradi" userId="9ed6f12c-2786-4d39-b099-d9c2e0c27260" providerId="ADAL" clId="{87E593C3-9003-4F58-A3DD-A69D3DBB8BB3}" dt="2020-01-19T23:30:55.293" v="1859" actId="478"/>
          <ac:cxnSpMkLst>
            <pc:docMk/>
            <pc:sldMk cId="3172278552" sldId="287"/>
            <ac:cxnSpMk id="81" creationId="{4DC52A28-054D-4954-A459-891B0A62F3B9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83" creationId="{3D24C204-1C90-4882-AA6C-F3AEB6555D56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86" creationId="{22EC6D75-8D7A-4D22-A377-A08ADB8D7C07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88" creationId="{DB64B122-B4DA-4A5F-A59B-3455C8BEE1DF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90" creationId="{84706864-A7E5-4351-A4D4-CAE225986D8C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92" creationId="{BF1C942A-54FC-4B98-8E9B-4E7038F5C71B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94" creationId="{9C7217BA-7D23-4002-BB13-1A07693C4023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96" creationId="{B23515DC-33C6-4E4C-85D2-B9749676E278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98" creationId="{7BE5FAEA-3862-4607-B309-690EDD6E1D14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100" creationId="{8336F2BF-53B8-4E3B-A2A3-17717C443BDA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102" creationId="{E160A991-F693-4B9D-9C65-282FAB08C8CC}"/>
          </ac:cxnSpMkLst>
        </pc:cxnChg>
        <pc:cxnChg chg="add del mod">
          <ac:chgData name="Frédéric Korradi" userId="9ed6f12c-2786-4d39-b099-d9c2e0c27260" providerId="ADAL" clId="{87E593C3-9003-4F58-A3DD-A69D3DBB8BB3}" dt="2020-01-19T23:30:55.293" v="1859" actId="478"/>
          <ac:cxnSpMkLst>
            <pc:docMk/>
            <pc:sldMk cId="3172278552" sldId="287"/>
            <ac:cxnSpMk id="104" creationId="{0BD54719-6957-487F-B851-6479C0B2854D}"/>
          </ac:cxnSpMkLst>
        </pc:cxnChg>
        <pc:cxnChg chg="add del mod">
          <ac:chgData name="Frédéric Korradi" userId="9ed6f12c-2786-4d39-b099-d9c2e0c27260" providerId="ADAL" clId="{87E593C3-9003-4F58-A3DD-A69D3DBB8BB3}" dt="2020-01-19T23:30:55.293" v="1859" actId="478"/>
          <ac:cxnSpMkLst>
            <pc:docMk/>
            <pc:sldMk cId="3172278552" sldId="287"/>
            <ac:cxnSpMk id="106" creationId="{59269E84-6211-4D2D-8139-0EB57F303EB6}"/>
          </ac:cxnSpMkLst>
        </pc:cxnChg>
        <pc:cxnChg chg="add del mod">
          <ac:chgData name="Frédéric Korradi" userId="9ed6f12c-2786-4d39-b099-d9c2e0c27260" providerId="ADAL" clId="{87E593C3-9003-4F58-A3DD-A69D3DBB8BB3}" dt="2020-01-19T23:29:18.351" v="1848" actId="11529"/>
          <ac:cxnSpMkLst>
            <pc:docMk/>
            <pc:sldMk cId="3172278552" sldId="287"/>
            <ac:cxnSpMk id="108" creationId="{0DDE5CF3-8EC6-47F2-8390-33476D925051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110" creationId="{E6E08671-43FB-4FBD-8E88-61DC4E73B38B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112" creationId="{F8B7184D-86ED-4558-B30D-A09C9627217C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114" creationId="{960D8F61-0515-4C8C-8D62-2D506A28DD43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118" creationId="{D73E8B87-B730-48A5-A0FA-F6C4DABD2A03}"/>
          </ac:cxnSpMkLst>
        </pc:cxnChg>
        <pc:cxnChg chg="add mod topLvl">
          <ac:chgData name="Frédéric Korradi" userId="9ed6f12c-2786-4d39-b099-d9c2e0c27260" providerId="ADAL" clId="{87E593C3-9003-4F58-A3DD-A69D3DBB8BB3}" dt="2020-01-19T23:36:29.553" v="1971" actId="165"/>
          <ac:cxnSpMkLst>
            <pc:docMk/>
            <pc:sldMk cId="3172278552" sldId="287"/>
            <ac:cxnSpMk id="120" creationId="{3F8DC542-8D39-4CE0-B01B-2C577F5A5CC9}"/>
          </ac:cxnSpMkLst>
        </pc:cxnChg>
        <pc:cxnChg chg="add del mod">
          <ac:chgData name="Frédéric Korradi" userId="9ed6f12c-2786-4d39-b099-d9c2e0c27260" providerId="ADAL" clId="{87E593C3-9003-4F58-A3DD-A69D3DBB8BB3}" dt="2020-01-19T23:32:09.166" v="1872" actId="478"/>
          <ac:cxnSpMkLst>
            <pc:docMk/>
            <pc:sldMk cId="3172278552" sldId="287"/>
            <ac:cxnSpMk id="122" creationId="{B8A515A4-DA54-4ADA-82FE-8C3608BA0372}"/>
          </ac:cxnSpMkLst>
        </pc:cxnChg>
      </pc:sldChg>
      <pc:sldChg chg="add">
        <pc:chgData name="Frédéric Korradi" userId="9ed6f12c-2786-4d39-b099-d9c2e0c27260" providerId="ADAL" clId="{87E593C3-9003-4F58-A3DD-A69D3DBB8BB3}" dt="2020-01-19T23:34:26.592" v="1924"/>
        <pc:sldMkLst>
          <pc:docMk/>
          <pc:sldMk cId="4101424341" sldId="288"/>
        </pc:sldMkLst>
      </pc:sldChg>
      <pc:sldChg chg="addSp delSp modSp add">
        <pc:chgData name="Frédéric Korradi" userId="9ed6f12c-2786-4d39-b099-d9c2e0c27260" providerId="ADAL" clId="{87E593C3-9003-4F58-A3DD-A69D3DBB8BB3}" dt="2020-01-19T23:39:44.096" v="2044" actId="166"/>
        <pc:sldMkLst>
          <pc:docMk/>
          <pc:sldMk cId="514352168" sldId="289"/>
        </pc:sldMkLst>
        <pc:spChg chg="ord">
          <ac:chgData name="Frédéric Korradi" userId="9ed6f12c-2786-4d39-b099-d9c2e0c27260" providerId="ADAL" clId="{87E593C3-9003-4F58-A3DD-A69D3DBB8BB3}" dt="2020-01-19T23:39:44.096" v="2044" actId="166"/>
          <ac:spMkLst>
            <pc:docMk/>
            <pc:sldMk cId="514352168" sldId="289"/>
            <ac:spMk id="2" creationId="{835AADD6-4D9C-4C42-BDC7-68757B133BF0}"/>
          </ac:spMkLst>
        </pc:spChg>
        <pc:spChg chg="mod">
          <ac:chgData name="Frédéric Korradi" userId="9ed6f12c-2786-4d39-b099-d9c2e0c27260" providerId="ADAL" clId="{87E593C3-9003-4F58-A3DD-A69D3DBB8BB3}" dt="2020-01-19T23:38:44.348" v="2026" actId="14100"/>
          <ac:spMkLst>
            <pc:docMk/>
            <pc:sldMk cId="514352168" sldId="289"/>
            <ac:spMk id="3" creationId="{209833E9-9DEE-44DA-B0BA-9A4AF7501A62}"/>
          </ac:spMkLst>
        </pc:spChg>
        <pc:spChg chg="mod">
          <ac:chgData name="Frédéric Korradi" userId="9ed6f12c-2786-4d39-b099-d9c2e0c27260" providerId="ADAL" clId="{87E593C3-9003-4F58-A3DD-A69D3DBB8BB3}" dt="2020-01-19T23:38:44.348" v="2026" actId="14100"/>
          <ac:spMkLst>
            <pc:docMk/>
            <pc:sldMk cId="514352168" sldId="289"/>
            <ac:spMk id="9" creationId="{9744A82A-7FDD-4794-B1E1-165AAB663DC0}"/>
          </ac:spMkLst>
        </pc:spChg>
        <pc:spChg chg="mod">
          <ac:chgData name="Frédéric Korradi" userId="9ed6f12c-2786-4d39-b099-d9c2e0c27260" providerId="ADAL" clId="{87E593C3-9003-4F58-A3DD-A69D3DBB8BB3}" dt="2020-01-19T23:38:44.348" v="2026" actId="14100"/>
          <ac:spMkLst>
            <pc:docMk/>
            <pc:sldMk cId="514352168" sldId="289"/>
            <ac:spMk id="10" creationId="{7769D71C-FBEE-4A04-B9A3-8DCB63CAE1E2}"/>
          </ac:spMkLst>
        </pc:spChg>
        <pc:spChg chg="mod">
          <ac:chgData name="Frédéric Korradi" userId="9ed6f12c-2786-4d39-b099-d9c2e0c27260" providerId="ADAL" clId="{87E593C3-9003-4F58-A3DD-A69D3DBB8BB3}" dt="2020-01-19T23:39:24.921" v="2034" actId="1076"/>
          <ac:spMkLst>
            <pc:docMk/>
            <pc:sldMk cId="514352168" sldId="289"/>
            <ac:spMk id="11" creationId="{0E257E22-5409-42E8-979E-2ABCB4DFB9C0}"/>
          </ac:spMkLst>
        </pc:spChg>
        <pc:spChg chg="mod">
          <ac:chgData name="Frédéric Korradi" userId="9ed6f12c-2786-4d39-b099-d9c2e0c27260" providerId="ADAL" clId="{87E593C3-9003-4F58-A3DD-A69D3DBB8BB3}" dt="2020-01-19T23:39:21.507" v="2031" actId="1076"/>
          <ac:spMkLst>
            <pc:docMk/>
            <pc:sldMk cId="514352168" sldId="289"/>
            <ac:spMk id="13" creationId="{C1C94325-1130-4035-868A-D847D2683680}"/>
          </ac:spMkLst>
        </pc:spChg>
        <pc:spChg chg="mod">
          <ac:chgData name="Frédéric Korradi" userId="9ed6f12c-2786-4d39-b099-d9c2e0c27260" providerId="ADAL" clId="{87E593C3-9003-4F58-A3DD-A69D3DBB8BB3}" dt="2020-01-19T23:39:19.365" v="2029" actId="1076"/>
          <ac:spMkLst>
            <pc:docMk/>
            <pc:sldMk cId="514352168" sldId="289"/>
            <ac:spMk id="15" creationId="{E759ECDD-92A5-406B-8031-5E4B27817D4E}"/>
          </ac:spMkLst>
        </pc:spChg>
        <pc:spChg chg="mod">
          <ac:chgData name="Frédéric Korradi" userId="9ed6f12c-2786-4d39-b099-d9c2e0c27260" providerId="ADAL" clId="{87E593C3-9003-4F58-A3DD-A69D3DBB8BB3}" dt="2020-01-19T23:39:26.069" v="2035" actId="1076"/>
          <ac:spMkLst>
            <pc:docMk/>
            <pc:sldMk cId="514352168" sldId="289"/>
            <ac:spMk id="17" creationId="{04A77724-98BA-487A-9270-408D63BBDADA}"/>
          </ac:spMkLst>
        </pc:spChg>
        <pc:spChg chg="mod">
          <ac:chgData name="Frédéric Korradi" userId="9ed6f12c-2786-4d39-b099-d9c2e0c27260" providerId="ADAL" clId="{87E593C3-9003-4F58-A3DD-A69D3DBB8BB3}" dt="2020-01-19T23:39:20.436" v="2030" actId="1076"/>
          <ac:spMkLst>
            <pc:docMk/>
            <pc:sldMk cId="514352168" sldId="289"/>
            <ac:spMk id="18" creationId="{FF362B5D-2042-4481-B6F5-67B812BC59DD}"/>
          </ac:spMkLst>
        </pc:spChg>
        <pc:spChg chg="mod">
          <ac:chgData name="Frédéric Korradi" userId="9ed6f12c-2786-4d39-b099-d9c2e0c27260" providerId="ADAL" clId="{87E593C3-9003-4F58-A3DD-A69D3DBB8BB3}" dt="2020-01-19T23:39:23.872" v="2033" actId="1076"/>
          <ac:spMkLst>
            <pc:docMk/>
            <pc:sldMk cId="514352168" sldId="289"/>
            <ac:spMk id="19" creationId="{EA391A78-FE42-40B3-A254-581C68A68659}"/>
          </ac:spMkLst>
        </pc:spChg>
        <pc:spChg chg="mod">
          <ac:chgData name="Frédéric Korradi" userId="9ed6f12c-2786-4d39-b099-d9c2e0c27260" providerId="ADAL" clId="{87E593C3-9003-4F58-A3DD-A69D3DBB8BB3}" dt="2020-01-19T23:39:28.698" v="2037" actId="1076"/>
          <ac:spMkLst>
            <pc:docMk/>
            <pc:sldMk cId="514352168" sldId="289"/>
            <ac:spMk id="20" creationId="{E5F923B2-E4D1-4197-807A-C29327268DF0}"/>
          </ac:spMkLst>
        </pc:spChg>
        <pc:spChg chg="mod">
          <ac:chgData name="Frédéric Korradi" userId="9ed6f12c-2786-4d39-b099-d9c2e0c27260" providerId="ADAL" clId="{87E593C3-9003-4F58-A3DD-A69D3DBB8BB3}" dt="2020-01-19T23:39:27.354" v="2036" actId="1076"/>
          <ac:spMkLst>
            <pc:docMk/>
            <pc:sldMk cId="514352168" sldId="289"/>
            <ac:spMk id="22" creationId="{30A53BD4-FACB-42C4-A425-F231C685BD0C}"/>
          </ac:spMkLst>
        </pc:spChg>
        <pc:spChg chg="mod">
          <ac:chgData name="Frédéric Korradi" userId="9ed6f12c-2786-4d39-b099-d9c2e0c27260" providerId="ADAL" clId="{87E593C3-9003-4F58-A3DD-A69D3DBB8BB3}" dt="2020-01-19T23:39:22.808" v="2032" actId="1076"/>
          <ac:spMkLst>
            <pc:docMk/>
            <pc:sldMk cId="514352168" sldId="289"/>
            <ac:spMk id="24" creationId="{AC57F172-6636-470D-A71D-81F5061B8268}"/>
          </ac:spMkLst>
        </pc:spChg>
        <pc:spChg chg="mod">
          <ac:chgData name="Frédéric Korradi" userId="9ed6f12c-2786-4d39-b099-d9c2e0c27260" providerId="ADAL" clId="{87E593C3-9003-4F58-A3DD-A69D3DBB8BB3}" dt="2020-01-19T23:39:32.026" v="2039" actId="1076"/>
          <ac:spMkLst>
            <pc:docMk/>
            <pc:sldMk cId="514352168" sldId="289"/>
            <ac:spMk id="48" creationId="{1CD357E9-767C-4471-9CA7-5402AFF35E6B}"/>
          </ac:spMkLst>
        </pc:spChg>
        <pc:spChg chg="mod">
          <ac:chgData name="Frédéric Korradi" userId="9ed6f12c-2786-4d39-b099-d9c2e0c27260" providerId="ADAL" clId="{87E593C3-9003-4F58-A3DD-A69D3DBB8BB3}" dt="2020-01-19T23:39:36.557" v="2042" actId="1076"/>
          <ac:spMkLst>
            <pc:docMk/>
            <pc:sldMk cId="514352168" sldId="289"/>
            <ac:spMk id="51" creationId="{AACC496C-9B88-4AF2-83D7-BC72AED83D9C}"/>
          </ac:spMkLst>
        </pc:spChg>
        <pc:spChg chg="mod">
          <ac:chgData name="Frédéric Korradi" userId="9ed6f12c-2786-4d39-b099-d9c2e0c27260" providerId="ADAL" clId="{87E593C3-9003-4F58-A3DD-A69D3DBB8BB3}" dt="2020-01-19T23:39:34.789" v="2041" actId="1076"/>
          <ac:spMkLst>
            <pc:docMk/>
            <pc:sldMk cId="514352168" sldId="289"/>
            <ac:spMk id="54" creationId="{FC3FCE21-6D6A-4314-BC98-D37C59F45A85}"/>
          </ac:spMkLst>
        </pc:spChg>
        <pc:spChg chg="mod">
          <ac:chgData name="Frédéric Korradi" userId="9ed6f12c-2786-4d39-b099-d9c2e0c27260" providerId="ADAL" clId="{87E593C3-9003-4F58-A3DD-A69D3DBB8BB3}" dt="2020-01-19T23:39:38.081" v="2043" actId="1076"/>
          <ac:spMkLst>
            <pc:docMk/>
            <pc:sldMk cId="514352168" sldId="289"/>
            <ac:spMk id="55" creationId="{C8F0D5C2-6A22-4DB2-8D0A-35895D570264}"/>
          </ac:spMkLst>
        </pc:spChg>
        <pc:spChg chg="mod">
          <ac:chgData name="Frédéric Korradi" userId="9ed6f12c-2786-4d39-b099-d9c2e0c27260" providerId="ADAL" clId="{87E593C3-9003-4F58-A3DD-A69D3DBB8BB3}" dt="2020-01-19T23:39:33.523" v="2040" actId="1076"/>
          <ac:spMkLst>
            <pc:docMk/>
            <pc:sldMk cId="514352168" sldId="289"/>
            <ac:spMk id="56" creationId="{FD2A0BF4-3431-4249-AEBF-9DF1D65B92CC}"/>
          </ac:spMkLst>
        </pc:spChg>
        <pc:spChg chg="mod">
          <ac:chgData name="Frédéric Korradi" userId="9ed6f12c-2786-4d39-b099-d9c2e0c27260" providerId="ADAL" clId="{87E593C3-9003-4F58-A3DD-A69D3DBB8BB3}" dt="2020-01-19T23:39:30.537" v="2038" actId="1076"/>
          <ac:spMkLst>
            <pc:docMk/>
            <pc:sldMk cId="514352168" sldId="289"/>
            <ac:spMk id="84" creationId="{5DC2EE8B-8548-46DF-A39A-91F76E22BA7D}"/>
          </ac:spMkLst>
        </pc:spChg>
        <pc:spChg chg="add del">
          <ac:chgData name="Frédéric Korradi" userId="9ed6f12c-2786-4d39-b099-d9c2e0c27260" providerId="ADAL" clId="{87E593C3-9003-4F58-A3DD-A69D3DBB8BB3}" dt="2020-01-19T23:38:38.575" v="1999" actId="478"/>
          <ac:spMkLst>
            <pc:docMk/>
            <pc:sldMk cId="514352168" sldId="289"/>
            <ac:spMk id="126" creationId="{9DC563E6-3285-46E0-B609-CBF24375692E}"/>
          </ac:spMkLst>
        </pc:spChg>
        <pc:spChg chg="add del">
          <ac:chgData name="Frédéric Korradi" userId="9ed6f12c-2786-4d39-b099-d9c2e0c27260" providerId="ADAL" clId="{87E593C3-9003-4F58-A3DD-A69D3DBB8BB3}" dt="2020-01-19T23:38:38.575" v="1999" actId="478"/>
          <ac:spMkLst>
            <pc:docMk/>
            <pc:sldMk cId="514352168" sldId="289"/>
            <ac:spMk id="127" creationId="{06736E21-06F6-42C4-810E-C6FF09E55E19}"/>
          </ac:spMkLst>
        </pc:spChg>
        <pc:spChg chg="add del">
          <ac:chgData name="Frédéric Korradi" userId="9ed6f12c-2786-4d39-b099-d9c2e0c27260" providerId="ADAL" clId="{87E593C3-9003-4F58-A3DD-A69D3DBB8BB3}" dt="2020-01-19T23:38:38.575" v="1999" actId="478"/>
          <ac:spMkLst>
            <pc:docMk/>
            <pc:sldMk cId="514352168" sldId="289"/>
            <ac:spMk id="128" creationId="{46A833DA-D704-4BBD-A9D9-B436530789A5}"/>
          </ac:spMkLst>
        </pc:spChg>
        <pc:spChg chg="add del">
          <ac:chgData name="Frédéric Korradi" userId="9ed6f12c-2786-4d39-b099-d9c2e0c27260" providerId="ADAL" clId="{87E593C3-9003-4F58-A3DD-A69D3DBB8BB3}" dt="2020-01-19T23:38:38.575" v="1999" actId="478"/>
          <ac:spMkLst>
            <pc:docMk/>
            <pc:sldMk cId="514352168" sldId="289"/>
            <ac:spMk id="129" creationId="{07E0D6F1-429F-4C44-8028-60E9D44AFAC7}"/>
          </ac:spMkLst>
        </pc:spChg>
        <pc:spChg chg="mod">
          <ac:chgData name="Frédéric Korradi" userId="9ed6f12c-2786-4d39-b099-d9c2e0c27260" providerId="ADAL" clId="{87E593C3-9003-4F58-A3DD-A69D3DBB8BB3}" dt="2020-01-19T23:38:41.405" v="2019" actId="1076"/>
          <ac:spMkLst>
            <pc:docMk/>
            <pc:sldMk cId="514352168" sldId="289"/>
            <ac:spMk id="130" creationId="{AC9602DB-F1F0-4BE0-830C-3243705DAECF}"/>
          </ac:spMkLst>
        </pc:spChg>
        <pc:cxnChg chg="del mod">
          <ac:chgData name="Frédéric Korradi" userId="9ed6f12c-2786-4d39-b099-d9c2e0c27260" providerId="ADAL" clId="{87E593C3-9003-4F58-A3DD-A69D3DBB8BB3}" dt="2020-01-19T23:39:14.527" v="2028" actId="478"/>
          <ac:cxnSpMkLst>
            <pc:docMk/>
            <pc:sldMk cId="514352168" sldId="289"/>
            <ac:cxnSpMk id="63" creationId="{529B0A2E-0CF1-4A43-857C-7624C947C838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65" creationId="{65790BB2-05EC-4D76-A4C9-E68DC72787FB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67" creationId="{2CD14CBC-EAD9-4888-8B21-E94BA175D0B5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69" creationId="{7FE038D7-4536-4A1C-8653-82C647FAEF09}"/>
          </ac:cxnSpMkLst>
        </pc:cxnChg>
        <pc:cxnChg chg="del mod">
          <ac:chgData name="Frédéric Korradi" userId="9ed6f12c-2786-4d39-b099-d9c2e0c27260" providerId="ADAL" clId="{87E593C3-9003-4F58-A3DD-A69D3DBB8BB3}" dt="2020-01-19T23:39:14.527" v="2028" actId="478"/>
          <ac:cxnSpMkLst>
            <pc:docMk/>
            <pc:sldMk cId="514352168" sldId="289"/>
            <ac:cxnSpMk id="71" creationId="{71F7D9F6-3045-4A5E-BCA8-20FE57B367E2}"/>
          </ac:cxnSpMkLst>
        </pc:cxnChg>
        <pc:cxnChg chg="del mod">
          <ac:chgData name="Frédéric Korradi" userId="9ed6f12c-2786-4d39-b099-d9c2e0c27260" providerId="ADAL" clId="{87E593C3-9003-4F58-A3DD-A69D3DBB8BB3}" dt="2020-01-19T23:39:14.527" v="2028" actId="478"/>
          <ac:cxnSpMkLst>
            <pc:docMk/>
            <pc:sldMk cId="514352168" sldId="289"/>
            <ac:cxnSpMk id="73" creationId="{C7D0CE81-5D13-4DB7-BDF3-C7A42922A78B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75" creationId="{7C7AB6B3-3B19-4A2F-801D-F3E2131159CC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77" creationId="{A4C86B74-9CE1-4891-9CAA-DAF3F4122240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83" creationId="{3D24C204-1C90-4882-AA6C-F3AEB6555D56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86" creationId="{22EC6D75-8D7A-4D22-A377-A08ADB8D7C07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88" creationId="{DB64B122-B4DA-4A5F-A59B-3455C8BEE1DF}"/>
          </ac:cxnSpMkLst>
        </pc:cxnChg>
        <pc:cxnChg chg="del mod">
          <ac:chgData name="Frédéric Korradi" userId="9ed6f12c-2786-4d39-b099-d9c2e0c27260" providerId="ADAL" clId="{87E593C3-9003-4F58-A3DD-A69D3DBB8BB3}" dt="2020-01-19T23:39:14.527" v="2028" actId="478"/>
          <ac:cxnSpMkLst>
            <pc:docMk/>
            <pc:sldMk cId="514352168" sldId="289"/>
            <ac:cxnSpMk id="90" creationId="{84706864-A7E5-4351-A4D4-CAE225986D8C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92" creationId="{BF1C942A-54FC-4B98-8E9B-4E7038F5C71B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94" creationId="{9C7217BA-7D23-4002-BB13-1A07693C4023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96" creationId="{B23515DC-33C6-4E4C-85D2-B9749676E278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98" creationId="{7BE5FAEA-3862-4607-B309-690EDD6E1D14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100" creationId="{8336F2BF-53B8-4E3B-A2A3-17717C443BDA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102" creationId="{E160A991-F693-4B9D-9C65-282FAB08C8CC}"/>
          </ac:cxnSpMkLst>
        </pc:cxnChg>
        <pc:cxnChg chg="del mod">
          <ac:chgData name="Frédéric Korradi" userId="9ed6f12c-2786-4d39-b099-d9c2e0c27260" providerId="ADAL" clId="{87E593C3-9003-4F58-A3DD-A69D3DBB8BB3}" dt="2020-01-19T23:39:14.527" v="2028" actId="478"/>
          <ac:cxnSpMkLst>
            <pc:docMk/>
            <pc:sldMk cId="514352168" sldId="289"/>
            <ac:cxnSpMk id="110" creationId="{E6E08671-43FB-4FBD-8E88-61DC4E73B38B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112" creationId="{F8B7184D-86ED-4558-B30D-A09C9627217C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114" creationId="{960D8F61-0515-4C8C-8D62-2D506A28DD43}"/>
          </ac:cxnSpMkLst>
        </pc:cxnChg>
        <pc:cxnChg chg="del mod">
          <ac:chgData name="Frédéric Korradi" userId="9ed6f12c-2786-4d39-b099-d9c2e0c27260" providerId="ADAL" clId="{87E593C3-9003-4F58-A3DD-A69D3DBB8BB3}" dt="2020-01-19T23:39:07.568" v="2027" actId="478"/>
          <ac:cxnSpMkLst>
            <pc:docMk/>
            <pc:sldMk cId="514352168" sldId="289"/>
            <ac:cxnSpMk id="118" creationId="{D73E8B87-B730-48A5-A0FA-F6C4DABD2A03}"/>
          </ac:cxnSpMkLst>
        </pc:cxnChg>
        <pc:cxnChg chg="del mod">
          <ac:chgData name="Frédéric Korradi" userId="9ed6f12c-2786-4d39-b099-d9c2e0c27260" providerId="ADAL" clId="{87E593C3-9003-4F58-A3DD-A69D3DBB8BB3}" dt="2020-01-19T23:39:14.527" v="2028" actId="478"/>
          <ac:cxnSpMkLst>
            <pc:docMk/>
            <pc:sldMk cId="514352168" sldId="289"/>
            <ac:cxnSpMk id="120" creationId="{3F8DC542-8D39-4CE0-B01B-2C577F5A5CC9}"/>
          </ac:cxnSpMkLst>
        </pc:cxnChg>
      </pc:sldChg>
      <pc:sldChg chg="add del">
        <pc:chgData name="Frédéric Korradi" userId="9ed6f12c-2786-4d39-b099-d9c2e0c27260" providerId="ADAL" clId="{87E593C3-9003-4F58-A3DD-A69D3DBB8BB3}" dt="2020-01-19T23:38:41.380" v="2018"/>
        <pc:sldMkLst>
          <pc:docMk/>
          <pc:sldMk cId="1799961883" sldId="290"/>
        </pc:sldMkLst>
      </pc:sldChg>
      <pc:sldChg chg="modSp add del">
        <pc:chgData name="Frédéric Korradi" userId="9ed6f12c-2786-4d39-b099-d9c2e0c27260" providerId="ADAL" clId="{87E593C3-9003-4F58-A3DD-A69D3DBB8BB3}" dt="2020-01-19T23:36:34.854" v="1972" actId="2696"/>
        <pc:sldMkLst>
          <pc:docMk/>
          <pc:sldMk cId="2469805727" sldId="290"/>
        </pc:sldMkLst>
        <pc:grpChg chg="mod">
          <ac:chgData name="Frédéric Korradi" userId="9ed6f12c-2786-4d39-b099-d9c2e0c27260" providerId="ADAL" clId="{87E593C3-9003-4F58-A3DD-A69D3DBB8BB3}" dt="2020-01-19T23:36:01.419" v="1970" actId="688"/>
          <ac:grpSpMkLst>
            <pc:docMk/>
            <pc:sldMk cId="2469805727" sldId="290"/>
            <ac:grpSpMk id="131" creationId="{A68EC083-7A8E-45E5-A774-B17402B8F8A7}"/>
          </ac:grpSpMkLst>
        </pc:grpChg>
      </pc:sldChg>
      <pc:sldChg chg="modSp add ord">
        <pc:chgData name="Frédéric Korradi" userId="9ed6f12c-2786-4d39-b099-d9c2e0c27260" providerId="ADAL" clId="{87E593C3-9003-4F58-A3DD-A69D3DBB8BB3}" dt="2020-01-19T23:40:11.669" v="2050"/>
        <pc:sldMkLst>
          <pc:docMk/>
          <pc:sldMk cId="334795190" sldId="291"/>
        </pc:sldMkLst>
        <pc:cxnChg chg="mod">
          <ac:chgData name="Frédéric Korradi" userId="9ed6f12c-2786-4d39-b099-d9c2e0c27260" providerId="ADAL" clId="{87E593C3-9003-4F58-A3DD-A69D3DBB8BB3}" dt="2020-01-19T23:40:04.748" v="2048" actId="108"/>
          <ac:cxnSpMkLst>
            <pc:docMk/>
            <pc:sldMk cId="334795190" sldId="291"/>
            <ac:cxnSpMk id="94" creationId="{9C7217BA-7D23-4002-BB13-1A07693C4023}"/>
          </ac:cxnSpMkLst>
        </pc:cxnChg>
        <pc:cxnChg chg="mod">
          <ac:chgData name="Frédéric Korradi" userId="9ed6f12c-2786-4d39-b099-d9c2e0c27260" providerId="ADAL" clId="{87E593C3-9003-4F58-A3DD-A69D3DBB8BB3}" dt="2020-01-19T23:40:04.261" v="2047" actId="108"/>
          <ac:cxnSpMkLst>
            <pc:docMk/>
            <pc:sldMk cId="334795190" sldId="291"/>
            <ac:cxnSpMk id="96" creationId="{B23515DC-33C6-4E4C-85D2-B9749676E278}"/>
          </ac:cxnSpMkLst>
        </pc:cxnChg>
        <pc:cxnChg chg="mod">
          <ac:chgData name="Frédéric Korradi" userId="9ed6f12c-2786-4d39-b099-d9c2e0c27260" providerId="ADAL" clId="{87E593C3-9003-4F58-A3DD-A69D3DBB8BB3}" dt="2020-01-19T23:40:03.419" v="2046" actId="108"/>
          <ac:cxnSpMkLst>
            <pc:docMk/>
            <pc:sldMk cId="334795190" sldId="291"/>
            <ac:cxnSpMk id="114" creationId="{960D8F61-0515-4C8C-8D62-2D506A28DD43}"/>
          </ac:cxnSpMkLst>
        </pc:cxnChg>
        <pc:cxnChg chg="mod">
          <ac:chgData name="Frédéric Korradi" userId="9ed6f12c-2786-4d39-b099-d9c2e0c27260" providerId="ADAL" clId="{87E593C3-9003-4F58-A3DD-A69D3DBB8BB3}" dt="2020-01-19T23:40:05.191" v="2049" actId="108"/>
          <ac:cxnSpMkLst>
            <pc:docMk/>
            <pc:sldMk cId="334795190" sldId="291"/>
            <ac:cxnSpMk id="118" creationId="{D73E8B87-B730-48A5-A0FA-F6C4DABD2A03}"/>
          </ac:cxnSpMkLst>
        </pc:cxnChg>
      </pc:sldChg>
    </pc:docChg>
  </pc:docChgLst>
  <pc:docChgLst>
    <pc:chgData name="Frédéric Korradi" userId="9ed6f12c-2786-4d39-b099-d9c2e0c27260" providerId="ADAL" clId="{4A0A53F0-BEF4-4EB7-88BE-447435B3230E}"/>
    <pc:docChg chg="addSld modSld">
      <pc:chgData name="Frédéric Korradi" userId="9ed6f12c-2786-4d39-b099-d9c2e0c27260" providerId="ADAL" clId="{4A0A53F0-BEF4-4EB7-88BE-447435B3230E}" dt="2020-01-19T14:51:34.425" v="0"/>
      <pc:docMkLst>
        <pc:docMk/>
      </pc:docMkLst>
      <pc:sldChg chg="add">
        <pc:chgData name="Frédéric Korradi" userId="9ed6f12c-2786-4d39-b099-d9c2e0c27260" providerId="ADAL" clId="{4A0A53F0-BEF4-4EB7-88BE-447435B3230E}" dt="2020-01-19T14:51:34.425" v="0"/>
        <pc:sldMkLst>
          <pc:docMk/>
          <pc:sldMk cId="2911652642" sldId="276"/>
        </pc:sldMkLst>
      </pc:sldChg>
    </pc:docChg>
  </pc:docChgLst>
  <pc:docChgLst>
    <pc:chgData name="Simon Flückiger" userId="31e39605-11e8-4454-8840-b6719850d345" providerId="ADAL" clId="{1EAC250D-F605-4DB9-AE8C-D3E9A3C65275}"/>
    <pc:docChg chg="undo custSel addSld delSld modSld">
      <pc:chgData name="Simon Flückiger" userId="31e39605-11e8-4454-8840-b6719850d345" providerId="ADAL" clId="{1EAC250D-F605-4DB9-AE8C-D3E9A3C65275}" dt="2020-01-19T23:01:28.756" v="99" actId="2696"/>
      <pc:docMkLst>
        <pc:docMk/>
      </pc:docMkLst>
      <pc:sldChg chg="modSp">
        <pc:chgData name="Simon Flückiger" userId="31e39605-11e8-4454-8840-b6719850d345" providerId="ADAL" clId="{1EAC250D-F605-4DB9-AE8C-D3E9A3C65275}" dt="2020-01-18T15:28:15.899" v="64" actId="20577"/>
        <pc:sldMkLst>
          <pc:docMk/>
          <pc:sldMk cId="3422491181" sldId="257"/>
        </pc:sldMkLst>
        <pc:spChg chg="mod">
          <ac:chgData name="Simon Flückiger" userId="31e39605-11e8-4454-8840-b6719850d345" providerId="ADAL" clId="{1EAC250D-F605-4DB9-AE8C-D3E9A3C65275}" dt="2020-01-18T15:28:15.899" v="64" actId="20577"/>
          <ac:spMkLst>
            <pc:docMk/>
            <pc:sldMk cId="3422491181" sldId="257"/>
            <ac:spMk id="13" creationId="{C21DB607-71B4-46AF-814A-421760F5F018}"/>
          </ac:spMkLst>
        </pc:spChg>
      </pc:sldChg>
      <pc:sldChg chg="add del">
        <pc:chgData name="Simon Flückiger" userId="31e39605-11e8-4454-8840-b6719850d345" providerId="ADAL" clId="{1EAC250D-F605-4DB9-AE8C-D3E9A3C65275}" dt="2020-01-19T23:01:28.756" v="99" actId="2696"/>
        <pc:sldMkLst>
          <pc:docMk/>
          <pc:sldMk cId="62414889" sldId="261"/>
        </pc:sldMkLst>
      </pc:sldChg>
      <pc:sldChg chg="modSp">
        <pc:chgData name="Simon Flückiger" userId="31e39605-11e8-4454-8840-b6719850d345" providerId="ADAL" clId="{1EAC250D-F605-4DB9-AE8C-D3E9A3C65275}" dt="2020-01-18T15:27:09.399" v="10" actId="20577"/>
        <pc:sldMkLst>
          <pc:docMk/>
          <pc:sldMk cId="1795976602" sldId="262"/>
        </pc:sldMkLst>
        <pc:spChg chg="mod">
          <ac:chgData name="Simon Flückiger" userId="31e39605-11e8-4454-8840-b6719850d345" providerId="ADAL" clId="{1EAC250D-F605-4DB9-AE8C-D3E9A3C65275}" dt="2020-01-18T15:27:09.399" v="10" actId="20577"/>
          <ac:spMkLst>
            <pc:docMk/>
            <pc:sldMk cId="1795976602" sldId="262"/>
            <ac:spMk id="12" creationId="{19911E46-B39C-479D-9E18-8D69BF8582A1}"/>
          </ac:spMkLst>
        </pc:spChg>
      </pc:sldChg>
      <pc:sldChg chg="modSp">
        <pc:chgData name="Simon Flückiger" userId="31e39605-11e8-4454-8840-b6719850d345" providerId="ADAL" clId="{1EAC250D-F605-4DB9-AE8C-D3E9A3C65275}" dt="2020-01-18T15:06:00.379" v="9" actId="20577"/>
        <pc:sldMkLst>
          <pc:docMk/>
          <pc:sldMk cId="4193199134" sldId="273"/>
        </pc:sldMkLst>
        <pc:spChg chg="mod">
          <ac:chgData name="Simon Flückiger" userId="31e39605-11e8-4454-8840-b6719850d345" providerId="ADAL" clId="{1EAC250D-F605-4DB9-AE8C-D3E9A3C65275}" dt="2020-01-18T15:05:48.225" v="3" actId="1076"/>
          <ac:spMkLst>
            <pc:docMk/>
            <pc:sldMk cId="4193199134" sldId="273"/>
            <ac:spMk id="3" creationId="{7568BEB8-656B-4EB2-BDD0-FC257674A96E}"/>
          </ac:spMkLst>
        </pc:spChg>
        <pc:spChg chg="mod">
          <ac:chgData name="Simon Flückiger" userId="31e39605-11e8-4454-8840-b6719850d345" providerId="ADAL" clId="{1EAC250D-F605-4DB9-AE8C-D3E9A3C65275}" dt="2020-01-18T15:06:00.379" v="9" actId="20577"/>
          <ac:spMkLst>
            <pc:docMk/>
            <pc:sldMk cId="4193199134" sldId="273"/>
            <ac:spMk id="12" creationId="{19911E46-B39C-479D-9E18-8D69BF8582A1}"/>
          </ac:spMkLst>
        </pc:spChg>
      </pc:sldChg>
      <pc:sldChg chg="addSp delSp modSp add del">
        <pc:chgData name="Simon Flückiger" userId="31e39605-11e8-4454-8840-b6719850d345" providerId="ADAL" clId="{1EAC250D-F605-4DB9-AE8C-D3E9A3C65275}" dt="2020-01-19T20:44:35.110" v="97" actId="2696"/>
        <pc:sldMkLst>
          <pc:docMk/>
          <pc:sldMk cId="1496774546" sldId="277"/>
        </pc:sldMkLst>
        <pc:spChg chg="del">
          <ac:chgData name="Simon Flückiger" userId="31e39605-11e8-4454-8840-b6719850d345" providerId="ADAL" clId="{1EAC250D-F605-4DB9-AE8C-D3E9A3C65275}" dt="2020-01-19T20:25:15.617" v="66" actId="478"/>
          <ac:spMkLst>
            <pc:docMk/>
            <pc:sldMk cId="1496774546" sldId="277"/>
            <ac:spMk id="3" creationId="{7568BEB8-656B-4EB2-BDD0-FC257674A96E}"/>
          </ac:spMkLst>
        </pc:spChg>
        <pc:spChg chg="del">
          <ac:chgData name="Simon Flückiger" userId="31e39605-11e8-4454-8840-b6719850d345" providerId="ADAL" clId="{1EAC250D-F605-4DB9-AE8C-D3E9A3C65275}" dt="2020-01-19T20:25:16.835" v="67" actId="478"/>
          <ac:spMkLst>
            <pc:docMk/>
            <pc:sldMk cId="1496774546" sldId="277"/>
            <ac:spMk id="17" creationId="{70EDEE86-4032-477F-AD58-6FF0DED2F99D}"/>
          </ac:spMkLst>
        </pc:spChg>
        <pc:spChg chg="del">
          <ac:chgData name="Simon Flückiger" userId="31e39605-11e8-4454-8840-b6719850d345" providerId="ADAL" clId="{1EAC250D-F605-4DB9-AE8C-D3E9A3C65275}" dt="2020-01-19T20:25:17.568" v="68" actId="478"/>
          <ac:spMkLst>
            <pc:docMk/>
            <pc:sldMk cId="1496774546" sldId="277"/>
            <ac:spMk id="19" creationId="{3B62043C-E85A-495C-A10C-3B66BBFDB711}"/>
          </ac:spMkLst>
        </pc:spChg>
        <pc:picChg chg="add mod">
          <ac:chgData name="Simon Flückiger" userId="31e39605-11e8-4454-8840-b6719850d345" providerId="ADAL" clId="{1EAC250D-F605-4DB9-AE8C-D3E9A3C65275}" dt="2020-01-19T20:33:33.872" v="87" actId="1076"/>
          <ac:picMkLst>
            <pc:docMk/>
            <pc:sldMk cId="1496774546" sldId="277"/>
            <ac:picMk id="4" creationId="{BF0F322E-438B-4840-B552-FF8BEE5748C2}"/>
          </ac:picMkLst>
        </pc:picChg>
        <pc:picChg chg="add del mod">
          <ac:chgData name="Simon Flückiger" userId="31e39605-11e8-4454-8840-b6719850d345" providerId="ADAL" clId="{1EAC250D-F605-4DB9-AE8C-D3E9A3C65275}" dt="2020-01-19T20:36:13.379" v="96" actId="1076"/>
          <ac:picMkLst>
            <pc:docMk/>
            <pc:sldMk cId="1496774546" sldId="277"/>
            <ac:picMk id="6" creationId="{43CB2EC3-FB8D-4C34-92FD-C8628667B7A0}"/>
          </ac:picMkLst>
        </pc:picChg>
        <pc:picChg chg="add mod">
          <ac:chgData name="Simon Flückiger" userId="31e39605-11e8-4454-8840-b6719850d345" providerId="ADAL" clId="{1EAC250D-F605-4DB9-AE8C-D3E9A3C65275}" dt="2020-01-19T20:33:32.165" v="86" actId="1076"/>
          <ac:picMkLst>
            <pc:docMk/>
            <pc:sldMk cId="1496774546" sldId="277"/>
            <ac:picMk id="9" creationId="{D26CFF3F-E70B-4A2F-9235-88E5D3F335D0}"/>
          </ac:picMkLst>
        </pc:picChg>
        <pc:picChg chg="add mod">
          <ac:chgData name="Simon Flückiger" userId="31e39605-11e8-4454-8840-b6719850d345" providerId="ADAL" clId="{1EAC250D-F605-4DB9-AE8C-D3E9A3C65275}" dt="2020-01-19T20:33:19.977" v="79" actId="1076"/>
          <ac:picMkLst>
            <pc:docMk/>
            <pc:sldMk cId="1496774546" sldId="277"/>
            <ac:picMk id="13" creationId="{C1698330-28B6-4AE3-8366-45FD1671565E}"/>
          </ac:picMkLst>
        </pc:picChg>
        <pc:picChg chg="add del mod">
          <ac:chgData name="Simon Flückiger" userId="31e39605-11e8-4454-8840-b6719850d345" providerId="ADAL" clId="{1EAC250D-F605-4DB9-AE8C-D3E9A3C65275}" dt="2020-01-19T20:35:13.494" v="94"/>
          <ac:picMkLst>
            <pc:docMk/>
            <pc:sldMk cId="1496774546" sldId="277"/>
            <ac:picMk id="1026" creationId="{4E1B5039-C97A-484B-B4B7-97BCAA26FA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537D-0D64-43F8-9ED5-D70539199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49E36-56F5-4474-A45D-9CD707770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DE2C9-3C3C-4518-A3F4-D2BA9FD9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83D4-157F-49D2-B85F-C4CD607402FA}" type="datetimeFigureOut">
              <a:rPr lang="en-CH" smtClean="0"/>
              <a:t>20/01/2020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54862-10F9-4645-B910-41D48CB6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313B3-0018-41D5-804D-943BEA15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573E-5B1A-4B4E-906E-6CA8165088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028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B698-C77B-4C6D-BD4A-BD276079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9684C-E457-45D1-958A-2C8B417C1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D40D4-D46B-4E7F-B002-7D8A80E7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83D4-157F-49D2-B85F-C4CD607402FA}" type="datetimeFigureOut">
              <a:rPr lang="en-CH" smtClean="0"/>
              <a:t>20/01/2020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5B3B0-AD95-41DB-B479-DFC84852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EDF2C-2A41-40D5-B895-BEA392AA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573E-5B1A-4B4E-906E-6CA8165088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394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5E815-6252-4B26-9653-CB6C3C432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A7A26-3EE9-4322-B793-CF9E3DEA0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7E843-C140-418E-B24B-CCAC609C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83D4-157F-49D2-B85F-C4CD607402FA}" type="datetimeFigureOut">
              <a:rPr lang="en-CH" smtClean="0"/>
              <a:t>20/01/2020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22360-165E-465F-992D-C80EB997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E4C0B-0721-4120-A681-CA1EB5C7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573E-5B1A-4B4E-906E-6CA8165088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175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288B-4B6B-4E37-97F0-A3C8A0E3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6F980-8811-4FC5-BA8E-244BE8A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6A09-9230-4730-9F31-2C669337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83D4-157F-49D2-B85F-C4CD607402FA}" type="datetimeFigureOut">
              <a:rPr lang="en-CH" smtClean="0"/>
              <a:t>20/01/2020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44957-4ADC-4591-8F70-11DB10BA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39C6E-F412-4A80-9558-3E26915F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573E-5B1A-4B4E-906E-6CA8165088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095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CB97-1609-4B04-A18E-677896C1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38BBC-68C3-4505-BA2F-19C4BFEA4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9FFE5-08D7-4C41-B6DE-559C93AD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83D4-157F-49D2-B85F-C4CD607402FA}" type="datetimeFigureOut">
              <a:rPr lang="en-CH" smtClean="0"/>
              <a:t>20/01/2020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2C70B-E89C-4CB2-AD3E-F6E8337E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5DAB3-258B-495A-B449-184C5D18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573E-5B1A-4B4E-906E-6CA8165088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9754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1779-9FDC-4429-8F5A-BAFD5563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B0527-26CE-4FF5-B6DB-0CA072073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606A1-D7C4-4714-B2E7-A7E42C25A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8768D-D1EB-4F7E-AEFB-4B821023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83D4-157F-49D2-B85F-C4CD607402FA}" type="datetimeFigureOut">
              <a:rPr lang="en-CH" smtClean="0"/>
              <a:t>20/01/2020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A68F0-E49C-44E7-A8BB-799740B3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DDD8A-466E-4C42-B4AE-DC77AC97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573E-5B1A-4B4E-906E-6CA8165088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764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3BC3-8983-47DA-8BF4-DCAFC5006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9112A-D417-4826-8A3A-32A78A5A6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EBFC9-5EAF-4243-9748-246B8C5AD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61C8C-DF90-4113-B81D-14FA80E0A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47B01-758B-4B6B-8A3A-BF4F2AC45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4D422-3D4D-4C05-BAD1-F8025D67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83D4-157F-49D2-B85F-C4CD607402FA}" type="datetimeFigureOut">
              <a:rPr lang="en-CH" smtClean="0"/>
              <a:t>20/01/2020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1661C-9971-4531-834E-7EBEDA0E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13B48-4AE5-411A-A618-913724A7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573E-5B1A-4B4E-906E-6CA8165088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637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5CFF-D6F0-4F45-892F-48247D47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CF87D-4A38-44B8-BD20-F230DDA3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83D4-157F-49D2-B85F-C4CD607402FA}" type="datetimeFigureOut">
              <a:rPr lang="en-CH" smtClean="0"/>
              <a:t>20/01/2020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C6AE8-9605-4E27-855E-078E5B5D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10446-83F7-4794-9B9A-F713BBBF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573E-5B1A-4B4E-906E-6CA8165088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2176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C6ED1-44E6-403B-8636-181962EA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83D4-157F-49D2-B85F-C4CD607402FA}" type="datetimeFigureOut">
              <a:rPr lang="en-CH" smtClean="0"/>
              <a:t>20/01/2020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9A67B-4A6F-4635-BA9C-689387A8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7BFC0-8ACD-4B37-B199-5910E560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573E-5B1A-4B4E-906E-6CA8165088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8236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8533-9D83-4634-AFA9-EC7DEF709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2629D-D480-4327-86FB-8D52D45F3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C4B48-057D-457C-BC21-518F9D430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0B887-25FB-474C-85B5-A0CBE598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83D4-157F-49D2-B85F-C4CD607402FA}" type="datetimeFigureOut">
              <a:rPr lang="en-CH" smtClean="0"/>
              <a:t>20/01/2020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D2EF9-1A32-4525-9D36-FE48C836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40653-5FE0-432E-8BAA-5711B574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573E-5B1A-4B4E-906E-6CA8165088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5955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F9A6-E6B0-4FDD-8CB9-B9504FA6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46EA0-8887-4D72-B738-BEE0C262E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EE638-F180-4B40-B4DD-9940157BE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0AC50-EBE5-461F-9C1B-FCF4483C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83D4-157F-49D2-B85F-C4CD607402FA}" type="datetimeFigureOut">
              <a:rPr lang="en-CH" smtClean="0"/>
              <a:t>20/01/2020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0964F-7E26-4E25-AC67-76763A7B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6690D-12D8-4C22-BF4C-3DA09816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573E-5B1A-4B4E-906E-6CA8165088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031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A192C-4DD0-410F-AB14-3CE62EA8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DC3F5-DF02-413A-B170-BD3F5ABF8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0109E-8FAA-4C82-B8A6-D12DAD6F0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83D4-157F-49D2-B85F-C4CD607402FA}" type="datetimeFigureOut">
              <a:rPr lang="en-CH" smtClean="0"/>
              <a:t>20/01/2020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00E19-D454-40B4-BD1D-20FBBD919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25C29-B558-49AE-9EB1-D94AAF011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3573E-5B1A-4B4E-906E-6CA8165088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893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7E815C-CD14-4FC7-831D-EB693FAE3E0E}"/>
              </a:ext>
            </a:extLst>
          </p:cNvPr>
          <p:cNvSpPr/>
          <p:nvPr/>
        </p:nvSpPr>
        <p:spPr>
          <a:xfrm>
            <a:off x="0" y="1125415"/>
            <a:ext cx="12192000" cy="1811216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>
                <a:solidFill>
                  <a:schemeClr val="tx1"/>
                </a:solidFill>
              </a:rPr>
              <a:t>Mac – Social Movie</a:t>
            </a:r>
            <a:endParaRPr lang="en-CH" sz="60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A7F3D-7B21-4DBD-9687-6314CF34118F}"/>
              </a:ext>
            </a:extLst>
          </p:cNvPr>
          <p:cNvSpPr txBox="1"/>
          <p:nvPr/>
        </p:nvSpPr>
        <p:spPr>
          <a:xfrm>
            <a:off x="1529862" y="3727938"/>
            <a:ext cx="628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 Simon Flückiger, Simon Jobin et Frédéric Korradi</a:t>
            </a:r>
          </a:p>
          <a:p>
            <a:r>
              <a:rPr lang="en-US"/>
              <a:t>Le 21.01.2020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15012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11162" y="0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2400" err="1">
                <a:solidFill>
                  <a:schemeClr val="tx1"/>
                </a:solidFill>
              </a:rPr>
              <a:t>Modèle</a:t>
            </a:r>
            <a:r>
              <a:rPr lang="en-US" sz="2400">
                <a:solidFill>
                  <a:schemeClr val="tx1"/>
                </a:solidFill>
              </a:rPr>
              <a:t> de </a:t>
            </a:r>
            <a:r>
              <a:rPr lang="en-US" sz="2400" err="1">
                <a:solidFill>
                  <a:schemeClr val="tx1"/>
                </a:solidFill>
              </a:rPr>
              <a:t>données</a:t>
            </a:r>
            <a:r>
              <a:rPr lang="en-US" sz="2400">
                <a:solidFill>
                  <a:schemeClr val="tx1"/>
                </a:solidFill>
              </a:rPr>
              <a:t> – </a:t>
            </a:r>
            <a:r>
              <a:rPr lang="en-US" sz="4000">
                <a:solidFill>
                  <a:schemeClr val="tx1"/>
                </a:solidFill>
              </a:rPr>
              <a:t>.NET Core 3.1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8BEB8-656B-4EB2-BDD0-FC257674A96E}"/>
              </a:ext>
            </a:extLst>
          </p:cNvPr>
          <p:cNvSpPr/>
          <p:nvPr/>
        </p:nvSpPr>
        <p:spPr>
          <a:xfrm>
            <a:off x="684325" y="1887106"/>
            <a:ext cx="10032835" cy="4364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solidFill>
                  <a:schemeClr val="tx1"/>
                </a:solidFill>
              </a:rPr>
              <a:t>Telegram Consumer</a:t>
            </a:r>
            <a:endParaRPr lang="en-C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EDEE86-4032-477F-AD58-6FF0DED2F99D}"/>
              </a:ext>
            </a:extLst>
          </p:cNvPr>
          <p:cNvSpPr/>
          <p:nvPr/>
        </p:nvSpPr>
        <p:spPr>
          <a:xfrm rot="16200000">
            <a:off x="10459557" y="2497197"/>
            <a:ext cx="1751123" cy="530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SocialResources</a:t>
            </a:r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2043C-E85A-495C-A10C-3B66BBFDB711}"/>
              </a:ext>
            </a:extLst>
          </p:cNvPr>
          <p:cNvSpPr/>
          <p:nvPr/>
        </p:nvSpPr>
        <p:spPr>
          <a:xfrm rot="16200000">
            <a:off x="10130568" y="4767761"/>
            <a:ext cx="2422865" cy="5447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MovieGlobalResources</a:t>
            </a:r>
            <a:endParaRPr lang="en-C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793B-025A-474F-A93F-E4707677BC51}"/>
              </a:ext>
            </a:extLst>
          </p:cNvPr>
          <p:cNvCxnSpPr>
            <a:cxnSpLocks/>
          </p:cNvCxnSpPr>
          <p:nvPr/>
        </p:nvCxnSpPr>
        <p:spPr>
          <a:xfrm>
            <a:off x="10778121" y="2978217"/>
            <a:ext cx="230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51319D-A215-42F5-B05C-CE19076D0F4F}"/>
              </a:ext>
            </a:extLst>
          </p:cNvPr>
          <p:cNvCxnSpPr>
            <a:cxnSpLocks/>
          </p:cNvCxnSpPr>
          <p:nvPr/>
        </p:nvCxnSpPr>
        <p:spPr>
          <a:xfrm>
            <a:off x="10778121" y="5040114"/>
            <a:ext cx="240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F286CDD-1D5D-4232-88E9-A4707F53B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4255"/>
            <a:ext cx="12180838" cy="599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15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2400" err="1">
                <a:solidFill>
                  <a:schemeClr val="tx1"/>
                </a:solidFill>
              </a:rPr>
              <a:t>Modèle</a:t>
            </a:r>
            <a:r>
              <a:rPr lang="en-US" sz="2400">
                <a:solidFill>
                  <a:schemeClr val="tx1"/>
                </a:solidFill>
              </a:rPr>
              <a:t> de </a:t>
            </a:r>
            <a:r>
              <a:rPr lang="en-US" sz="2400" err="1">
                <a:solidFill>
                  <a:schemeClr val="tx1"/>
                </a:solidFill>
              </a:rPr>
              <a:t>données</a:t>
            </a:r>
            <a:r>
              <a:rPr lang="en-US" sz="2400">
                <a:solidFill>
                  <a:schemeClr val="tx1"/>
                </a:solidFill>
              </a:rPr>
              <a:t> – </a:t>
            </a:r>
            <a:r>
              <a:rPr lang="en-US" sz="4000">
                <a:solidFill>
                  <a:schemeClr val="tx1"/>
                </a:solidFill>
              </a:rPr>
              <a:t>.NET Core 3.1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8BEB8-656B-4EB2-BDD0-FC257674A96E}"/>
              </a:ext>
            </a:extLst>
          </p:cNvPr>
          <p:cNvSpPr/>
          <p:nvPr/>
        </p:nvSpPr>
        <p:spPr>
          <a:xfrm>
            <a:off x="684326" y="1887107"/>
            <a:ext cx="2070828" cy="144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solidFill>
                  <a:schemeClr val="tx1"/>
                </a:solidFill>
              </a:rPr>
              <a:t>Telegram Consumer</a:t>
            </a:r>
            <a:endParaRPr lang="en-C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EDEE86-4032-477F-AD58-6FF0DED2F99D}"/>
              </a:ext>
            </a:extLst>
          </p:cNvPr>
          <p:cNvSpPr/>
          <p:nvPr/>
        </p:nvSpPr>
        <p:spPr>
          <a:xfrm>
            <a:off x="3190257" y="1887049"/>
            <a:ext cx="7536981" cy="4364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err="1"/>
              <a:t>SocialResources</a:t>
            </a:r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2043C-E85A-495C-A10C-3B66BBFDB711}"/>
              </a:ext>
            </a:extLst>
          </p:cNvPr>
          <p:cNvSpPr/>
          <p:nvPr/>
        </p:nvSpPr>
        <p:spPr>
          <a:xfrm rot="16200000">
            <a:off x="10130568" y="4767761"/>
            <a:ext cx="2422865" cy="5447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MovieGlobalResources</a:t>
            </a:r>
            <a:endParaRPr lang="en-C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793B-025A-474F-A93F-E4707677BC51}"/>
              </a:ext>
            </a:extLst>
          </p:cNvPr>
          <p:cNvCxnSpPr>
            <a:cxnSpLocks/>
          </p:cNvCxnSpPr>
          <p:nvPr/>
        </p:nvCxnSpPr>
        <p:spPr>
          <a:xfrm>
            <a:off x="2857423" y="2978217"/>
            <a:ext cx="230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51319D-A215-42F5-B05C-CE19076D0F4F}"/>
              </a:ext>
            </a:extLst>
          </p:cNvPr>
          <p:cNvCxnSpPr>
            <a:cxnSpLocks/>
          </p:cNvCxnSpPr>
          <p:nvPr/>
        </p:nvCxnSpPr>
        <p:spPr>
          <a:xfrm>
            <a:off x="10778121" y="5040114"/>
            <a:ext cx="240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B2EB8F5-3FCE-4E7F-B910-FFDAD82E1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95" y="2299615"/>
            <a:ext cx="2024062" cy="9959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3BE159-C8BB-468B-A221-6E20099C8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069" y="2667984"/>
            <a:ext cx="7381669" cy="292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04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Char"/>
      </p:transition>
    </mc:Choice>
    <mc:Fallback xmlns="">
      <p:transition spd="slow" advClick="0" advTm="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2400" err="1">
                <a:solidFill>
                  <a:schemeClr val="tx1"/>
                </a:solidFill>
              </a:rPr>
              <a:t>Modèle</a:t>
            </a:r>
            <a:r>
              <a:rPr lang="en-US" sz="2400">
                <a:solidFill>
                  <a:schemeClr val="tx1"/>
                </a:solidFill>
              </a:rPr>
              <a:t> de </a:t>
            </a:r>
            <a:r>
              <a:rPr lang="en-US" sz="2400" err="1">
                <a:solidFill>
                  <a:schemeClr val="tx1"/>
                </a:solidFill>
              </a:rPr>
              <a:t>données</a:t>
            </a:r>
            <a:r>
              <a:rPr lang="en-US" sz="2400">
                <a:solidFill>
                  <a:schemeClr val="tx1"/>
                </a:solidFill>
              </a:rPr>
              <a:t> – </a:t>
            </a:r>
            <a:r>
              <a:rPr lang="en-US" sz="4000">
                <a:solidFill>
                  <a:schemeClr val="tx1"/>
                </a:solidFill>
              </a:rPr>
              <a:t>.NET Core 3.1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8BEB8-656B-4EB2-BDD0-FC257674A96E}"/>
              </a:ext>
            </a:extLst>
          </p:cNvPr>
          <p:cNvSpPr/>
          <p:nvPr/>
        </p:nvSpPr>
        <p:spPr>
          <a:xfrm>
            <a:off x="684326" y="1887106"/>
            <a:ext cx="2070828" cy="4364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solidFill>
                  <a:schemeClr val="tx1"/>
                </a:solidFill>
              </a:rPr>
              <a:t>Telegram Consumer</a:t>
            </a:r>
            <a:endParaRPr lang="en-C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EDEE86-4032-477F-AD58-6FF0DED2F99D}"/>
              </a:ext>
            </a:extLst>
          </p:cNvPr>
          <p:cNvSpPr/>
          <p:nvPr/>
        </p:nvSpPr>
        <p:spPr>
          <a:xfrm>
            <a:off x="3190257" y="1887049"/>
            <a:ext cx="1724643" cy="4364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err="1"/>
              <a:t>SocialResources</a:t>
            </a:r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2043C-E85A-495C-A10C-3B66BBFDB711}"/>
              </a:ext>
            </a:extLst>
          </p:cNvPr>
          <p:cNvSpPr/>
          <p:nvPr/>
        </p:nvSpPr>
        <p:spPr>
          <a:xfrm>
            <a:off x="5504740" y="1886953"/>
            <a:ext cx="6002934" cy="4364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err="1"/>
              <a:t>MovieGlobalResources</a:t>
            </a:r>
            <a:endParaRPr lang="en-C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793B-025A-474F-A93F-E4707677BC51}"/>
              </a:ext>
            </a:extLst>
          </p:cNvPr>
          <p:cNvCxnSpPr>
            <a:cxnSpLocks/>
          </p:cNvCxnSpPr>
          <p:nvPr/>
        </p:nvCxnSpPr>
        <p:spPr>
          <a:xfrm>
            <a:off x="2857423" y="2978217"/>
            <a:ext cx="230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51319D-A215-42F5-B05C-CE19076D0F4F}"/>
              </a:ext>
            </a:extLst>
          </p:cNvPr>
          <p:cNvCxnSpPr>
            <a:cxnSpLocks/>
          </p:cNvCxnSpPr>
          <p:nvPr/>
        </p:nvCxnSpPr>
        <p:spPr>
          <a:xfrm>
            <a:off x="5089498" y="5040114"/>
            <a:ext cx="240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652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2400" err="1">
                <a:solidFill>
                  <a:schemeClr val="tx1"/>
                </a:solidFill>
              </a:rPr>
              <a:t>Modèle</a:t>
            </a:r>
            <a:r>
              <a:rPr lang="en-US" sz="2400">
                <a:solidFill>
                  <a:schemeClr val="tx1"/>
                </a:solidFill>
              </a:rPr>
              <a:t> de </a:t>
            </a:r>
            <a:r>
              <a:rPr lang="en-US" sz="2400" err="1">
                <a:solidFill>
                  <a:schemeClr val="tx1"/>
                </a:solidFill>
              </a:rPr>
              <a:t>données</a:t>
            </a:r>
            <a:r>
              <a:rPr lang="en-US" sz="2400">
                <a:solidFill>
                  <a:schemeClr val="tx1"/>
                </a:solidFill>
              </a:rPr>
              <a:t> – </a:t>
            </a:r>
            <a:r>
              <a:rPr lang="en-US" sz="4000">
                <a:solidFill>
                  <a:schemeClr val="tx1"/>
                </a:solidFill>
              </a:rPr>
              <a:t>.NET Core 3.1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8BEB8-656B-4EB2-BDD0-FC257674A96E}"/>
              </a:ext>
            </a:extLst>
          </p:cNvPr>
          <p:cNvSpPr/>
          <p:nvPr/>
        </p:nvSpPr>
        <p:spPr>
          <a:xfrm>
            <a:off x="684326" y="1887107"/>
            <a:ext cx="2070828" cy="144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solidFill>
                  <a:schemeClr val="tx1"/>
                </a:solidFill>
              </a:rPr>
              <a:t>Telegram Consumer</a:t>
            </a:r>
            <a:endParaRPr lang="en-C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EDEE86-4032-477F-AD58-6FF0DED2F99D}"/>
              </a:ext>
            </a:extLst>
          </p:cNvPr>
          <p:cNvSpPr/>
          <p:nvPr/>
        </p:nvSpPr>
        <p:spPr>
          <a:xfrm>
            <a:off x="3190257" y="1887049"/>
            <a:ext cx="7536981" cy="4364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err="1"/>
              <a:t>SocialResources</a:t>
            </a:r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2043C-E85A-495C-A10C-3B66BBFDB711}"/>
              </a:ext>
            </a:extLst>
          </p:cNvPr>
          <p:cNvSpPr/>
          <p:nvPr/>
        </p:nvSpPr>
        <p:spPr>
          <a:xfrm rot="16200000">
            <a:off x="10130568" y="4767761"/>
            <a:ext cx="2422865" cy="5447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MovieGlobalResources</a:t>
            </a:r>
            <a:endParaRPr lang="en-C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793B-025A-474F-A93F-E4707677BC51}"/>
              </a:ext>
            </a:extLst>
          </p:cNvPr>
          <p:cNvCxnSpPr>
            <a:cxnSpLocks/>
          </p:cNvCxnSpPr>
          <p:nvPr/>
        </p:nvCxnSpPr>
        <p:spPr>
          <a:xfrm>
            <a:off x="2857423" y="2978217"/>
            <a:ext cx="230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51319D-A215-42F5-B05C-CE19076D0F4F}"/>
              </a:ext>
            </a:extLst>
          </p:cNvPr>
          <p:cNvCxnSpPr>
            <a:cxnSpLocks/>
          </p:cNvCxnSpPr>
          <p:nvPr/>
        </p:nvCxnSpPr>
        <p:spPr>
          <a:xfrm>
            <a:off x="10778121" y="5040114"/>
            <a:ext cx="240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B2EB8F5-3FCE-4E7F-B910-FFDAD82E1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95" y="2299615"/>
            <a:ext cx="2024062" cy="9959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3BE159-C8BB-468B-A221-6E20099C8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2109"/>
            <a:ext cx="12159962" cy="481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78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2400" err="1">
                <a:solidFill>
                  <a:schemeClr val="tx1"/>
                </a:solidFill>
              </a:rPr>
              <a:t>Modèle</a:t>
            </a:r>
            <a:r>
              <a:rPr lang="en-US" sz="2400">
                <a:solidFill>
                  <a:schemeClr val="tx1"/>
                </a:solidFill>
              </a:rPr>
              <a:t> de </a:t>
            </a:r>
            <a:r>
              <a:rPr lang="en-US" sz="2400" err="1">
                <a:solidFill>
                  <a:schemeClr val="tx1"/>
                </a:solidFill>
              </a:rPr>
              <a:t>données</a:t>
            </a:r>
            <a:r>
              <a:rPr lang="en-US" sz="2400">
                <a:solidFill>
                  <a:schemeClr val="tx1"/>
                </a:solidFill>
              </a:rPr>
              <a:t> – </a:t>
            </a:r>
            <a:r>
              <a:rPr lang="en-US" sz="4000">
                <a:solidFill>
                  <a:schemeClr val="tx1"/>
                </a:solidFill>
              </a:rPr>
              <a:t>.NET Core 3.1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8BEB8-656B-4EB2-BDD0-FC257674A96E}"/>
              </a:ext>
            </a:extLst>
          </p:cNvPr>
          <p:cNvSpPr/>
          <p:nvPr/>
        </p:nvSpPr>
        <p:spPr>
          <a:xfrm>
            <a:off x="684326" y="1887107"/>
            <a:ext cx="2070828" cy="144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solidFill>
                  <a:schemeClr val="tx1"/>
                </a:solidFill>
              </a:rPr>
              <a:t>Telegram Consumer</a:t>
            </a:r>
            <a:endParaRPr lang="en-C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EDEE86-4032-477F-AD58-6FF0DED2F99D}"/>
              </a:ext>
            </a:extLst>
          </p:cNvPr>
          <p:cNvSpPr/>
          <p:nvPr/>
        </p:nvSpPr>
        <p:spPr>
          <a:xfrm>
            <a:off x="684327" y="3524254"/>
            <a:ext cx="2070827" cy="12188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err="1"/>
              <a:t>SocialResources</a:t>
            </a:r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2043C-E85A-495C-A10C-3B66BBFDB711}"/>
              </a:ext>
            </a:extLst>
          </p:cNvPr>
          <p:cNvSpPr/>
          <p:nvPr/>
        </p:nvSpPr>
        <p:spPr>
          <a:xfrm>
            <a:off x="3281031" y="1887106"/>
            <a:ext cx="8226631" cy="4503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err="1"/>
              <a:t>MovieGlobalResources</a:t>
            </a:r>
            <a:endParaRPr lang="en-C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793B-025A-474F-A93F-E4707677BC51}"/>
              </a:ext>
            </a:extLst>
          </p:cNvPr>
          <p:cNvCxnSpPr>
            <a:cxnSpLocks/>
          </p:cNvCxnSpPr>
          <p:nvPr/>
        </p:nvCxnSpPr>
        <p:spPr>
          <a:xfrm>
            <a:off x="1624490" y="3333747"/>
            <a:ext cx="0" cy="152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51319D-A215-42F5-B05C-CE19076D0F4F}"/>
              </a:ext>
            </a:extLst>
          </p:cNvPr>
          <p:cNvCxnSpPr>
            <a:cxnSpLocks/>
          </p:cNvCxnSpPr>
          <p:nvPr/>
        </p:nvCxnSpPr>
        <p:spPr>
          <a:xfrm>
            <a:off x="2897771" y="2690614"/>
            <a:ext cx="240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B2EB8F5-3FCE-4E7F-B910-FFDAD82E1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95" y="2299615"/>
            <a:ext cx="2024062" cy="9959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3BE159-C8BB-468B-A221-6E20099C8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69" y="3910501"/>
            <a:ext cx="1880742" cy="7440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EA77FE-73D1-451D-A784-D656B3CC1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597" y="2298920"/>
            <a:ext cx="5972309" cy="39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46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Char"/>
      </p:transition>
    </mc:Choice>
    <mc:Fallback xmlns="">
      <p:transition spd="slow" advClick="0" advTm="1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2400" err="1">
                <a:solidFill>
                  <a:schemeClr val="tx1"/>
                </a:solidFill>
              </a:rPr>
              <a:t>Modèle</a:t>
            </a:r>
            <a:r>
              <a:rPr lang="en-US" sz="2400">
                <a:solidFill>
                  <a:schemeClr val="tx1"/>
                </a:solidFill>
              </a:rPr>
              <a:t> de </a:t>
            </a:r>
            <a:r>
              <a:rPr lang="en-US" sz="2400" err="1">
                <a:solidFill>
                  <a:schemeClr val="tx1"/>
                </a:solidFill>
              </a:rPr>
              <a:t>données</a:t>
            </a:r>
            <a:r>
              <a:rPr lang="en-US" sz="2400">
                <a:solidFill>
                  <a:schemeClr val="tx1"/>
                </a:solidFill>
              </a:rPr>
              <a:t> – </a:t>
            </a:r>
            <a:r>
              <a:rPr lang="en-US" sz="4000">
                <a:solidFill>
                  <a:schemeClr val="tx1"/>
                </a:solidFill>
              </a:rPr>
              <a:t>.NET Core 3.1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8BEB8-656B-4EB2-BDD0-FC257674A96E}"/>
              </a:ext>
            </a:extLst>
          </p:cNvPr>
          <p:cNvSpPr/>
          <p:nvPr/>
        </p:nvSpPr>
        <p:spPr>
          <a:xfrm>
            <a:off x="684326" y="1887107"/>
            <a:ext cx="2070828" cy="144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solidFill>
                  <a:schemeClr val="tx1"/>
                </a:solidFill>
              </a:rPr>
              <a:t>Telegram Consumer</a:t>
            </a:r>
            <a:endParaRPr lang="en-C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EDEE86-4032-477F-AD58-6FF0DED2F99D}"/>
              </a:ext>
            </a:extLst>
          </p:cNvPr>
          <p:cNvSpPr/>
          <p:nvPr/>
        </p:nvSpPr>
        <p:spPr>
          <a:xfrm>
            <a:off x="684327" y="3524254"/>
            <a:ext cx="2070827" cy="12188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err="1"/>
              <a:t>SocialResources</a:t>
            </a:r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2043C-E85A-495C-A10C-3B66BBFDB711}"/>
              </a:ext>
            </a:extLst>
          </p:cNvPr>
          <p:cNvSpPr/>
          <p:nvPr/>
        </p:nvSpPr>
        <p:spPr>
          <a:xfrm>
            <a:off x="3281031" y="1887106"/>
            <a:ext cx="8226631" cy="4503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err="1"/>
              <a:t>MovieGlobalResources</a:t>
            </a:r>
            <a:endParaRPr lang="en-C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793B-025A-474F-A93F-E4707677BC51}"/>
              </a:ext>
            </a:extLst>
          </p:cNvPr>
          <p:cNvCxnSpPr>
            <a:cxnSpLocks/>
          </p:cNvCxnSpPr>
          <p:nvPr/>
        </p:nvCxnSpPr>
        <p:spPr>
          <a:xfrm>
            <a:off x="1624490" y="3333747"/>
            <a:ext cx="0" cy="152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51319D-A215-42F5-B05C-CE19076D0F4F}"/>
              </a:ext>
            </a:extLst>
          </p:cNvPr>
          <p:cNvCxnSpPr>
            <a:cxnSpLocks/>
          </p:cNvCxnSpPr>
          <p:nvPr/>
        </p:nvCxnSpPr>
        <p:spPr>
          <a:xfrm>
            <a:off x="2897771" y="2610427"/>
            <a:ext cx="240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B2EB8F5-3FCE-4E7F-B910-FFDAD82E1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95" y="2299615"/>
            <a:ext cx="2024062" cy="9959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3BE159-C8BB-468B-A221-6E20099C8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69" y="3910501"/>
            <a:ext cx="1880742" cy="7440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EA77FE-73D1-451D-A784-D656B3CC1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00" y="8069"/>
            <a:ext cx="10325100" cy="684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82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2400" err="1">
                <a:solidFill>
                  <a:schemeClr val="tx1"/>
                </a:solidFill>
              </a:rPr>
              <a:t>Modèle</a:t>
            </a:r>
            <a:r>
              <a:rPr lang="en-US" sz="2400">
                <a:solidFill>
                  <a:schemeClr val="tx1"/>
                </a:solidFill>
              </a:rPr>
              <a:t> de </a:t>
            </a:r>
            <a:r>
              <a:rPr lang="en-US" sz="2400" err="1">
                <a:solidFill>
                  <a:schemeClr val="tx1"/>
                </a:solidFill>
              </a:rPr>
              <a:t>données</a:t>
            </a:r>
            <a:r>
              <a:rPr lang="en-US" sz="2400">
                <a:solidFill>
                  <a:schemeClr val="tx1"/>
                </a:solidFill>
              </a:rPr>
              <a:t> – </a:t>
            </a:r>
            <a:r>
              <a:rPr lang="en-US" sz="4000">
                <a:solidFill>
                  <a:schemeClr val="tx1"/>
                </a:solidFill>
              </a:rPr>
              <a:t>.NET Core 3.1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8BEB8-656B-4EB2-BDD0-FC257674A96E}"/>
              </a:ext>
            </a:extLst>
          </p:cNvPr>
          <p:cNvSpPr/>
          <p:nvPr/>
        </p:nvSpPr>
        <p:spPr>
          <a:xfrm>
            <a:off x="5050307" y="2077613"/>
            <a:ext cx="2070828" cy="144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solidFill>
                  <a:schemeClr val="tx1"/>
                </a:solidFill>
              </a:rPr>
              <a:t>Telegram Consumer</a:t>
            </a:r>
            <a:endParaRPr lang="en-C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EDEE86-4032-477F-AD58-6FF0DED2F99D}"/>
              </a:ext>
            </a:extLst>
          </p:cNvPr>
          <p:cNvSpPr/>
          <p:nvPr/>
        </p:nvSpPr>
        <p:spPr>
          <a:xfrm>
            <a:off x="1670798" y="3716672"/>
            <a:ext cx="2070827" cy="12188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err="1"/>
              <a:t>SocialResources</a:t>
            </a:r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2043C-E85A-495C-A10C-3B66BBFDB711}"/>
              </a:ext>
            </a:extLst>
          </p:cNvPr>
          <p:cNvSpPr/>
          <p:nvPr/>
        </p:nvSpPr>
        <p:spPr>
          <a:xfrm>
            <a:off x="8450376" y="3524254"/>
            <a:ext cx="2414474" cy="1695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err="1"/>
              <a:t>MovieGlobalResources</a:t>
            </a:r>
            <a:endParaRPr lang="en-C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793B-025A-474F-A93F-E4707677BC51}"/>
              </a:ext>
            </a:extLst>
          </p:cNvPr>
          <p:cNvCxnSpPr>
            <a:cxnSpLocks/>
          </p:cNvCxnSpPr>
          <p:nvPr/>
        </p:nvCxnSpPr>
        <p:spPr>
          <a:xfrm flipH="1">
            <a:off x="3155950" y="2755900"/>
            <a:ext cx="1619250" cy="788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51319D-A215-42F5-B05C-CE19076D0F4F}"/>
              </a:ext>
            </a:extLst>
          </p:cNvPr>
          <p:cNvCxnSpPr>
            <a:cxnSpLocks/>
          </p:cNvCxnSpPr>
          <p:nvPr/>
        </p:nvCxnSpPr>
        <p:spPr>
          <a:xfrm>
            <a:off x="7396242" y="2651760"/>
            <a:ext cx="1511538" cy="75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B2EB8F5-3FCE-4E7F-B910-FFDAD82E1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976" y="2490121"/>
            <a:ext cx="2024062" cy="9959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3BE159-C8BB-468B-A221-6E20099C8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840" y="4102919"/>
            <a:ext cx="1880742" cy="7440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EA77FE-73D1-451D-A784-D656B3CC1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5453" y="3859272"/>
            <a:ext cx="1964320" cy="130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28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1DE0631-4783-408A-AD7E-707C26CD96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64801" y="4138350"/>
            <a:ext cx="6023178" cy="9802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4000" err="1">
                <a:solidFill>
                  <a:schemeClr val="tx1"/>
                </a:solidFill>
              </a:rPr>
              <a:t>Requêtes</a:t>
            </a:r>
            <a:r>
              <a:rPr lang="en-US" sz="4000">
                <a:solidFill>
                  <a:schemeClr val="tx1"/>
                </a:solidFill>
              </a:rPr>
              <a:t> </a:t>
            </a:r>
            <a:r>
              <a:rPr lang="en-US" sz="4000" err="1">
                <a:solidFill>
                  <a:schemeClr val="tx1"/>
                </a:solidFill>
              </a:rPr>
              <a:t>avancées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8BEB8-656B-4EB2-BDD0-FC257674A96E}"/>
              </a:ext>
            </a:extLst>
          </p:cNvPr>
          <p:cNvSpPr/>
          <p:nvPr/>
        </p:nvSpPr>
        <p:spPr>
          <a:xfrm>
            <a:off x="-419100" y="-449579"/>
            <a:ext cx="12832079" cy="7452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solidFill>
                  <a:schemeClr val="tx1"/>
                </a:solidFill>
              </a:rPr>
              <a:t>Telegram Consumer</a:t>
            </a:r>
            <a:endParaRPr lang="en-C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EDEE86-4032-477F-AD58-6FF0DED2F99D}"/>
              </a:ext>
            </a:extLst>
          </p:cNvPr>
          <p:cNvSpPr/>
          <p:nvPr/>
        </p:nvSpPr>
        <p:spPr>
          <a:xfrm>
            <a:off x="-2802142" y="3648092"/>
            <a:ext cx="2070827" cy="12188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err="1"/>
              <a:t>SocialResources</a:t>
            </a:r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2043C-E85A-495C-A10C-3B66BBFDB711}"/>
              </a:ext>
            </a:extLst>
          </p:cNvPr>
          <p:cNvSpPr/>
          <p:nvPr/>
        </p:nvSpPr>
        <p:spPr>
          <a:xfrm>
            <a:off x="13007136" y="3641874"/>
            <a:ext cx="2414474" cy="1695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err="1"/>
              <a:t>MovieGlobalResources</a:t>
            </a:r>
            <a:endParaRPr lang="en-C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793B-025A-474F-A93F-E4707677BC51}"/>
              </a:ext>
            </a:extLst>
          </p:cNvPr>
          <p:cNvCxnSpPr>
            <a:cxnSpLocks/>
          </p:cNvCxnSpPr>
          <p:nvPr/>
        </p:nvCxnSpPr>
        <p:spPr>
          <a:xfrm flipH="1">
            <a:off x="-2707100" y="5872480"/>
            <a:ext cx="1619250" cy="788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51319D-A215-42F5-B05C-CE19076D0F4F}"/>
              </a:ext>
            </a:extLst>
          </p:cNvPr>
          <p:cNvCxnSpPr>
            <a:cxnSpLocks/>
          </p:cNvCxnSpPr>
          <p:nvPr/>
        </p:nvCxnSpPr>
        <p:spPr>
          <a:xfrm>
            <a:off x="13458604" y="5610710"/>
            <a:ext cx="1511538" cy="75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B2EB8F5-3FCE-4E7F-B910-FFDAD82E1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716" y="7237870"/>
            <a:ext cx="2024062" cy="9959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3BE159-C8BB-468B-A221-6E20099C8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07100" y="4034339"/>
            <a:ext cx="1880742" cy="7440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EA77FE-73D1-451D-A784-D656B3CC1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2213" y="3976892"/>
            <a:ext cx="1964320" cy="13031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82B365-C9FB-44E9-A923-4CD6C4D577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119" y="2250337"/>
            <a:ext cx="4220601" cy="35680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FE309A-FC4A-4A7B-9BEB-BD125B1D52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7939" y="2250337"/>
            <a:ext cx="4594350" cy="12559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79557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FE309A-FC4A-4A7B-9BEB-BD125B1D52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6377939" y="2250337"/>
            <a:ext cx="4594350" cy="12559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DE0631-4783-408A-AD7E-707C26CD96D7}"/>
              </a:ext>
            </a:extLst>
          </p:cNvPr>
          <p:cNvPicPr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5464801" y="4138350"/>
            <a:ext cx="6023178" cy="9802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-10998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4000" err="1">
                <a:solidFill>
                  <a:schemeClr val="tx1"/>
                </a:solidFill>
              </a:rPr>
              <a:t>Requêtes</a:t>
            </a:r>
            <a:r>
              <a:rPr lang="en-US" sz="4000">
                <a:solidFill>
                  <a:schemeClr val="tx1"/>
                </a:solidFill>
              </a:rPr>
              <a:t> </a:t>
            </a:r>
            <a:r>
              <a:rPr lang="en-US" sz="4000" err="1">
                <a:solidFill>
                  <a:schemeClr val="tx1"/>
                </a:solidFill>
              </a:rPr>
              <a:t>avancées</a:t>
            </a:r>
            <a:endParaRPr lang="en-US" sz="400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82B365-C9FB-44E9-A923-4CD6C4D57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38" y="771950"/>
            <a:ext cx="7200462" cy="60871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40472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-10998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2400" err="1">
                <a:solidFill>
                  <a:schemeClr val="tx1"/>
                </a:solidFill>
              </a:rPr>
              <a:t>Requêtes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avancées</a:t>
            </a:r>
            <a:r>
              <a:rPr lang="en-US" sz="2400">
                <a:solidFill>
                  <a:schemeClr val="tx1"/>
                </a:solidFill>
              </a:rPr>
              <a:t> - </a:t>
            </a:r>
            <a:r>
              <a:rPr lang="en-US" sz="2400" err="1">
                <a:solidFill>
                  <a:schemeClr val="tx1"/>
                </a:solidFill>
              </a:rPr>
              <a:t>GetSuggestedMovies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09833E9-9DEE-44DA-B0BA-9A4AF7501A62}"/>
              </a:ext>
            </a:extLst>
          </p:cNvPr>
          <p:cNvSpPr/>
          <p:nvPr/>
        </p:nvSpPr>
        <p:spPr>
          <a:xfrm>
            <a:off x="5613907" y="3683325"/>
            <a:ext cx="332956" cy="33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44A82A-7FDD-4794-B1E1-165AAB663DC0}"/>
              </a:ext>
            </a:extLst>
          </p:cNvPr>
          <p:cNvSpPr/>
          <p:nvPr/>
        </p:nvSpPr>
        <p:spPr>
          <a:xfrm>
            <a:off x="5512104" y="3581815"/>
            <a:ext cx="536562" cy="535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69D71C-FBEE-4A04-B9A3-8DCB63CAE1E2}"/>
              </a:ext>
            </a:extLst>
          </p:cNvPr>
          <p:cNvSpPr/>
          <p:nvPr/>
        </p:nvSpPr>
        <p:spPr>
          <a:xfrm>
            <a:off x="5395184" y="3465230"/>
            <a:ext cx="770402" cy="768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257E22-5409-42E8-979E-2ABCB4DFB9C0}"/>
              </a:ext>
            </a:extLst>
          </p:cNvPr>
          <p:cNvSpPr/>
          <p:nvPr/>
        </p:nvSpPr>
        <p:spPr>
          <a:xfrm>
            <a:off x="5675446" y="3811736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C94325-1130-4035-868A-D847D2683680}"/>
              </a:ext>
            </a:extLst>
          </p:cNvPr>
          <p:cNvSpPr/>
          <p:nvPr/>
        </p:nvSpPr>
        <p:spPr>
          <a:xfrm>
            <a:off x="5650183" y="3723962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59ECDD-92A5-406B-8031-5E4B27817D4E}"/>
              </a:ext>
            </a:extLst>
          </p:cNvPr>
          <p:cNvSpPr/>
          <p:nvPr/>
        </p:nvSpPr>
        <p:spPr>
          <a:xfrm>
            <a:off x="5632045" y="3749045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A77724-98BA-487A-9270-408D63BBDADA}"/>
              </a:ext>
            </a:extLst>
          </p:cNvPr>
          <p:cNvSpPr/>
          <p:nvPr/>
        </p:nvSpPr>
        <p:spPr>
          <a:xfrm>
            <a:off x="5624168" y="3661854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362B5D-2042-4481-B6F5-67B812BC59DD}"/>
              </a:ext>
            </a:extLst>
          </p:cNvPr>
          <p:cNvSpPr/>
          <p:nvPr/>
        </p:nvSpPr>
        <p:spPr>
          <a:xfrm>
            <a:off x="5650183" y="3814765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391A78-FE42-40B3-A254-581C68A68659}"/>
              </a:ext>
            </a:extLst>
          </p:cNvPr>
          <p:cNvSpPr/>
          <p:nvPr/>
        </p:nvSpPr>
        <p:spPr>
          <a:xfrm>
            <a:off x="5675446" y="3597754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F923B2-E4D1-4197-807A-C29327268DF0}"/>
              </a:ext>
            </a:extLst>
          </p:cNvPr>
          <p:cNvSpPr/>
          <p:nvPr/>
        </p:nvSpPr>
        <p:spPr>
          <a:xfrm>
            <a:off x="5595769" y="3647535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0A53BD4-FACB-42C4-A425-F231C685BD0C}"/>
              </a:ext>
            </a:extLst>
          </p:cNvPr>
          <p:cNvSpPr/>
          <p:nvPr/>
        </p:nvSpPr>
        <p:spPr>
          <a:xfrm>
            <a:off x="5628909" y="3706672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57F172-6636-470D-A71D-81F5061B8268}"/>
              </a:ext>
            </a:extLst>
          </p:cNvPr>
          <p:cNvSpPr/>
          <p:nvPr/>
        </p:nvSpPr>
        <p:spPr>
          <a:xfrm>
            <a:off x="5598905" y="3689908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CD357E9-767C-4471-9CA7-5402AFF35E6B}"/>
              </a:ext>
            </a:extLst>
          </p:cNvPr>
          <p:cNvSpPr/>
          <p:nvPr/>
        </p:nvSpPr>
        <p:spPr>
          <a:xfrm>
            <a:off x="5670372" y="3653527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ACC496C-9B88-4AF2-83D7-BC72AED83D9C}"/>
              </a:ext>
            </a:extLst>
          </p:cNvPr>
          <p:cNvSpPr/>
          <p:nvPr/>
        </p:nvSpPr>
        <p:spPr>
          <a:xfrm>
            <a:off x="5598153" y="3751141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C3FCE21-6D6A-4314-BC98-D37C59F45A85}"/>
              </a:ext>
            </a:extLst>
          </p:cNvPr>
          <p:cNvSpPr/>
          <p:nvPr/>
        </p:nvSpPr>
        <p:spPr>
          <a:xfrm>
            <a:off x="5653319" y="3654924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8F0D5C2-6A22-4DB2-8D0A-35895D570264}"/>
              </a:ext>
            </a:extLst>
          </p:cNvPr>
          <p:cNvSpPr/>
          <p:nvPr/>
        </p:nvSpPr>
        <p:spPr>
          <a:xfrm>
            <a:off x="5635557" y="3667466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D2A0BF4-3431-4249-AEBF-9DF1D65B92CC}"/>
              </a:ext>
            </a:extLst>
          </p:cNvPr>
          <p:cNvSpPr/>
          <p:nvPr/>
        </p:nvSpPr>
        <p:spPr>
          <a:xfrm>
            <a:off x="5675446" y="3717032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C2EE8B-8548-46DF-A39A-91F76E22BA7D}"/>
              </a:ext>
            </a:extLst>
          </p:cNvPr>
          <p:cNvSpPr/>
          <p:nvPr/>
        </p:nvSpPr>
        <p:spPr>
          <a:xfrm>
            <a:off x="5652567" y="3701892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b="1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9DC563E6-3285-46E0-B609-CBF24375692E}"/>
              </a:ext>
            </a:extLst>
          </p:cNvPr>
          <p:cNvSpPr/>
          <p:nvPr/>
        </p:nvSpPr>
        <p:spPr>
          <a:xfrm>
            <a:off x="8034921" y="952992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6736E21-06F6-42C4-810E-C6FF09E55E19}"/>
              </a:ext>
            </a:extLst>
          </p:cNvPr>
          <p:cNvSpPr/>
          <p:nvPr/>
        </p:nvSpPr>
        <p:spPr>
          <a:xfrm>
            <a:off x="8034921" y="1335228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A833DA-D704-4BBD-A9D9-B436530789A5}"/>
              </a:ext>
            </a:extLst>
          </p:cNvPr>
          <p:cNvSpPr txBox="1"/>
          <p:nvPr/>
        </p:nvSpPr>
        <p:spPr>
          <a:xfrm>
            <a:off x="8465329" y="952992"/>
            <a:ext cx="195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Friends</a:t>
            </a:r>
            <a:endParaRPr lang="en-CH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7E0D6F1-429F-4C44-8028-60E9D44AFAC7}"/>
              </a:ext>
            </a:extLst>
          </p:cNvPr>
          <p:cNvSpPr txBox="1"/>
          <p:nvPr/>
        </p:nvSpPr>
        <p:spPr>
          <a:xfrm>
            <a:off x="8471966" y="1289199"/>
            <a:ext cx="195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Movies</a:t>
            </a:r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AC9602DB-F1F0-4BE0-830C-3243705DAECF}"/>
                  </a:ext>
                </a:extLst>
              </p:cNvPr>
              <p:cNvSpPr/>
              <p:nvPr/>
            </p:nvSpPr>
            <p:spPr>
              <a:xfrm>
                <a:off x="8575450" y="7148575"/>
                <a:ext cx="3601063" cy="1341649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8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CH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en-CH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H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CH" sz="2800">
                                  <a:latin typeface="Cambria Math" panose="02040503050406030204" pitchFamily="18" charset="0"/>
                                </a:rPr>
                                <m:t>=1   </m:t>
                              </m:r>
                            </m:sub>
                            <m:sup>
                              <m:r>
                                <a:rPr lang="en-CH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C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n-CH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H" sz="28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CH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H" sz="28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CH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CH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CH" sz="280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den>
                                  </m:f>
                                  <m:r>
                                    <a:rPr lang="en-CH" sz="28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CH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H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H" sz="2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r>
                            <a:rPr lang="en-CH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CH" sz="2800"/>
              </a:p>
            </p:txBody>
          </p:sp>
        </mc:Choice>
        <mc:Fallback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AC9602DB-F1F0-4BE0-830C-3243705DA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50" y="7148575"/>
                <a:ext cx="3601063" cy="13416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835AADD6-4D9C-4C42-BDC7-68757B133BF0}"/>
              </a:ext>
            </a:extLst>
          </p:cNvPr>
          <p:cNvSpPr/>
          <p:nvPr/>
        </p:nvSpPr>
        <p:spPr>
          <a:xfrm>
            <a:off x="5305487" y="3374427"/>
            <a:ext cx="949796" cy="949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4352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3230CD-CB99-4DBE-85C5-8304A9400E32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4000">
                <a:solidFill>
                  <a:schemeClr val="tx1"/>
                </a:solidFill>
              </a:rPr>
              <a:t>Mac – Social Movie</a:t>
            </a:r>
            <a:endParaRPr lang="en-CH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54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-10998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2400" err="1">
                <a:solidFill>
                  <a:schemeClr val="tx1"/>
                </a:solidFill>
              </a:rPr>
              <a:t>Requêtes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avancées</a:t>
            </a:r>
            <a:r>
              <a:rPr lang="en-US" sz="2400">
                <a:solidFill>
                  <a:schemeClr val="tx1"/>
                </a:solidFill>
              </a:rPr>
              <a:t> - </a:t>
            </a:r>
            <a:r>
              <a:rPr lang="en-US" sz="2400" err="1">
                <a:solidFill>
                  <a:schemeClr val="tx1"/>
                </a:solidFill>
              </a:rPr>
              <a:t>GetSuggestedMovies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5AADD6-4D9C-4C42-BDC7-68757B133BF0}"/>
              </a:ext>
            </a:extLst>
          </p:cNvPr>
          <p:cNvSpPr/>
          <p:nvPr/>
        </p:nvSpPr>
        <p:spPr>
          <a:xfrm>
            <a:off x="5305487" y="3374427"/>
            <a:ext cx="949796" cy="949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</a:t>
            </a:r>
            <a:endParaRPr lang="en-CH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09833E9-9DEE-44DA-B0BA-9A4AF7501A62}"/>
              </a:ext>
            </a:extLst>
          </p:cNvPr>
          <p:cNvSpPr/>
          <p:nvPr/>
        </p:nvSpPr>
        <p:spPr>
          <a:xfrm>
            <a:off x="4806009" y="2877748"/>
            <a:ext cx="1948752" cy="19431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44A82A-7FDD-4794-B1E1-165AAB663DC0}"/>
              </a:ext>
            </a:extLst>
          </p:cNvPr>
          <p:cNvSpPr/>
          <p:nvPr/>
        </p:nvSpPr>
        <p:spPr>
          <a:xfrm>
            <a:off x="4210174" y="2283625"/>
            <a:ext cx="3140422" cy="3131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69D71C-FBEE-4A04-B9A3-8DCB63CAE1E2}"/>
              </a:ext>
            </a:extLst>
          </p:cNvPr>
          <p:cNvSpPr/>
          <p:nvPr/>
        </p:nvSpPr>
        <p:spPr>
          <a:xfrm>
            <a:off x="3525849" y="1601265"/>
            <a:ext cx="4509072" cy="4496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257E22-5409-42E8-979E-2ABCB4DFB9C0}"/>
              </a:ext>
            </a:extLst>
          </p:cNvPr>
          <p:cNvSpPr/>
          <p:nvPr/>
        </p:nvSpPr>
        <p:spPr>
          <a:xfrm>
            <a:off x="5552277" y="2765684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C94325-1130-4035-868A-D847D2683680}"/>
              </a:ext>
            </a:extLst>
          </p:cNvPr>
          <p:cNvSpPr/>
          <p:nvPr/>
        </p:nvSpPr>
        <p:spPr>
          <a:xfrm>
            <a:off x="6426856" y="4274936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59ECDD-92A5-406B-8031-5E4B27817D4E}"/>
              </a:ext>
            </a:extLst>
          </p:cNvPr>
          <p:cNvSpPr/>
          <p:nvPr/>
        </p:nvSpPr>
        <p:spPr>
          <a:xfrm>
            <a:off x="4851729" y="4274936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A77724-98BA-487A-9270-408D63BBDADA}"/>
              </a:ext>
            </a:extLst>
          </p:cNvPr>
          <p:cNvSpPr/>
          <p:nvPr/>
        </p:nvSpPr>
        <p:spPr>
          <a:xfrm>
            <a:off x="4308006" y="2816812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362B5D-2042-4481-B6F5-67B812BC59DD}"/>
              </a:ext>
            </a:extLst>
          </p:cNvPr>
          <p:cNvSpPr/>
          <p:nvPr/>
        </p:nvSpPr>
        <p:spPr>
          <a:xfrm>
            <a:off x="5624544" y="5244563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391A78-FE42-40B3-A254-581C68A68659}"/>
              </a:ext>
            </a:extLst>
          </p:cNvPr>
          <p:cNvSpPr/>
          <p:nvPr/>
        </p:nvSpPr>
        <p:spPr>
          <a:xfrm>
            <a:off x="6976479" y="2804066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F923B2-E4D1-4197-807A-C29327268DF0}"/>
              </a:ext>
            </a:extLst>
          </p:cNvPr>
          <p:cNvSpPr/>
          <p:nvPr/>
        </p:nvSpPr>
        <p:spPr>
          <a:xfrm>
            <a:off x="5552277" y="1445424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0A53BD4-FACB-42C4-A425-F231C685BD0C}"/>
              </a:ext>
            </a:extLst>
          </p:cNvPr>
          <p:cNvSpPr/>
          <p:nvPr/>
        </p:nvSpPr>
        <p:spPr>
          <a:xfrm>
            <a:off x="3711926" y="4945053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57F172-6636-470D-A71D-81F5061B8268}"/>
              </a:ext>
            </a:extLst>
          </p:cNvPr>
          <p:cNvSpPr/>
          <p:nvPr/>
        </p:nvSpPr>
        <p:spPr>
          <a:xfrm>
            <a:off x="7550191" y="4945053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CD357E9-767C-4471-9CA7-5402AFF35E6B}"/>
              </a:ext>
            </a:extLst>
          </p:cNvPr>
          <p:cNvSpPr/>
          <p:nvPr/>
        </p:nvSpPr>
        <p:spPr>
          <a:xfrm>
            <a:off x="10064300" y="3170295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ACC496C-9B88-4AF2-83D7-BC72AED83D9C}"/>
              </a:ext>
            </a:extLst>
          </p:cNvPr>
          <p:cNvSpPr/>
          <p:nvPr/>
        </p:nvSpPr>
        <p:spPr>
          <a:xfrm>
            <a:off x="1184788" y="4627468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C3FCE21-6D6A-4314-BC98-D37C59F45A85}"/>
              </a:ext>
            </a:extLst>
          </p:cNvPr>
          <p:cNvSpPr/>
          <p:nvPr/>
        </p:nvSpPr>
        <p:spPr>
          <a:xfrm>
            <a:off x="1868620" y="2373248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8F0D5C2-6A22-4DB2-8D0A-35895D570264}"/>
              </a:ext>
            </a:extLst>
          </p:cNvPr>
          <p:cNvSpPr/>
          <p:nvPr/>
        </p:nvSpPr>
        <p:spPr>
          <a:xfrm>
            <a:off x="807228" y="3326136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D2A0BF4-3431-4249-AEBF-9DF1D65B92CC}"/>
              </a:ext>
            </a:extLst>
          </p:cNvPr>
          <p:cNvSpPr/>
          <p:nvPr/>
        </p:nvSpPr>
        <p:spPr>
          <a:xfrm>
            <a:off x="8495317" y="1938460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29B0A2E-0CF1-4A43-857C-7624C947C838}"/>
              </a:ext>
            </a:extLst>
          </p:cNvPr>
          <p:cNvCxnSpPr>
            <a:stCxn id="2" idx="0"/>
            <a:endCxn id="11" idx="4"/>
          </p:cNvCxnSpPr>
          <p:nvPr/>
        </p:nvCxnSpPr>
        <p:spPr>
          <a:xfrm flipH="1" flipV="1">
            <a:off x="5708118" y="3077366"/>
            <a:ext cx="72267" cy="29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5790BB2-05EC-4D76-A4C9-E68DC72787FB}"/>
              </a:ext>
            </a:extLst>
          </p:cNvPr>
          <p:cNvCxnSpPr>
            <a:stCxn id="11" idx="7"/>
            <a:endCxn id="19" idx="2"/>
          </p:cNvCxnSpPr>
          <p:nvPr/>
        </p:nvCxnSpPr>
        <p:spPr>
          <a:xfrm>
            <a:off x="5818314" y="2811329"/>
            <a:ext cx="1158165" cy="14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CD14CBC-EAD9-4888-8B21-E94BA175D0B5}"/>
              </a:ext>
            </a:extLst>
          </p:cNvPr>
          <p:cNvCxnSpPr>
            <a:stCxn id="13" idx="6"/>
            <a:endCxn id="19" idx="3"/>
          </p:cNvCxnSpPr>
          <p:nvPr/>
        </p:nvCxnSpPr>
        <p:spPr>
          <a:xfrm flipV="1">
            <a:off x="6738538" y="3070103"/>
            <a:ext cx="283586" cy="1360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FE038D7-4536-4A1C-8653-82C647FAEF09}"/>
              </a:ext>
            </a:extLst>
          </p:cNvPr>
          <p:cNvCxnSpPr>
            <a:stCxn id="13" idx="3"/>
            <a:endCxn id="18" idx="0"/>
          </p:cNvCxnSpPr>
          <p:nvPr/>
        </p:nvCxnSpPr>
        <p:spPr>
          <a:xfrm flipH="1">
            <a:off x="5780385" y="4540973"/>
            <a:ext cx="692116" cy="703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1F7D9F6-3045-4A5E-BCA8-20FE57B367E2}"/>
              </a:ext>
            </a:extLst>
          </p:cNvPr>
          <p:cNvCxnSpPr>
            <a:stCxn id="15" idx="2"/>
            <a:endCxn id="17" idx="4"/>
          </p:cNvCxnSpPr>
          <p:nvPr/>
        </p:nvCxnSpPr>
        <p:spPr>
          <a:xfrm flipH="1" flipV="1">
            <a:off x="4463847" y="3128494"/>
            <a:ext cx="387882" cy="1302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D0CE81-5D13-4DB7-BDF3-C7A42922A78B}"/>
              </a:ext>
            </a:extLst>
          </p:cNvPr>
          <p:cNvCxnSpPr>
            <a:stCxn id="17" idx="3"/>
            <a:endCxn id="22" idx="0"/>
          </p:cNvCxnSpPr>
          <p:nvPr/>
        </p:nvCxnSpPr>
        <p:spPr>
          <a:xfrm flipH="1">
            <a:off x="3867767" y="3082849"/>
            <a:ext cx="485884" cy="186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C7AB6B3-3B19-4A2F-801D-F3E2131159CC}"/>
              </a:ext>
            </a:extLst>
          </p:cNvPr>
          <p:cNvCxnSpPr>
            <a:stCxn id="19" idx="0"/>
            <a:endCxn id="20" idx="4"/>
          </p:cNvCxnSpPr>
          <p:nvPr/>
        </p:nvCxnSpPr>
        <p:spPr>
          <a:xfrm flipH="1" flipV="1">
            <a:off x="5708118" y="1757106"/>
            <a:ext cx="1424202" cy="1046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4C86B74-9CE1-4891-9CAA-DAF3F4122240}"/>
              </a:ext>
            </a:extLst>
          </p:cNvPr>
          <p:cNvCxnSpPr>
            <a:stCxn id="18" idx="5"/>
            <a:endCxn id="24" idx="3"/>
          </p:cNvCxnSpPr>
          <p:nvPr/>
        </p:nvCxnSpPr>
        <p:spPr>
          <a:xfrm flipV="1">
            <a:off x="5890581" y="5211090"/>
            <a:ext cx="1705255" cy="29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D24C204-1C90-4882-AA6C-F3AEB6555D56}"/>
              </a:ext>
            </a:extLst>
          </p:cNvPr>
          <p:cNvCxnSpPr>
            <a:stCxn id="17" idx="1"/>
            <a:endCxn id="54" idx="6"/>
          </p:cNvCxnSpPr>
          <p:nvPr/>
        </p:nvCxnSpPr>
        <p:spPr>
          <a:xfrm flipH="1" flipV="1">
            <a:off x="2180302" y="2529089"/>
            <a:ext cx="2173349" cy="333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5DC2EE8B-8548-46DF-A39A-91F76E22BA7D}"/>
              </a:ext>
            </a:extLst>
          </p:cNvPr>
          <p:cNvSpPr/>
          <p:nvPr/>
        </p:nvSpPr>
        <p:spPr>
          <a:xfrm>
            <a:off x="9068786" y="4539122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b="1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2EC6D75-8D7A-4D22-A377-A08ADB8D7C07}"/>
              </a:ext>
            </a:extLst>
          </p:cNvPr>
          <p:cNvCxnSpPr>
            <a:stCxn id="19" idx="7"/>
            <a:endCxn id="56" idx="3"/>
          </p:cNvCxnSpPr>
          <p:nvPr/>
        </p:nvCxnSpPr>
        <p:spPr>
          <a:xfrm flipV="1">
            <a:off x="7242516" y="2204497"/>
            <a:ext cx="1298446" cy="645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B64B122-B4DA-4A5F-A59B-3455C8BEE1DF}"/>
              </a:ext>
            </a:extLst>
          </p:cNvPr>
          <p:cNvCxnSpPr>
            <a:stCxn id="20" idx="1"/>
            <a:endCxn id="54" idx="0"/>
          </p:cNvCxnSpPr>
          <p:nvPr/>
        </p:nvCxnSpPr>
        <p:spPr>
          <a:xfrm flipH="1">
            <a:off x="2024461" y="1491069"/>
            <a:ext cx="3573461" cy="882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4706864-A7E5-4351-A4D4-CAE225986D8C}"/>
              </a:ext>
            </a:extLst>
          </p:cNvPr>
          <p:cNvCxnSpPr>
            <a:stCxn id="15" idx="2"/>
            <a:endCxn id="51" idx="6"/>
          </p:cNvCxnSpPr>
          <p:nvPr/>
        </p:nvCxnSpPr>
        <p:spPr>
          <a:xfrm flipH="1">
            <a:off x="1496470" y="4430777"/>
            <a:ext cx="3355259" cy="352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F1C942A-54FC-4B98-8E9B-4E7038F5C71B}"/>
              </a:ext>
            </a:extLst>
          </p:cNvPr>
          <p:cNvCxnSpPr>
            <a:stCxn id="22" idx="2"/>
            <a:endCxn id="51" idx="5"/>
          </p:cNvCxnSpPr>
          <p:nvPr/>
        </p:nvCxnSpPr>
        <p:spPr>
          <a:xfrm flipH="1" flipV="1">
            <a:off x="1450825" y="4893505"/>
            <a:ext cx="2261101" cy="207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C7217BA-7D23-4002-BB13-1A07693C4023}"/>
              </a:ext>
            </a:extLst>
          </p:cNvPr>
          <p:cNvCxnSpPr>
            <a:stCxn id="17" idx="2"/>
            <a:endCxn id="55" idx="7"/>
          </p:cNvCxnSpPr>
          <p:nvPr/>
        </p:nvCxnSpPr>
        <p:spPr>
          <a:xfrm flipH="1">
            <a:off x="1073265" y="2972653"/>
            <a:ext cx="3234741" cy="39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3515DC-33C6-4E4C-85D2-B9749676E278}"/>
              </a:ext>
            </a:extLst>
          </p:cNvPr>
          <p:cNvCxnSpPr>
            <a:cxnSpLocks/>
            <a:stCxn id="15" idx="2"/>
            <a:endCxn id="55" idx="5"/>
          </p:cNvCxnSpPr>
          <p:nvPr/>
        </p:nvCxnSpPr>
        <p:spPr>
          <a:xfrm flipH="1" flipV="1">
            <a:off x="1073265" y="3592173"/>
            <a:ext cx="3778464" cy="838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BE5FAEA-3862-4607-B309-690EDD6E1D14}"/>
              </a:ext>
            </a:extLst>
          </p:cNvPr>
          <p:cNvCxnSpPr>
            <a:cxnSpLocks/>
            <a:stCxn id="24" idx="6"/>
            <a:endCxn id="84" idx="2"/>
          </p:cNvCxnSpPr>
          <p:nvPr/>
        </p:nvCxnSpPr>
        <p:spPr>
          <a:xfrm flipV="1">
            <a:off x="7861873" y="4694963"/>
            <a:ext cx="1206913" cy="405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336F2BF-53B8-4E3B-A2A3-17717C443BDA}"/>
              </a:ext>
            </a:extLst>
          </p:cNvPr>
          <p:cNvCxnSpPr>
            <a:stCxn id="24" idx="0"/>
            <a:endCxn id="48" idx="2"/>
          </p:cNvCxnSpPr>
          <p:nvPr/>
        </p:nvCxnSpPr>
        <p:spPr>
          <a:xfrm flipV="1">
            <a:off x="7706032" y="3326136"/>
            <a:ext cx="2358268" cy="1618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160A991-F693-4B9D-9C65-282FAB08C8CC}"/>
              </a:ext>
            </a:extLst>
          </p:cNvPr>
          <p:cNvCxnSpPr>
            <a:cxnSpLocks/>
            <a:stCxn id="13" idx="5"/>
            <a:endCxn id="48" idx="2"/>
          </p:cNvCxnSpPr>
          <p:nvPr/>
        </p:nvCxnSpPr>
        <p:spPr>
          <a:xfrm flipV="1">
            <a:off x="6692893" y="3326136"/>
            <a:ext cx="3371407" cy="1214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6E08671-43FB-4FBD-8E88-61DC4E73B38B}"/>
              </a:ext>
            </a:extLst>
          </p:cNvPr>
          <p:cNvCxnSpPr>
            <a:stCxn id="2" idx="3"/>
            <a:endCxn id="15" idx="7"/>
          </p:cNvCxnSpPr>
          <p:nvPr/>
        </p:nvCxnSpPr>
        <p:spPr>
          <a:xfrm flipH="1">
            <a:off x="5117766" y="4185129"/>
            <a:ext cx="326815" cy="135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8B7184D-86ED-4558-B30D-A09C9627217C}"/>
              </a:ext>
            </a:extLst>
          </p:cNvPr>
          <p:cNvCxnSpPr>
            <a:stCxn id="2" idx="5"/>
            <a:endCxn id="13" idx="1"/>
          </p:cNvCxnSpPr>
          <p:nvPr/>
        </p:nvCxnSpPr>
        <p:spPr>
          <a:xfrm>
            <a:off x="6116189" y="4185129"/>
            <a:ext cx="356312" cy="135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60D8F61-0515-4C8C-8D62-2D506A28DD43}"/>
              </a:ext>
            </a:extLst>
          </p:cNvPr>
          <p:cNvCxnSpPr>
            <a:stCxn id="55" idx="4"/>
            <a:endCxn id="22" idx="1"/>
          </p:cNvCxnSpPr>
          <p:nvPr/>
        </p:nvCxnSpPr>
        <p:spPr>
          <a:xfrm>
            <a:off x="963069" y="3637818"/>
            <a:ext cx="2794502" cy="135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73E8B87-B730-48A5-A0FA-F6C4DABD2A03}"/>
              </a:ext>
            </a:extLst>
          </p:cNvPr>
          <p:cNvCxnSpPr>
            <a:stCxn id="55" idx="0"/>
            <a:endCxn id="20" idx="3"/>
          </p:cNvCxnSpPr>
          <p:nvPr/>
        </p:nvCxnSpPr>
        <p:spPr>
          <a:xfrm flipV="1">
            <a:off x="963069" y="1711461"/>
            <a:ext cx="4634853" cy="1614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F8DC542-8D39-4CE0-B01B-2C577F5A5CC9}"/>
              </a:ext>
            </a:extLst>
          </p:cNvPr>
          <p:cNvCxnSpPr>
            <a:stCxn id="54" idx="4"/>
            <a:endCxn id="22" idx="1"/>
          </p:cNvCxnSpPr>
          <p:nvPr/>
        </p:nvCxnSpPr>
        <p:spPr>
          <a:xfrm>
            <a:off x="2024461" y="2684930"/>
            <a:ext cx="1733110" cy="230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9DC563E6-3285-46E0-B609-CBF24375692E}"/>
              </a:ext>
            </a:extLst>
          </p:cNvPr>
          <p:cNvSpPr/>
          <p:nvPr/>
        </p:nvSpPr>
        <p:spPr>
          <a:xfrm>
            <a:off x="8034921" y="952992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6736E21-06F6-42C4-810E-C6FF09E55E19}"/>
              </a:ext>
            </a:extLst>
          </p:cNvPr>
          <p:cNvSpPr/>
          <p:nvPr/>
        </p:nvSpPr>
        <p:spPr>
          <a:xfrm>
            <a:off x="8034921" y="1335228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A833DA-D704-4BBD-A9D9-B436530789A5}"/>
              </a:ext>
            </a:extLst>
          </p:cNvPr>
          <p:cNvSpPr txBox="1"/>
          <p:nvPr/>
        </p:nvSpPr>
        <p:spPr>
          <a:xfrm>
            <a:off x="8465329" y="952992"/>
            <a:ext cx="195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Friends</a:t>
            </a:r>
            <a:endParaRPr lang="en-CH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7E0D6F1-429F-4C44-8028-60E9D44AFAC7}"/>
              </a:ext>
            </a:extLst>
          </p:cNvPr>
          <p:cNvSpPr txBox="1"/>
          <p:nvPr/>
        </p:nvSpPr>
        <p:spPr>
          <a:xfrm>
            <a:off x="8471966" y="1289199"/>
            <a:ext cx="195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Movies</a:t>
            </a:r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AC9602DB-F1F0-4BE0-830C-3243705DAECF}"/>
                  </a:ext>
                </a:extLst>
              </p:cNvPr>
              <p:cNvSpPr/>
              <p:nvPr/>
            </p:nvSpPr>
            <p:spPr>
              <a:xfrm>
                <a:off x="8471966" y="5415025"/>
                <a:ext cx="3601063" cy="1341649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8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CH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en-CH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H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CH" sz="2800">
                                  <a:latin typeface="Cambria Math" panose="02040503050406030204" pitchFamily="18" charset="0"/>
                                </a:rPr>
                                <m:t>=1   </m:t>
                              </m:r>
                            </m:sub>
                            <m:sup>
                              <m:r>
                                <a:rPr lang="en-CH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C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n-CH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H" sz="28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CH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H" sz="28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CH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CH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CH" sz="280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den>
                                  </m:f>
                                  <m:r>
                                    <a:rPr lang="en-CH" sz="28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CH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H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H" sz="2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r>
                            <a:rPr lang="en-CH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CH" sz="2800"/>
              </a:p>
            </p:txBody>
          </p:sp>
        </mc:Choice>
        <mc:Fallback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AC9602DB-F1F0-4BE0-830C-3243705DA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966" y="5415025"/>
                <a:ext cx="3601063" cy="13416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95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-10998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2400" err="1">
                <a:solidFill>
                  <a:schemeClr val="tx1"/>
                </a:solidFill>
              </a:rPr>
              <a:t>Requêtes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avancées</a:t>
            </a:r>
            <a:r>
              <a:rPr lang="en-US" sz="2400">
                <a:solidFill>
                  <a:schemeClr val="tx1"/>
                </a:solidFill>
              </a:rPr>
              <a:t> - </a:t>
            </a:r>
            <a:r>
              <a:rPr lang="en-US" sz="2400" err="1">
                <a:solidFill>
                  <a:schemeClr val="tx1"/>
                </a:solidFill>
              </a:rPr>
              <a:t>GetSuggestedMovies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5AADD6-4D9C-4C42-BDC7-68757B133BF0}"/>
              </a:ext>
            </a:extLst>
          </p:cNvPr>
          <p:cNvSpPr/>
          <p:nvPr/>
        </p:nvSpPr>
        <p:spPr>
          <a:xfrm>
            <a:off x="5305487" y="3374427"/>
            <a:ext cx="949796" cy="949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</a:t>
            </a:r>
            <a:endParaRPr lang="en-CH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09833E9-9DEE-44DA-B0BA-9A4AF7501A62}"/>
              </a:ext>
            </a:extLst>
          </p:cNvPr>
          <p:cNvSpPr/>
          <p:nvPr/>
        </p:nvSpPr>
        <p:spPr>
          <a:xfrm>
            <a:off x="4806009" y="2877748"/>
            <a:ext cx="1948752" cy="19431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44A82A-7FDD-4794-B1E1-165AAB663DC0}"/>
              </a:ext>
            </a:extLst>
          </p:cNvPr>
          <p:cNvSpPr/>
          <p:nvPr/>
        </p:nvSpPr>
        <p:spPr>
          <a:xfrm>
            <a:off x="4210174" y="2283625"/>
            <a:ext cx="3140422" cy="3131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69D71C-FBEE-4A04-B9A3-8DCB63CAE1E2}"/>
              </a:ext>
            </a:extLst>
          </p:cNvPr>
          <p:cNvSpPr/>
          <p:nvPr/>
        </p:nvSpPr>
        <p:spPr>
          <a:xfrm>
            <a:off x="3525849" y="1601265"/>
            <a:ext cx="4509072" cy="4496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257E22-5409-42E8-979E-2ABCB4DFB9C0}"/>
              </a:ext>
            </a:extLst>
          </p:cNvPr>
          <p:cNvSpPr/>
          <p:nvPr/>
        </p:nvSpPr>
        <p:spPr>
          <a:xfrm>
            <a:off x="5552277" y="2765684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C94325-1130-4035-868A-D847D2683680}"/>
              </a:ext>
            </a:extLst>
          </p:cNvPr>
          <p:cNvSpPr/>
          <p:nvPr/>
        </p:nvSpPr>
        <p:spPr>
          <a:xfrm>
            <a:off x="6426856" y="4274936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59ECDD-92A5-406B-8031-5E4B27817D4E}"/>
              </a:ext>
            </a:extLst>
          </p:cNvPr>
          <p:cNvSpPr/>
          <p:nvPr/>
        </p:nvSpPr>
        <p:spPr>
          <a:xfrm>
            <a:off x="4851729" y="4274936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A77724-98BA-487A-9270-408D63BBDADA}"/>
              </a:ext>
            </a:extLst>
          </p:cNvPr>
          <p:cNvSpPr/>
          <p:nvPr/>
        </p:nvSpPr>
        <p:spPr>
          <a:xfrm>
            <a:off x="4308006" y="2816812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362B5D-2042-4481-B6F5-67B812BC59DD}"/>
              </a:ext>
            </a:extLst>
          </p:cNvPr>
          <p:cNvSpPr/>
          <p:nvPr/>
        </p:nvSpPr>
        <p:spPr>
          <a:xfrm>
            <a:off x="5624544" y="5244563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391A78-FE42-40B3-A254-581C68A68659}"/>
              </a:ext>
            </a:extLst>
          </p:cNvPr>
          <p:cNvSpPr/>
          <p:nvPr/>
        </p:nvSpPr>
        <p:spPr>
          <a:xfrm>
            <a:off x="6976479" y="2804066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F923B2-E4D1-4197-807A-C29327268DF0}"/>
              </a:ext>
            </a:extLst>
          </p:cNvPr>
          <p:cNvSpPr/>
          <p:nvPr/>
        </p:nvSpPr>
        <p:spPr>
          <a:xfrm>
            <a:off x="5552277" y="1445424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0A53BD4-FACB-42C4-A425-F231C685BD0C}"/>
              </a:ext>
            </a:extLst>
          </p:cNvPr>
          <p:cNvSpPr/>
          <p:nvPr/>
        </p:nvSpPr>
        <p:spPr>
          <a:xfrm>
            <a:off x="3711926" y="4945053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57F172-6636-470D-A71D-81F5061B8268}"/>
              </a:ext>
            </a:extLst>
          </p:cNvPr>
          <p:cNvSpPr/>
          <p:nvPr/>
        </p:nvSpPr>
        <p:spPr>
          <a:xfrm>
            <a:off x="7550191" y="4945053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CD357E9-767C-4471-9CA7-5402AFF35E6B}"/>
              </a:ext>
            </a:extLst>
          </p:cNvPr>
          <p:cNvSpPr/>
          <p:nvPr/>
        </p:nvSpPr>
        <p:spPr>
          <a:xfrm>
            <a:off x="10064300" y="3170295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ACC496C-9B88-4AF2-83D7-BC72AED83D9C}"/>
              </a:ext>
            </a:extLst>
          </p:cNvPr>
          <p:cNvSpPr/>
          <p:nvPr/>
        </p:nvSpPr>
        <p:spPr>
          <a:xfrm>
            <a:off x="1184788" y="4627468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C3FCE21-6D6A-4314-BC98-D37C59F45A85}"/>
              </a:ext>
            </a:extLst>
          </p:cNvPr>
          <p:cNvSpPr/>
          <p:nvPr/>
        </p:nvSpPr>
        <p:spPr>
          <a:xfrm>
            <a:off x="1868620" y="2373248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8F0D5C2-6A22-4DB2-8D0A-35895D570264}"/>
              </a:ext>
            </a:extLst>
          </p:cNvPr>
          <p:cNvSpPr/>
          <p:nvPr/>
        </p:nvSpPr>
        <p:spPr>
          <a:xfrm>
            <a:off x="807228" y="3326136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D2A0BF4-3431-4249-AEBF-9DF1D65B92CC}"/>
              </a:ext>
            </a:extLst>
          </p:cNvPr>
          <p:cNvSpPr/>
          <p:nvPr/>
        </p:nvSpPr>
        <p:spPr>
          <a:xfrm>
            <a:off x="8495317" y="1938460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29B0A2E-0CF1-4A43-857C-7624C947C838}"/>
              </a:ext>
            </a:extLst>
          </p:cNvPr>
          <p:cNvCxnSpPr>
            <a:stCxn id="2" idx="0"/>
            <a:endCxn id="11" idx="4"/>
          </p:cNvCxnSpPr>
          <p:nvPr/>
        </p:nvCxnSpPr>
        <p:spPr>
          <a:xfrm flipH="1" flipV="1">
            <a:off x="5708118" y="3077366"/>
            <a:ext cx="72267" cy="29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5790BB2-05EC-4D76-A4C9-E68DC72787FB}"/>
              </a:ext>
            </a:extLst>
          </p:cNvPr>
          <p:cNvCxnSpPr>
            <a:stCxn id="11" idx="7"/>
            <a:endCxn id="19" idx="2"/>
          </p:cNvCxnSpPr>
          <p:nvPr/>
        </p:nvCxnSpPr>
        <p:spPr>
          <a:xfrm>
            <a:off x="5818314" y="2811329"/>
            <a:ext cx="1158165" cy="14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CD14CBC-EAD9-4888-8B21-E94BA175D0B5}"/>
              </a:ext>
            </a:extLst>
          </p:cNvPr>
          <p:cNvCxnSpPr>
            <a:stCxn id="13" idx="6"/>
            <a:endCxn id="19" idx="3"/>
          </p:cNvCxnSpPr>
          <p:nvPr/>
        </p:nvCxnSpPr>
        <p:spPr>
          <a:xfrm flipV="1">
            <a:off x="6738538" y="3070103"/>
            <a:ext cx="283586" cy="1360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FE038D7-4536-4A1C-8653-82C647FAEF09}"/>
              </a:ext>
            </a:extLst>
          </p:cNvPr>
          <p:cNvCxnSpPr>
            <a:stCxn id="13" idx="3"/>
            <a:endCxn id="18" idx="0"/>
          </p:cNvCxnSpPr>
          <p:nvPr/>
        </p:nvCxnSpPr>
        <p:spPr>
          <a:xfrm flipH="1">
            <a:off x="5780385" y="4540973"/>
            <a:ext cx="692116" cy="703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1F7D9F6-3045-4A5E-BCA8-20FE57B367E2}"/>
              </a:ext>
            </a:extLst>
          </p:cNvPr>
          <p:cNvCxnSpPr>
            <a:stCxn id="15" idx="2"/>
            <a:endCxn id="17" idx="4"/>
          </p:cNvCxnSpPr>
          <p:nvPr/>
        </p:nvCxnSpPr>
        <p:spPr>
          <a:xfrm flipH="1" flipV="1">
            <a:off x="4463847" y="3128494"/>
            <a:ext cx="387882" cy="1302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D0CE81-5D13-4DB7-BDF3-C7A42922A78B}"/>
              </a:ext>
            </a:extLst>
          </p:cNvPr>
          <p:cNvCxnSpPr>
            <a:stCxn id="17" idx="3"/>
            <a:endCxn id="22" idx="0"/>
          </p:cNvCxnSpPr>
          <p:nvPr/>
        </p:nvCxnSpPr>
        <p:spPr>
          <a:xfrm flipH="1">
            <a:off x="3867767" y="3082849"/>
            <a:ext cx="485884" cy="186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C7AB6B3-3B19-4A2F-801D-F3E2131159CC}"/>
              </a:ext>
            </a:extLst>
          </p:cNvPr>
          <p:cNvCxnSpPr>
            <a:stCxn id="19" idx="0"/>
            <a:endCxn id="20" idx="4"/>
          </p:cNvCxnSpPr>
          <p:nvPr/>
        </p:nvCxnSpPr>
        <p:spPr>
          <a:xfrm flipH="1" flipV="1">
            <a:off x="5708118" y="1757106"/>
            <a:ext cx="1424202" cy="1046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4C86B74-9CE1-4891-9CAA-DAF3F4122240}"/>
              </a:ext>
            </a:extLst>
          </p:cNvPr>
          <p:cNvCxnSpPr>
            <a:stCxn id="18" idx="5"/>
            <a:endCxn id="24" idx="3"/>
          </p:cNvCxnSpPr>
          <p:nvPr/>
        </p:nvCxnSpPr>
        <p:spPr>
          <a:xfrm flipV="1">
            <a:off x="5890581" y="5211090"/>
            <a:ext cx="1705255" cy="29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D24C204-1C90-4882-AA6C-F3AEB6555D56}"/>
              </a:ext>
            </a:extLst>
          </p:cNvPr>
          <p:cNvCxnSpPr>
            <a:stCxn id="17" idx="1"/>
            <a:endCxn id="54" idx="6"/>
          </p:cNvCxnSpPr>
          <p:nvPr/>
        </p:nvCxnSpPr>
        <p:spPr>
          <a:xfrm flipH="1" flipV="1">
            <a:off x="2180302" y="2529089"/>
            <a:ext cx="2173349" cy="333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5DC2EE8B-8548-46DF-A39A-91F76E22BA7D}"/>
              </a:ext>
            </a:extLst>
          </p:cNvPr>
          <p:cNvSpPr/>
          <p:nvPr/>
        </p:nvSpPr>
        <p:spPr>
          <a:xfrm>
            <a:off x="9068786" y="4539122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b="1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2EC6D75-8D7A-4D22-A377-A08ADB8D7C07}"/>
              </a:ext>
            </a:extLst>
          </p:cNvPr>
          <p:cNvCxnSpPr>
            <a:stCxn id="19" idx="7"/>
            <a:endCxn id="56" idx="3"/>
          </p:cNvCxnSpPr>
          <p:nvPr/>
        </p:nvCxnSpPr>
        <p:spPr>
          <a:xfrm flipV="1">
            <a:off x="7242516" y="2204497"/>
            <a:ext cx="1298446" cy="645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B64B122-B4DA-4A5F-A59B-3455C8BEE1DF}"/>
              </a:ext>
            </a:extLst>
          </p:cNvPr>
          <p:cNvCxnSpPr>
            <a:stCxn id="20" idx="1"/>
            <a:endCxn id="54" idx="0"/>
          </p:cNvCxnSpPr>
          <p:nvPr/>
        </p:nvCxnSpPr>
        <p:spPr>
          <a:xfrm flipH="1">
            <a:off x="2024461" y="1491069"/>
            <a:ext cx="3573461" cy="882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4706864-A7E5-4351-A4D4-CAE225986D8C}"/>
              </a:ext>
            </a:extLst>
          </p:cNvPr>
          <p:cNvCxnSpPr>
            <a:stCxn id="15" idx="2"/>
            <a:endCxn id="51" idx="6"/>
          </p:cNvCxnSpPr>
          <p:nvPr/>
        </p:nvCxnSpPr>
        <p:spPr>
          <a:xfrm flipH="1">
            <a:off x="1496470" y="4430777"/>
            <a:ext cx="3355259" cy="352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F1C942A-54FC-4B98-8E9B-4E7038F5C71B}"/>
              </a:ext>
            </a:extLst>
          </p:cNvPr>
          <p:cNvCxnSpPr>
            <a:stCxn id="22" idx="2"/>
            <a:endCxn id="51" idx="5"/>
          </p:cNvCxnSpPr>
          <p:nvPr/>
        </p:nvCxnSpPr>
        <p:spPr>
          <a:xfrm flipH="1" flipV="1">
            <a:off x="1450825" y="4893505"/>
            <a:ext cx="2261101" cy="207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C7217BA-7D23-4002-BB13-1A07693C4023}"/>
              </a:ext>
            </a:extLst>
          </p:cNvPr>
          <p:cNvCxnSpPr>
            <a:stCxn id="17" idx="2"/>
            <a:endCxn id="55" idx="7"/>
          </p:cNvCxnSpPr>
          <p:nvPr/>
        </p:nvCxnSpPr>
        <p:spPr>
          <a:xfrm flipH="1">
            <a:off x="1073265" y="2972653"/>
            <a:ext cx="3234741" cy="3991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3515DC-33C6-4E4C-85D2-B9749676E278}"/>
              </a:ext>
            </a:extLst>
          </p:cNvPr>
          <p:cNvCxnSpPr>
            <a:cxnSpLocks/>
            <a:stCxn id="15" idx="2"/>
            <a:endCxn id="55" idx="5"/>
          </p:cNvCxnSpPr>
          <p:nvPr/>
        </p:nvCxnSpPr>
        <p:spPr>
          <a:xfrm flipH="1" flipV="1">
            <a:off x="1073265" y="3592173"/>
            <a:ext cx="3778464" cy="838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BE5FAEA-3862-4607-B309-690EDD6E1D14}"/>
              </a:ext>
            </a:extLst>
          </p:cNvPr>
          <p:cNvCxnSpPr>
            <a:cxnSpLocks/>
            <a:stCxn id="24" idx="6"/>
            <a:endCxn id="84" idx="2"/>
          </p:cNvCxnSpPr>
          <p:nvPr/>
        </p:nvCxnSpPr>
        <p:spPr>
          <a:xfrm flipV="1">
            <a:off x="7861873" y="4694963"/>
            <a:ext cx="1206913" cy="405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336F2BF-53B8-4E3B-A2A3-17717C443BDA}"/>
              </a:ext>
            </a:extLst>
          </p:cNvPr>
          <p:cNvCxnSpPr>
            <a:stCxn id="24" idx="0"/>
            <a:endCxn id="48" idx="2"/>
          </p:cNvCxnSpPr>
          <p:nvPr/>
        </p:nvCxnSpPr>
        <p:spPr>
          <a:xfrm flipV="1">
            <a:off x="7706032" y="3326136"/>
            <a:ext cx="2358268" cy="1618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160A991-F693-4B9D-9C65-282FAB08C8CC}"/>
              </a:ext>
            </a:extLst>
          </p:cNvPr>
          <p:cNvCxnSpPr>
            <a:cxnSpLocks/>
            <a:stCxn id="13" idx="5"/>
            <a:endCxn id="48" idx="2"/>
          </p:cNvCxnSpPr>
          <p:nvPr/>
        </p:nvCxnSpPr>
        <p:spPr>
          <a:xfrm flipV="1">
            <a:off x="6692893" y="3326136"/>
            <a:ext cx="3371407" cy="1214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6E08671-43FB-4FBD-8E88-61DC4E73B38B}"/>
              </a:ext>
            </a:extLst>
          </p:cNvPr>
          <p:cNvCxnSpPr>
            <a:stCxn id="2" idx="3"/>
            <a:endCxn id="15" idx="7"/>
          </p:cNvCxnSpPr>
          <p:nvPr/>
        </p:nvCxnSpPr>
        <p:spPr>
          <a:xfrm flipH="1">
            <a:off x="5117766" y="4185129"/>
            <a:ext cx="326815" cy="135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8B7184D-86ED-4558-B30D-A09C9627217C}"/>
              </a:ext>
            </a:extLst>
          </p:cNvPr>
          <p:cNvCxnSpPr>
            <a:stCxn id="2" idx="5"/>
            <a:endCxn id="13" idx="1"/>
          </p:cNvCxnSpPr>
          <p:nvPr/>
        </p:nvCxnSpPr>
        <p:spPr>
          <a:xfrm>
            <a:off x="6116189" y="4185129"/>
            <a:ext cx="356312" cy="135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60D8F61-0515-4C8C-8D62-2D506A28DD43}"/>
              </a:ext>
            </a:extLst>
          </p:cNvPr>
          <p:cNvCxnSpPr>
            <a:stCxn id="55" idx="4"/>
            <a:endCxn id="22" idx="1"/>
          </p:cNvCxnSpPr>
          <p:nvPr/>
        </p:nvCxnSpPr>
        <p:spPr>
          <a:xfrm>
            <a:off x="963069" y="3637818"/>
            <a:ext cx="2794502" cy="13528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73E8B87-B730-48A5-A0FA-F6C4DABD2A03}"/>
              </a:ext>
            </a:extLst>
          </p:cNvPr>
          <p:cNvCxnSpPr>
            <a:stCxn id="55" idx="0"/>
            <a:endCxn id="20" idx="3"/>
          </p:cNvCxnSpPr>
          <p:nvPr/>
        </p:nvCxnSpPr>
        <p:spPr>
          <a:xfrm flipV="1">
            <a:off x="963069" y="1711461"/>
            <a:ext cx="4634853" cy="16146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F8DC542-8D39-4CE0-B01B-2C577F5A5CC9}"/>
              </a:ext>
            </a:extLst>
          </p:cNvPr>
          <p:cNvCxnSpPr>
            <a:stCxn id="54" idx="4"/>
            <a:endCxn id="22" idx="1"/>
          </p:cNvCxnSpPr>
          <p:nvPr/>
        </p:nvCxnSpPr>
        <p:spPr>
          <a:xfrm>
            <a:off x="2024461" y="2684930"/>
            <a:ext cx="1733110" cy="230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9DC563E6-3285-46E0-B609-CBF24375692E}"/>
              </a:ext>
            </a:extLst>
          </p:cNvPr>
          <p:cNvSpPr/>
          <p:nvPr/>
        </p:nvSpPr>
        <p:spPr>
          <a:xfrm>
            <a:off x="8034921" y="952992"/>
            <a:ext cx="311682" cy="31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6736E21-06F6-42C4-810E-C6FF09E55E19}"/>
              </a:ext>
            </a:extLst>
          </p:cNvPr>
          <p:cNvSpPr/>
          <p:nvPr/>
        </p:nvSpPr>
        <p:spPr>
          <a:xfrm>
            <a:off x="8034921" y="1335228"/>
            <a:ext cx="311682" cy="311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A833DA-D704-4BBD-A9D9-B436530789A5}"/>
              </a:ext>
            </a:extLst>
          </p:cNvPr>
          <p:cNvSpPr txBox="1"/>
          <p:nvPr/>
        </p:nvSpPr>
        <p:spPr>
          <a:xfrm>
            <a:off x="8465329" y="952992"/>
            <a:ext cx="195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Friends</a:t>
            </a:r>
            <a:endParaRPr lang="en-CH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7E0D6F1-429F-4C44-8028-60E9D44AFAC7}"/>
              </a:ext>
            </a:extLst>
          </p:cNvPr>
          <p:cNvSpPr txBox="1"/>
          <p:nvPr/>
        </p:nvSpPr>
        <p:spPr>
          <a:xfrm>
            <a:off x="8471966" y="1289199"/>
            <a:ext cx="195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Movies</a:t>
            </a:r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AC9602DB-F1F0-4BE0-830C-3243705DAECF}"/>
                  </a:ext>
                </a:extLst>
              </p:cNvPr>
              <p:cNvSpPr/>
              <p:nvPr/>
            </p:nvSpPr>
            <p:spPr>
              <a:xfrm>
                <a:off x="8471966" y="5415025"/>
                <a:ext cx="3601063" cy="1341649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8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CH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en-CH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H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CH" sz="2800">
                                  <a:latin typeface="Cambria Math" panose="02040503050406030204" pitchFamily="18" charset="0"/>
                                </a:rPr>
                                <m:t>=1   </m:t>
                              </m:r>
                            </m:sub>
                            <m:sup>
                              <m:r>
                                <a:rPr lang="en-CH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C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n-CH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H" sz="28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CH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H" sz="28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CH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CH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CH" sz="280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den>
                                  </m:f>
                                  <m:r>
                                    <a:rPr lang="en-CH" sz="28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CH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H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CH" sz="2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r>
                            <a:rPr lang="en-CH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CH" sz="2800"/>
              </a:p>
            </p:txBody>
          </p:sp>
        </mc:Choice>
        <mc:Fallback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AC9602DB-F1F0-4BE0-830C-3243705DA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966" y="5415025"/>
                <a:ext cx="3601063" cy="13416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961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FE309A-FC4A-4A7B-9BEB-BD125B1D52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6377939" y="2250337"/>
            <a:ext cx="4594350" cy="12559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DE0631-4783-408A-AD7E-707C26CD96D7}"/>
              </a:ext>
            </a:extLst>
          </p:cNvPr>
          <p:cNvPicPr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5464801" y="4138350"/>
            <a:ext cx="6023178" cy="9802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-10998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4000" err="1">
                <a:solidFill>
                  <a:schemeClr val="tx1"/>
                </a:solidFill>
              </a:rPr>
              <a:t>Requêtes</a:t>
            </a:r>
            <a:r>
              <a:rPr lang="en-US" sz="4000">
                <a:solidFill>
                  <a:schemeClr val="tx1"/>
                </a:solidFill>
              </a:rPr>
              <a:t> </a:t>
            </a:r>
            <a:r>
              <a:rPr lang="en-US" sz="4000" err="1">
                <a:solidFill>
                  <a:schemeClr val="tx1"/>
                </a:solidFill>
              </a:rPr>
              <a:t>avancées</a:t>
            </a:r>
            <a:endParaRPr lang="en-US" sz="400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82B365-C9FB-44E9-A923-4CD6C4D57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38" y="771950"/>
            <a:ext cx="7200462" cy="60871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01424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1DE0631-4783-408A-AD7E-707C26CD96D7}"/>
              </a:ext>
            </a:extLst>
          </p:cNvPr>
          <p:cNvPicPr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5464801" y="4138350"/>
            <a:ext cx="6023178" cy="9802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4000" err="1">
                <a:solidFill>
                  <a:schemeClr val="tx1"/>
                </a:solidFill>
              </a:rPr>
              <a:t>Requêtes</a:t>
            </a:r>
            <a:r>
              <a:rPr lang="en-US" sz="4000">
                <a:solidFill>
                  <a:schemeClr val="tx1"/>
                </a:solidFill>
              </a:rPr>
              <a:t> </a:t>
            </a:r>
            <a:r>
              <a:rPr lang="en-US" sz="4000" err="1">
                <a:solidFill>
                  <a:schemeClr val="tx1"/>
                </a:solidFill>
              </a:rPr>
              <a:t>avancées</a:t>
            </a:r>
            <a:endParaRPr lang="en-US" sz="400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82B365-C9FB-44E9-A923-4CD6C4D577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69119" y="2250337"/>
            <a:ext cx="4220601" cy="35680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FE309A-FC4A-4A7B-9BEB-BD125B1D5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0" y="2465010"/>
            <a:ext cx="8499324" cy="23234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2067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4000" err="1">
                <a:solidFill>
                  <a:schemeClr val="tx1"/>
                </a:solidFill>
              </a:rPr>
              <a:t>Requêtes</a:t>
            </a:r>
            <a:r>
              <a:rPr lang="en-US" sz="4000">
                <a:solidFill>
                  <a:schemeClr val="tx1"/>
                </a:solidFill>
              </a:rPr>
              <a:t> </a:t>
            </a:r>
            <a:r>
              <a:rPr lang="en-US" sz="4000" err="1">
                <a:solidFill>
                  <a:schemeClr val="tx1"/>
                </a:solidFill>
              </a:rPr>
              <a:t>avancées</a:t>
            </a:r>
            <a:endParaRPr lang="en-US" sz="400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82B365-C9FB-44E9-A923-4CD6C4D577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69119" y="2250337"/>
            <a:ext cx="4220601" cy="35680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3CCC28-F1AA-482B-B678-CA0E489BFD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6377939" y="2250337"/>
            <a:ext cx="4594350" cy="12559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DE0631-4783-408A-AD7E-707C26CD96D7}"/>
              </a:ext>
            </a:extLst>
          </p:cNvPr>
          <p:cNvPicPr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10217"/>
            <a:ext cx="12192000" cy="19842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0331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6746628" y="1783959"/>
            <a:ext cx="4835772" cy="2889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+</a:t>
            </a:r>
            <a:endParaRPr lang="en-US" sz="6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phic 3" descr="Help">
            <a:extLst>
              <a:ext uri="{FF2B5EF4-FFF2-40B4-BE49-F238E27FC236}">
                <a16:creationId xmlns:a16="http://schemas.microsoft.com/office/drawing/2014/main" id="{2402FADC-3292-4221-9F16-AD27326A6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34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41E08-5F3E-4D1D-8C7D-526BDC6F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Description du </a:t>
            </a:r>
            <a:r>
              <a:rPr lang="en-US" err="1"/>
              <a:t>projet</a:t>
            </a:r>
            <a:endParaRPr lang="en-US"/>
          </a:p>
          <a:p>
            <a:r>
              <a:rPr lang="en-US" err="1"/>
              <a:t>Modèle</a:t>
            </a:r>
            <a:r>
              <a:rPr lang="en-US"/>
              <a:t> de </a:t>
            </a:r>
            <a:r>
              <a:rPr lang="en-US" err="1"/>
              <a:t>données</a:t>
            </a:r>
            <a:endParaRPr lang="en-US"/>
          </a:p>
          <a:p>
            <a:r>
              <a:rPr lang="en-US" err="1"/>
              <a:t>Requêtes</a:t>
            </a:r>
            <a:r>
              <a:rPr lang="en-US"/>
              <a:t> </a:t>
            </a:r>
            <a:r>
              <a:rPr lang="en-US" err="1"/>
              <a:t>avancées</a:t>
            </a:r>
            <a:endParaRPr lang="en-US"/>
          </a:p>
          <a:p>
            <a:r>
              <a:rPr lang="en-US"/>
              <a:t>Demonstration</a:t>
            </a:r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193FBE-B65F-48F0-8D06-DADF4C59A0CF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4000">
                <a:solidFill>
                  <a:schemeClr val="tx1"/>
                </a:solidFill>
              </a:rPr>
              <a:t>Ordre du jour</a:t>
            </a:r>
            <a:endParaRPr lang="en-CH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69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E2B308-0FCE-4A93-B5E7-B877CEA902A7}"/>
              </a:ext>
            </a:extLst>
          </p:cNvPr>
          <p:cNvSpPr/>
          <p:nvPr/>
        </p:nvSpPr>
        <p:spPr>
          <a:xfrm>
            <a:off x="6172200" y="1825624"/>
            <a:ext cx="5181600" cy="454279"/>
          </a:xfrm>
          <a:prstGeom prst="rect">
            <a:avLst/>
          </a:prstGeom>
          <a:solidFill>
            <a:srgbClr val="00B3F2"/>
          </a:solidFill>
          <a:ln>
            <a:solidFill>
              <a:srgbClr val="00B3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0D81C-3BDA-4E77-8E50-F513F1514FD5}"/>
              </a:ext>
            </a:extLst>
          </p:cNvPr>
          <p:cNvSpPr/>
          <p:nvPr/>
        </p:nvSpPr>
        <p:spPr>
          <a:xfrm>
            <a:off x="838200" y="1825625"/>
            <a:ext cx="5181600" cy="454279"/>
          </a:xfrm>
          <a:prstGeom prst="rect">
            <a:avLst/>
          </a:prstGeom>
          <a:solidFill>
            <a:srgbClr val="00B3F2"/>
          </a:solidFill>
          <a:ln>
            <a:solidFill>
              <a:srgbClr val="00B3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0CA04-2E5B-4BF2-8D11-456ACFEE2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rgbClr val="00B3F2"/>
            </a:solidFill>
          </a:ln>
        </p:spPr>
        <p:txBody>
          <a:bodyPr/>
          <a:lstStyle/>
          <a:p>
            <a:r>
              <a:rPr lang="en-US"/>
              <a:t>Quoi ?</a:t>
            </a:r>
          </a:p>
          <a:p>
            <a:endParaRPr lang="en-US"/>
          </a:p>
          <a:p>
            <a:r>
              <a:rPr lang="en-US"/>
              <a:t>Films</a:t>
            </a:r>
          </a:p>
          <a:p>
            <a:pPr lvl="1"/>
            <a:r>
              <a:rPr lang="en-US" err="1"/>
              <a:t>Rechercher</a:t>
            </a:r>
            <a:r>
              <a:rPr lang="en-US"/>
              <a:t>, commenter, </a:t>
            </a:r>
            <a:r>
              <a:rPr lang="en-US" err="1"/>
              <a:t>noter</a:t>
            </a:r>
            <a:r>
              <a:rPr lang="en-US"/>
              <a:t>, lister à </a:t>
            </a:r>
            <a:r>
              <a:rPr lang="en-US" err="1"/>
              <a:t>regarder</a:t>
            </a:r>
            <a:endParaRPr lang="en-US"/>
          </a:p>
          <a:p>
            <a:r>
              <a:rPr lang="en-US"/>
              <a:t>Amis</a:t>
            </a:r>
          </a:p>
          <a:p>
            <a:pPr lvl="1"/>
            <a:r>
              <a:rPr lang="en-US" err="1"/>
              <a:t>Ajouter</a:t>
            </a:r>
            <a:r>
              <a:rPr lang="en-US"/>
              <a:t>, </a:t>
            </a:r>
            <a:r>
              <a:rPr lang="en-US" err="1"/>
              <a:t>visionner</a:t>
            </a:r>
            <a:r>
              <a:rPr lang="en-US"/>
              <a:t> les </a:t>
            </a:r>
            <a:r>
              <a:rPr lang="en-US" err="1"/>
              <a:t>préférences</a:t>
            </a:r>
            <a:r>
              <a:rPr lang="en-US"/>
              <a:t>/</a:t>
            </a:r>
            <a:r>
              <a:rPr lang="en-US" err="1"/>
              <a:t>commentaires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EA7D10-A481-4EB2-8C7A-585DDD037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rgbClr val="00B3F2"/>
            </a:solidFill>
          </a:ln>
        </p:spPr>
        <p:txBody>
          <a:bodyPr/>
          <a:lstStyle/>
          <a:p>
            <a:r>
              <a:rPr lang="en-US" err="1"/>
              <a:t>Pourquoi</a:t>
            </a:r>
            <a:r>
              <a:rPr lang="en-US"/>
              <a:t> ?</a:t>
            </a:r>
          </a:p>
          <a:p>
            <a:endParaRPr lang="en-US"/>
          </a:p>
          <a:p>
            <a:r>
              <a:rPr lang="en-US" err="1"/>
              <a:t>Maîtriser</a:t>
            </a:r>
            <a:r>
              <a:rPr lang="en-US"/>
              <a:t> les bases de </a:t>
            </a:r>
            <a:r>
              <a:rPr lang="en-US" err="1"/>
              <a:t>données</a:t>
            </a:r>
            <a:r>
              <a:rPr lang="en-US"/>
              <a:t> graph et document</a:t>
            </a:r>
          </a:p>
          <a:p>
            <a:endParaRPr lang="en-US"/>
          </a:p>
          <a:p>
            <a:r>
              <a:rPr lang="en-US" err="1"/>
              <a:t>Communiquer</a:t>
            </a:r>
            <a:r>
              <a:rPr lang="en-US"/>
              <a:t> avec des API</a:t>
            </a:r>
          </a:p>
          <a:p>
            <a:endParaRPr lang="en-CH"/>
          </a:p>
          <a:p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F4A27C-0958-467A-A64B-8A6E3FBEF05C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4000">
                <a:solidFill>
                  <a:schemeClr val="tx1"/>
                </a:solidFill>
              </a:rPr>
              <a:t>Description du </a:t>
            </a:r>
            <a:r>
              <a:rPr lang="en-US" sz="4000" err="1">
                <a:solidFill>
                  <a:schemeClr val="tx1"/>
                </a:solidFill>
              </a:rPr>
              <a:t>projet</a:t>
            </a:r>
            <a:endParaRPr lang="en-US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3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F4A27C-0958-467A-A64B-8A6E3FBEF05C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4000" err="1">
                <a:solidFill>
                  <a:schemeClr val="tx1"/>
                </a:solidFill>
              </a:rPr>
              <a:t>Techonologies</a:t>
            </a:r>
            <a:r>
              <a:rPr lang="en-US" sz="4000">
                <a:solidFill>
                  <a:schemeClr val="tx1"/>
                </a:solidFill>
              </a:rPr>
              <a:t> </a:t>
            </a:r>
            <a:r>
              <a:rPr lang="en-US" sz="4000" err="1">
                <a:solidFill>
                  <a:schemeClr val="tx1"/>
                </a:solidFill>
              </a:rPr>
              <a:t>utilisées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D1BEDB8-64AD-4B0E-88B6-8D39FCFF0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>
            <a:solidFill>
              <a:srgbClr val="00B3F2"/>
            </a:solidFill>
          </a:ln>
        </p:spPr>
        <p:txBody>
          <a:bodyPr/>
          <a:lstStyle/>
          <a:p>
            <a:pPr marL="0" indent="0">
              <a:buNone/>
            </a:pPr>
            <a:endParaRPr lang="en-GB"/>
          </a:p>
          <a:p>
            <a:r>
              <a:rPr lang="en-GB"/>
              <a:t>C#</a:t>
            </a:r>
            <a:endParaRPr lang="en-US"/>
          </a:p>
          <a:p>
            <a:r>
              <a:rPr lang="en-US"/>
              <a:t>.NET Core 3.1</a:t>
            </a:r>
          </a:p>
          <a:p>
            <a:r>
              <a:rPr lang="en-US"/>
              <a:t>MongoDB (document)</a:t>
            </a:r>
          </a:p>
          <a:p>
            <a:r>
              <a:rPr lang="en-US"/>
              <a:t>Neo4JS (graph)</a:t>
            </a:r>
          </a:p>
          <a:p>
            <a:r>
              <a:rPr lang="en-US"/>
              <a:t>Telegram Bot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3E6E3A-A779-4F01-B99C-AAC1032EB84F}"/>
              </a:ext>
            </a:extLst>
          </p:cNvPr>
          <p:cNvSpPr/>
          <p:nvPr/>
        </p:nvSpPr>
        <p:spPr>
          <a:xfrm>
            <a:off x="838200" y="1825625"/>
            <a:ext cx="5181600" cy="454279"/>
          </a:xfrm>
          <a:prstGeom prst="rect">
            <a:avLst/>
          </a:prstGeom>
          <a:solidFill>
            <a:srgbClr val="00B3F2"/>
          </a:solidFill>
          <a:ln>
            <a:solidFill>
              <a:srgbClr val="00B3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2873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2400" err="1">
                <a:solidFill>
                  <a:schemeClr val="tx1"/>
                </a:solidFill>
              </a:rPr>
              <a:t>Modèle</a:t>
            </a:r>
            <a:r>
              <a:rPr lang="en-US" sz="2400">
                <a:solidFill>
                  <a:schemeClr val="tx1"/>
                </a:solidFill>
              </a:rPr>
              <a:t> de </a:t>
            </a:r>
            <a:r>
              <a:rPr lang="en-US" sz="2400" err="1">
                <a:solidFill>
                  <a:schemeClr val="tx1"/>
                </a:solidFill>
              </a:rPr>
              <a:t>données</a:t>
            </a:r>
            <a:r>
              <a:rPr lang="en-US" sz="2400">
                <a:solidFill>
                  <a:schemeClr val="tx1"/>
                </a:solidFill>
              </a:rPr>
              <a:t> – </a:t>
            </a:r>
            <a:r>
              <a:rPr lang="en-US" sz="4000">
                <a:solidFill>
                  <a:schemeClr val="tx1"/>
                </a:solidFill>
              </a:rPr>
              <a:t>Neo4js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2F8F457-618F-4CE1-A51C-8503BFF3C0A6}"/>
              </a:ext>
            </a:extLst>
          </p:cNvPr>
          <p:cNvSpPr/>
          <p:nvPr/>
        </p:nvSpPr>
        <p:spPr>
          <a:xfrm>
            <a:off x="2996872" y="3067664"/>
            <a:ext cx="1675416" cy="167541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User</a:t>
            </a:r>
            <a:endParaRPr lang="en-C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AF64F1-6C76-4390-A149-24733A44793A}"/>
              </a:ext>
            </a:extLst>
          </p:cNvPr>
          <p:cNvSpPr/>
          <p:nvPr/>
        </p:nvSpPr>
        <p:spPr>
          <a:xfrm>
            <a:off x="8935556" y="3067664"/>
            <a:ext cx="1675416" cy="16754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Movie</a:t>
            </a:r>
            <a:endParaRPr lang="en-CH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DB48BD-D049-48C0-8378-874C07310FF4}"/>
              </a:ext>
            </a:extLst>
          </p:cNvPr>
          <p:cNvCxnSpPr>
            <a:stCxn id="2" idx="7"/>
            <a:endCxn id="6" idx="1"/>
          </p:cNvCxnSpPr>
          <p:nvPr/>
        </p:nvCxnSpPr>
        <p:spPr>
          <a:xfrm>
            <a:off x="4426929" y="3313023"/>
            <a:ext cx="4753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906931-D641-4F47-8E1B-8F383FB14EEC}"/>
              </a:ext>
            </a:extLst>
          </p:cNvPr>
          <p:cNvCxnSpPr>
            <a:stCxn id="2" idx="6"/>
            <a:endCxn id="6" idx="2"/>
          </p:cNvCxnSpPr>
          <p:nvPr/>
        </p:nvCxnSpPr>
        <p:spPr>
          <a:xfrm>
            <a:off x="4672288" y="3905372"/>
            <a:ext cx="4263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061A18-5B07-408F-B84C-3B28CF3826A3}"/>
              </a:ext>
            </a:extLst>
          </p:cNvPr>
          <p:cNvCxnSpPr>
            <a:stCxn id="2" idx="5"/>
            <a:endCxn id="6" idx="3"/>
          </p:cNvCxnSpPr>
          <p:nvPr/>
        </p:nvCxnSpPr>
        <p:spPr>
          <a:xfrm>
            <a:off x="4426929" y="4497721"/>
            <a:ext cx="4753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F9AAF6-F620-4FD9-BB88-024D5E4D9365}"/>
              </a:ext>
            </a:extLst>
          </p:cNvPr>
          <p:cNvSpPr txBox="1"/>
          <p:nvPr/>
        </p:nvSpPr>
        <p:spPr>
          <a:xfrm>
            <a:off x="6486831" y="3055200"/>
            <a:ext cx="63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Likes</a:t>
            </a:r>
            <a:endParaRPr lang="en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6DEE6-2A86-4F30-B0E6-1E4E6C58FD9E}"/>
              </a:ext>
            </a:extLst>
          </p:cNvPr>
          <p:cNvSpPr txBox="1"/>
          <p:nvPr/>
        </p:nvSpPr>
        <p:spPr>
          <a:xfrm>
            <a:off x="6198005" y="3648803"/>
            <a:ext cx="12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Comments</a:t>
            </a:r>
            <a:endParaRPr lang="en-C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E920F5-D276-4C18-8784-28971791EC5A}"/>
              </a:ext>
            </a:extLst>
          </p:cNvPr>
          <p:cNvSpPr txBox="1"/>
          <p:nvPr/>
        </p:nvSpPr>
        <p:spPr>
          <a:xfrm>
            <a:off x="6071295" y="4243677"/>
            <a:ext cx="146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IsInWatchList</a:t>
            </a:r>
            <a:endParaRPr lang="en-CH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4A726AF5-9947-452D-B4DD-2F8ACA181550}"/>
              </a:ext>
            </a:extLst>
          </p:cNvPr>
          <p:cNvSpPr/>
          <p:nvPr/>
        </p:nvSpPr>
        <p:spPr>
          <a:xfrm rot="17214862">
            <a:off x="2444148" y="3247034"/>
            <a:ext cx="1457140" cy="1316676"/>
          </a:xfrm>
          <a:prstGeom prst="arc">
            <a:avLst>
              <a:gd name="adj1" fmla="val 8857454"/>
              <a:gd name="adj2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D31AEB-81F2-4C9A-B7EE-B7A53D838089}"/>
              </a:ext>
            </a:extLst>
          </p:cNvPr>
          <p:cNvSpPr txBox="1"/>
          <p:nvPr/>
        </p:nvSpPr>
        <p:spPr>
          <a:xfrm>
            <a:off x="1255257" y="3791498"/>
            <a:ext cx="149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IsFriendWith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2414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2400" err="1">
                <a:solidFill>
                  <a:schemeClr val="tx1"/>
                </a:solidFill>
              </a:rPr>
              <a:t>Modèle</a:t>
            </a:r>
            <a:r>
              <a:rPr lang="en-US" sz="2400">
                <a:solidFill>
                  <a:schemeClr val="tx1"/>
                </a:solidFill>
              </a:rPr>
              <a:t> de </a:t>
            </a:r>
            <a:r>
              <a:rPr lang="en-US" sz="2400" err="1">
                <a:solidFill>
                  <a:schemeClr val="tx1"/>
                </a:solidFill>
              </a:rPr>
              <a:t>données</a:t>
            </a:r>
            <a:r>
              <a:rPr lang="en-US" sz="40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–</a:t>
            </a:r>
            <a:r>
              <a:rPr lang="en-US" sz="4000">
                <a:solidFill>
                  <a:schemeClr val="tx1"/>
                </a:solidFill>
              </a:rPr>
              <a:t> MongoDB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3B7ACB4-4CD4-44E4-AADC-D9EFB5B6E1B5}"/>
              </a:ext>
            </a:extLst>
          </p:cNvPr>
          <p:cNvSpPr/>
          <p:nvPr/>
        </p:nvSpPr>
        <p:spPr>
          <a:xfrm>
            <a:off x="1238864" y="2029377"/>
            <a:ext cx="8872630" cy="47705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"popularity"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493.891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vote_count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1501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"video"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poster_path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>
                <a:solidFill>
                  <a:srgbClr val="CE9178"/>
                </a:solidFill>
                <a:latin typeface="Consolas" panose="020B0609020204030204" pitchFamily="49" charset="0"/>
              </a:rPr>
              <a:t>"/xBHvZcjRiWyobQ9kxBhO6B2dtRI.jpg"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419704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"adult"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backdrop_path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>
                <a:solidFill>
                  <a:srgbClr val="CE9178"/>
                </a:solidFill>
                <a:latin typeface="Consolas" panose="020B0609020204030204" pitchFamily="49" charset="0"/>
              </a:rPr>
              <a:t>"/p3TCqUDoVsrIm8fHK9KOTfWnDjZ.jpg"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original_language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sz="16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original_title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>
                <a:solidFill>
                  <a:srgbClr val="CE9178"/>
                </a:solidFill>
                <a:latin typeface="Consolas" panose="020B0609020204030204" pitchFamily="49" charset="0"/>
              </a:rPr>
              <a:t>"Ad Astra"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genre_ids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</a:p>
          <a:p>
            <a:pPr lvl="1"/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  	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	...</a:t>
            </a:r>
          </a:p>
          <a:p>
            <a:pPr lvl="1"/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"title"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>
                <a:solidFill>
                  <a:srgbClr val="CE9178"/>
                </a:solidFill>
                <a:latin typeface="Consolas" panose="020B0609020204030204" pitchFamily="49" charset="0"/>
              </a:rPr>
              <a:t>"Ad Astra"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vote_average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"overview"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>
                <a:solidFill>
                  <a:srgbClr val="CE9178"/>
                </a:solidFill>
                <a:latin typeface="Consolas" panose="020B0609020204030204" pitchFamily="49" charset="0"/>
              </a:rPr>
              <a:t>"The near future, ..."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release_date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>
                <a:solidFill>
                  <a:srgbClr val="CE9178"/>
                </a:solidFill>
                <a:latin typeface="Consolas" panose="020B0609020204030204" pitchFamily="49" charset="0"/>
              </a:rPr>
              <a:t>"2019-09-17"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651C43-E1BB-43D3-BAA5-059DAE91E41C}"/>
              </a:ext>
            </a:extLst>
          </p:cNvPr>
          <p:cNvSpPr txBox="1"/>
          <p:nvPr/>
        </p:nvSpPr>
        <p:spPr>
          <a:xfrm>
            <a:off x="1150373" y="1737163"/>
            <a:ext cx="426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movie document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23079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2400" err="1">
                <a:solidFill>
                  <a:schemeClr val="tx1"/>
                </a:solidFill>
              </a:rPr>
              <a:t>Modèle</a:t>
            </a:r>
            <a:r>
              <a:rPr lang="en-US" sz="2400">
                <a:solidFill>
                  <a:schemeClr val="tx1"/>
                </a:solidFill>
              </a:rPr>
              <a:t> de </a:t>
            </a:r>
            <a:r>
              <a:rPr lang="en-US" sz="2400" err="1">
                <a:solidFill>
                  <a:schemeClr val="tx1"/>
                </a:solidFill>
              </a:rPr>
              <a:t>données</a:t>
            </a:r>
            <a:r>
              <a:rPr lang="en-US" sz="2400">
                <a:solidFill>
                  <a:schemeClr val="tx1"/>
                </a:solidFill>
              </a:rPr>
              <a:t> – </a:t>
            </a:r>
            <a:r>
              <a:rPr lang="en-US" sz="4000">
                <a:solidFill>
                  <a:schemeClr val="tx1"/>
                </a:solidFill>
              </a:rPr>
              <a:t>.NET Core 3.1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8BEB8-656B-4EB2-BDD0-FC257674A96E}"/>
              </a:ext>
            </a:extLst>
          </p:cNvPr>
          <p:cNvSpPr/>
          <p:nvPr/>
        </p:nvSpPr>
        <p:spPr>
          <a:xfrm>
            <a:off x="5050307" y="2077613"/>
            <a:ext cx="2070828" cy="144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solidFill>
                  <a:schemeClr val="tx1"/>
                </a:solidFill>
              </a:rPr>
              <a:t>Telegram Consumer</a:t>
            </a:r>
            <a:endParaRPr lang="en-C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EDEE86-4032-477F-AD58-6FF0DED2F99D}"/>
              </a:ext>
            </a:extLst>
          </p:cNvPr>
          <p:cNvSpPr/>
          <p:nvPr/>
        </p:nvSpPr>
        <p:spPr>
          <a:xfrm>
            <a:off x="1670798" y="3716672"/>
            <a:ext cx="2070827" cy="12188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err="1"/>
              <a:t>SocialResources</a:t>
            </a:r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2043C-E85A-495C-A10C-3B66BBFDB711}"/>
              </a:ext>
            </a:extLst>
          </p:cNvPr>
          <p:cNvSpPr/>
          <p:nvPr/>
        </p:nvSpPr>
        <p:spPr>
          <a:xfrm>
            <a:off x="8450376" y="3524254"/>
            <a:ext cx="2414474" cy="1695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err="1"/>
              <a:t>MovieGlobalResources</a:t>
            </a:r>
            <a:endParaRPr lang="en-C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793B-025A-474F-A93F-E4707677BC51}"/>
              </a:ext>
            </a:extLst>
          </p:cNvPr>
          <p:cNvCxnSpPr>
            <a:cxnSpLocks/>
          </p:cNvCxnSpPr>
          <p:nvPr/>
        </p:nvCxnSpPr>
        <p:spPr>
          <a:xfrm flipH="1">
            <a:off x="3155950" y="2755900"/>
            <a:ext cx="1619250" cy="788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51319D-A215-42F5-B05C-CE19076D0F4F}"/>
              </a:ext>
            </a:extLst>
          </p:cNvPr>
          <p:cNvCxnSpPr>
            <a:cxnSpLocks/>
          </p:cNvCxnSpPr>
          <p:nvPr/>
        </p:nvCxnSpPr>
        <p:spPr>
          <a:xfrm>
            <a:off x="7396242" y="2651760"/>
            <a:ext cx="1511538" cy="75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B2EB8F5-3FCE-4E7F-B910-FFDAD82E1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976" y="2490121"/>
            <a:ext cx="2024062" cy="9959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3BE159-C8BB-468B-A221-6E20099C8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840" y="4102919"/>
            <a:ext cx="1880742" cy="7440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EA77FE-73D1-451D-A784-D656B3CC1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5453" y="3859272"/>
            <a:ext cx="1964320" cy="130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85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911E46-B39C-479D-9E18-8D69BF8582A1}"/>
              </a:ext>
            </a:extLst>
          </p:cNvPr>
          <p:cNvSpPr/>
          <p:nvPr/>
        </p:nvSpPr>
        <p:spPr>
          <a:xfrm>
            <a:off x="0" y="467047"/>
            <a:ext cx="7132320" cy="1081337"/>
          </a:xfrm>
          <a:prstGeom prst="rect">
            <a:avLst/>
          </a:prstGeom>
          <a:solidFill>
            <a:srgbClr val="00B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0000" rtlCol="0" anchor="ctr"/>
          <a:lstStyle/>
          <a:p>
            <a:r>
              <a:rPr lang="en-US" sz="2400" err="1">
                <a:solidFill>
                  <a:schemeClr val="tx1"/>
                </a:solidFill>
              </a:rPr>
              <a:t>Modèle</a:t>
            </a:r>
            <a:r>
              <a:rPr lang="en-US" sz="2400">
                <a:solidFill>
                  <a:schemeClr val="tx1"/>
                </a:solidFill>
              </a:rPr>
              <a:t> de </a:t>
            </a:r>
            <a:r>
              <a:rPr lang="en-US" sz="2400" err="1">
                <a:solidFill>
                  <a:schemeClr val="tx1"/>
                </a:solidFill>
              </a:rPr>
              <a:t>données</a:t>
            </a:r>
            <a:r>
              <a:rPr lang="en-US" sz="2400">
                <a:solidFill>
                  <a:schemeClr val="tx1"/>
                </a:solidFill>
              </a:rPr>
              <a:t> – </a:t>
            </a:r>
            <a:r>
              <a:rPr lang="en-US" sz="4000">
                <a:solidFill>
                  <a:schemeClr val="tx1"/>
                </a:solidFill>
              </a:rPr>
              <a:t>.NET Core 3.1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8BEB8-656B-4EB2-BDD0-FC257674A96E}"/>
              </a:ext>
            </a:extLst>
          </p:cNvPr>
          <p:cNvSpPr/>
          <p:nvPr/>
        </p:nvSpPr>
        <p:spPr>
          <a:xfrm>
            <a:off x="684325" y="1887106"/>
            <a:ext cx="10032835" cy="4364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solidFill>
                  <a:schemeClr val="tx1"/>
                </a:solidFill>
              </a:rPr>
              <a:t>Telegram Consumer</a:t>
            </a:r>
            <a:endParaRPr lang="en-C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EDEE86-4032-477F-AD58-6FF0DED2F99D}"/>
              </a:ext>
            </a:extLst>
          </p:cNvPr>
          <p:cNvSpPr/>
          <p:nvPr/>
        </p:nvSpPr>
        <p:spPr>
          <a:xfrm rot="16200000">
            <a:off x="10459557" y="2497197"/>
            <a:ext cx="1751123" cy="530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SocialResources</a:t>
            </a:r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2043C-E85A-495C-A10C-3B66BBFDB711}"/>
              </a:ext>
            </a:extLst>
          </p:cNvPr>
          <p:cNvSpPr/>
          <p:nvPr/>
        </p:nvSpPr>
        <p:spPr>
          <a:xfrm rot="16200000">
            <a:off x="10130568" y="4767761"/>
            <a:ext cx="2422865" cy="5447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MovieGlobalResources</a:t>
            </a:r>
            <a:endParaRPr lang="en-C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793B-025A-474F-A93F-E4707677BC51}"/>
              </a:ext>
            </a:extLst>
          </p:cNvPr>
          <p:cNvCxnSpPr>
            <a:cxnSpLocks/>
          </p:cNvCxnSpPr>
          <p:nvPr/>
        </p:nvCxnSpPr>
        <p:spPr>
          <a:xfrm>
            <a:off x="10778121" y="2978217"/>
            <a:ext cx="230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51319D-A215-42F5-B05C-CE19076D0F4F}"/>
              </a:ext>
            </a:extLst>
          </p:cNvPr>
          <p:cNvCxnSpPr>
            <a:cxnSpLocks/>
          </p:cNvCxnSpPr>
          <p:nvPr/>
        </p:nvCxnSpPr>
        <p:spPr>
          <a:xfrm>
            <a:off x="10778121" y="5040114"/>
            <a:ext cx="240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F286CDD-1D5D-4232-88E9-A4707F53B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5" y="2248507"/>
            <a:ext cx="8135211" cy="400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46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Char"/>
      </p:transition>
    </mc:Choice>
    <mc:Fallback xmlns="">
      <p:transition spd="slow" advClick="0" advTm="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4290E0C5772642A8FC1CC98664AB96" ma:contentTypeVersion="2" ma:contentTypeDescription="Create a new document." ma:contentTypeScope="" ma:versionID="32114bef771667d679b1d182fa59b753">
  <xsd:schema xmlns:xsd="http://www.w3.org/2001/XMLSchema" xmlns:xs="http://www.w3.org/2001/XMLSchema" xmlns:p="http://schemas.microsoft.com/office/2006/metadata/properties" xmlns:ns2="850c0f90-8dd5-496e-bada-6d6341eee147" targetNamespace="http://schemas.microsoft.com/office/2006/metadata/properties" ma:root="true" ma:fieldsID="0f14fa14523db8d62e7d73b45a62aa37" ns2:_="">
    <xsd:import namespace="850c0f90-8dd5-496e-bada-6d6341eee1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c0f90-8dd5-496e-bada-6d6341eee1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85D584-F8D3-4B92-8858-7C712F8211DD}">
  <ds:schemaRefs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850c0f90-8dd5-496e-bada-6d6341eee147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66F2204-5C76-4A2F-9022-0EC4A483E1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0c0f90-8dd5-496e-bada-6d6341eee1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406AAB-63AE-44AC-958E-35782EDF4F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Widescreen</PresentationFormat>
  <Paragraphs>118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Frédéric Korradi</dc:creator>
  <cp:lastModifiedBy>Frédéric Korradi</cp:lastModifiedBy>
  <cp:revision>1</cp:revision>
  <dcterms:created xsi:type="dcterms:W3CDTF">2020-01-19T22:59:54Z</dcterms:created>
  <dcterms:modified xsi:type="dcterms:W3CDTF">2020-01-19T23:43:13Z</dcterms:modified>
</cp:coreProperties>
</file>