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"/>
  </p:notesMasterIdLst>
  <p:sldIdLst>
    <p:sldId id="297" r:id="rId2"/>
  </p:sldIdLst>
  <p:sldSz cx="9144000" cy="5143500" type="screen16x9"/>
  <p:notesSz cx="6858000" cy="9144000"/>
  <p:embeddedFontLst>
    <p:embeddedFont>
      <p:font typeface="Roboto Slab" panose="020B0604020202020204" charset="0"/>
      <p:regular r:id="rId4"/>
      <p:bold r:id="rId5"/>
    </p:embeddedFont>
    <p:embeddedFont>
      <p:font typeface="Source Sans Pro" panose="020B050303040302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4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49" y="25022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Homework 2</a:t>
            </a:r>
            <a:br>
              <a:rPr lang="en-US" sz="2400" b="1" dirty="0"/>
            </a:br>
            <a:r>
              <a:rPr lang="en-US" sz="2800" b="1" dirty="0"/>
              <a:t>Job to be done</a:t>
            </a: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CD3BCA-30A0-46F3-B123-7F155DEEA594}"/>
              </a:ext>
            </a:extLst>
          </p:cNvPr>
          <p:cNvSpPr txBox="1"/>
          <p:nvPr/>
        </p:nvSpPr>
        <p:spPr>
          <a:xfrm>
            <a:off x="877969" y="3801434"/>
            <a:ext cx="24645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en-US" sz="12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B0502040204020203" pitchFamily="2" charset="0"/>
              </a:rPr>
              <a:t>Making a perfect macaron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D95C45-8EC7-4A6C-87FC-D19E5DB60B14}"/>
              </a:ext>
            </a:extLst>
          </p:cNvPr>
          <p:cNvSpPr txBox="1"/>
          <p:nvPr/>
        </p:nvSpPr>
        <p:spPr>
          <a:xfrm>
            <a:off x="5938085" y="3801434"/>
            <a:ext cx="19032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B0502040204020203" pitchFamily="2" charset="0"/>
              </a:rPr>
              <a:t>Post on Instagram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567E25-6CDE-4883-B48C-68BB697D65BC}"/>
              </a:ext>
            </a:extLst>
          </p:cNvPr>
          <p:cNvSpPr txBox="1"/>
          <p:nvPr/>
        </p:nvSpPr>
        <p:spPr>
          <a:xfrm>
            <a:off x="3483199" y="3801434"/>
            <a:ext cx="2249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B0502040204020203" pitchFamily="2" charset="0"/>
              </a:rPr>
              <a:t>Minimize the time its take to study recipe, equipment</a:t>
            </a:r>
            <a:r>
              <a:rPr lang="th-TH" sz="12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B0502040204020203" pitchFamily="2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B0502040204020203" pitchFamily="2" charset="0"/>
              </a:rPr>
              <a:t>and preparing ingredient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92166D-946D-4CAF-859F-FA3D6C504E02}"/>
              </a:ext>
            </a:extLst>
          </p:cNvPr>
          <p:cNvGrpSpPr/>
          <p:nvPr/>
        </p:nvGrpSpPr>
        <p:grpSpPr>
          <a:xfrm>
            <a:off x="3872660" y="1216608"/>
            <a:ext cx="1398680" cy="1398680"/>
            <a:chOff x="3616233" y="1360170"/>
            <a:chExt cx="1398680" cy="1398680"/>
          </a:xfrm>
        </p:grpSpPr>
        <p:sp>
          <p:nvSpPr>
            <p:cNvPr id="23" name="Google Shape;273;p30">
              <a:extLst>
                <a:ext uri="{FF2B5EF4-FFF2-40B4-BE49-F238E27FC236}">
                  <a16:creationId xmlns:a16="http://schemas.microsoft.com/office/drawing/2014/main" id="{8245078E-77AD-4898-8618-500FA1CC8836}"/>
                </a:ext>
              </a:extLst>
            </p:cNvPr>
            <p:cNvSpPr/>
            <p:nvPr/>
          </p:nvSpPr>
          <p:spPr>
            <a:xfrm>
              <a:off x="3616233" y="1360170"/>
              <a:ext cx="1398680" cy="139868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5;p30">
              <a:extLst>
                <a:ext uri="{FF2B5EF4-FFF2-40B4-BE49-F238E27FC236}">
                  <a16:creationId xmlns:a16="http://schemas.microsoft.com/office/drawing/2014/main" id="{3920738A-7336-418D-9659-D63EC899E0AB}"/>
                </a:ext>
              </a:extLst>
            </p:cNvPr>
            <p:cNvSpPr/>
            <p:nvPr/>
          </p:nvSpPr>
          <p:spPr>
            <a:xfrm>
              <a:off x="3739309" y="1483055"/>
              <a:ext cx="1152528" cy="115291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ECB6058-1700-4C7D-BD4B-4FD80AE24104}"/>
                </a:ext>
              </a:extLst>
            </p:cNvPr>
            <p:cNvSpPr txBox="1"/>
            <p:nvPr/>
          </p:nvSpPr>
          <p:spPr>
            <a:xfrm>
              <a:off x="3705544" y="1913173"/>
              <a:ext cx="12200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263238"/>
                  </a:solidFill>
                  <a:latin typeface="Source Sans Pro"/>
                  <a:ea typeface="Source Sans Pro"/>
                </a:rPr>
                <a:t>Desired</a:t>
              </a:r>
              <a:br>
                <a:rPr lang="en-US" b="1" dirty="0">
                  <a:solidFill>
                    <a:srgbClr val="263238"/>
                  </a:solidFill>
                  <a:latin typeface="Source Sans Pro"/>
                  <a:ea typeface="Source Sans Pro"/>
                </a:rPr>
              </a:br>
              <a:r>
                <a:rPr lang="en-US" b="1" dirty="0">
                  <a:solidFill>
                    <a:srgbClr val="263238"/>
                  </a:solidFill>
                  <a:latin typeface="Source Sans Pro"/>
                  <a:ea typeface="Source Sans Pro"/>
                </a:rPr>
                <a:t>Outcomes</a:t>
              </a:r>
            </a:p>
          </p:txBody>
        </p:sp>
        <p:sp>
          <p:nvSpPr>
            <p:cNvPr id="26" name="Heart 38">
              <a:extLst>
                <a:ext uri="{FF2B5EF4-FFF2-40B4-BE49-F238E27FC236}">
                  <a16:creationId xmlns:a16="http://schemas.microsoft.com/office/drawing/2014/main" id="{CFDC38F4-EF2C-4E57-80A9-C1354A24889D}"/>
                </a:ext>
              </a:extLst>
            </p:cNvPr>
            <p:cNvSpPr/>
            <p:nvPr/>
          </p:nvSpPr>
          <p:spPr>
            <a:xfrm>
              <a:off x="4169986" y="1644584"/>
              <a:ext cx="291174" cy="268589"/>
            </a:xfrm>
            <a:prstGeom prst="hear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4740847-D988-470F-B318-839DB98EACC3}"/>
              </a:ext>
            </a:extLst>
          </p:cNvPr>
          <p:cNvGrpSpPr/>
          <p:nvPr/>
        </p:nvGrpSpPr>
        <p:grpSpPr>
          <a:xfrm>
            <a:off x="3713174" y="3026102"/>
            <a:ext cx="1717652" cy="679072"/>
            <a:chOff x="1806156" y="2711305"/>
            <a:chExt cx="1517627" cy="679072"/>
          </a:xfrm>
        </p:grpSpPr>
        <p:sp>
          <p:nvSpPr>
            <p:cNvPr id="60" name="Google Shape;273;p30">
              <a:extLst>
                <a:ext uri="{FF2B5EF4-FFF2-40B4-BE49-F238E27FC236}">
                  <a16:creationId xmlns:a16="http://schemas.microsoft.com/office/drawing/2014/main" id="{7BAAC53A-6F47-4E27-80F7-22F0544DAB72}"/>
                </a:ext>
              </a:extLst>
            </p:cNvPr>
            <p:cNvSpPr/>
            <p:nvPr/>
          </p:nvSpPr>
          <p:spPr>
            <a:xfrm>
              <a:off x="1806156" y="2711305"/>
              <a:ext cx="1517627" cy="619480"/>
            </a:xfrm>
            <a:prstGeom prst="rect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5;p30">
              <a:extLst>
                <a:ext uri="{FF2B5EF4-FFF2-40B4-BE49-F238E27FC236}">
                  <a16:creationId xmlns:a16="http://schemas.microsoft.com/office/drawing/2014/main" id="{501716F0-6975-4CDC-A803-A626A10A3182}"/>
                </a:ext>
              </a:extLst>
            </p:cNvPr>
            <p:cNvSpPr/>
            <p:nvPr/>
          </p:nvSpPr>
          <p:spPr>
            <a:xfrm>
              <a:off x="1939698" y="2825390"/>
              <a:ext cx="1250542" cy="391310"/>
            </a:xfrm>
            <a:prstGeom prst="rect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6C1F783-5684-4120-AB27-5CDD15B62B1F}"/>
                </a:ext>
              </a:extLst>
            </p:cNvPr>
            <p:cNvSpPr txBox="1"/>
            <p:nvPr/>
          </p:nvSpPr>
          <p:spPr>
            <a:xfrm>
              <a:off x="1919138" y="2867157"/>
              <a:ext cx="1291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263238"/>
                  </a:solidFill>
                  <a:latin typeface="Source Sans Pro"/>
                  <a:ea typeface="Source Sans Pro"/>
                </a:rPr>
                <a:t>Emotional Job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E2221B8-B6F9-427E-81C9-E63BA82C36E1}"/>
              </a:ext>
            </a:extLst>
          </p:cNvPr>
          <p:cNvGrpSpPr/>
          <p:nvPr/>
        </p:nvGrpSpPr>
        <p:grpSpPr>
          <a:xfrm>
            <a:off x="6030907" y="3085694"/>
            <a:ext cx="1717652" cy="619480"/>
            <a:chOff x="1806156" y="2711305"/>
            <a:chExt cx="1517627" cy="619480"/>
          </a:xfrm>
        </p:grpSpPr>
        <p:sp>
          <p:nvSpPr>
            <p:cNvPr id="64" name="Google Shape;273;p30">
              <a:extLst>
                <a:ext uri="{FF2B5EF4-FFF2-40B4-BE49-F238E27FC236}">
                  <a16:creationId xmlns:a16="http://schemas.microsoft.com/office/drawing/2014/main" id="{19A2958A-016D-4C75-AB5C-96856F755D0B}"/>
                </a:ext>
              </a:extLst>
            </p:cNvPr>
            <p:cNvSpPr/>
            <p:nvPr/>
          </p:nvSpPr>
          <p:spPr>
            <a:xfrm>
              <a:off x="1806156" y="2711305"/>
              <a:ext cx="1517627" cy="619480"/>
            </a:xfrm>
            <a:prstGeom prst="rect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5;p30">
              <a:extLst>
                <a:ext uri="{FF2B5EF4-FFF2-40B4-BE49-F238E27FC236}">
                  <a16:creationId xmlns:a16="http://schemas.microsoft.com/office/drawing/2014/main" id="{6B648C16-72DF-44A9-AD83-5568CD4F021D}"/>
                </a:ext>
              </a:extLst>
            </p:cNvPr>
            <p:cNvSpPr/>
            <p:nvPr/>
          </p:nvSpPr>
          <p:spPr>
            <a:xfrm>
              <a:off x="1939698" y="2825390"/>
              <a:ext cx="1250542" cy="391310"/>
            </a:xfrm>
            <a:prstGeom prst="rect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559B1E-75BB-4F72-A5EB-9926985EE4E2}"/>
                </a:ext>
              </a:extLst>
            </p:cNvPr>
            <p:cNvSpPr txBox="1"/>
            <p:nvPr/>
          </p:nvSpPr>
          <p:spPr>
            <a:xfrm>
              <a:off x="1919138" y="2867157"/>
              <a:ext cx="1291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263238"/>
                  </a:solidFill>
                  <a:latin typeface="Source Sans Pro"/>
                  <a:ea typeface="Source Sans Pro"/>
                </a:rPr>
                <a:t>Social Job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B495FF2-1581-4C6B-AF09-F97BAD1FB246}"/>
              </a:ext>
            </a:extLst>
          </p:cNvPr>
          <p:cNvGrpSpPr/>
          <p:nvPr/>
        </p:nvGrpSpPr>
        <p:grpSpPr>
          <a:xfrm>
            <a:off x="1244298" y="3085694"/>
            <a:ext cx="1717652" cy="619480"/>
            <a:chOff x="1806156" y="2711305"/>
            <a:chExt cx="1517627" cy="619480"/>
          </a:xfrm>
        </p:grpSpPr>
        <p:sp>
          <p:nvSpPr>
            <p:cNvPr id="68" name="Google Shape;273;p30">
              <a:extLst>
                <a:ext uri="{FF2B5EF4-FFF2-40B4-BE49-F238E27FC236}">
                  <a16:creationId xmlns:a16="http://schemas.microsoft.com/office/drawing/2014/main" id="{9A1ABCD1-F6C1-4465-9E22-FC0D6CB30E18}"/>
                </a:ext>
              </a:extLst>
            </p:cNvPr>
            <p:cNvSpPr/>
            <p:nvPr/>
          </p:nvSpPr>
          <p:spPr>
            <a:xfrm>
              <a:off x="1806156" y="2711305"/>
              <a:ext cx="1517627" cy="619480"/>
            </a:xfrm>
            <a:prstGeom prst="rect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5;p30">
              <a:extLst>
                <a:ext uri="{FF2B5EF4-FFF2-40B4-BE49-F238E27FC236}">
                  <a16:creationId xmlns:a16="http://schemas.microsoft.com/office/drawing/2014/main" id="{618F6392-DB16-4150-B5BF-CD22AE01ED65}"/>
                </a:ext>
              </a:extLst>
            </p:cNvPr>
            <p:cNvSpPr/>
            <p:nvPr/>
          </p:nvSpPr>
          <p:spPr>
            <a:xfrm>
              <a:off x="1939698" y="2825390"/>
              <a:ext cx="1250542" cy="391310"/>
            </a:xfrm>
            <a:prstGeom prst="rect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B61C3D0-6492-4ABC-9A22-F1985FCF62C7}"/>
                </a:ext>
              </a:extLst>
            </p:cNvPr>
            <p:cNvSpPr txBox="1"/>
            <p:nvPr/>
          </p:nvSpPr>
          <p:spPr>
            <a:xfrm>
              <a:off x="1919138" y="2867157"/>
              <a:ext cx="1291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263238"/>
                  </a:solidFill>
                  <a:latin typeface="Source Sans Pro"/>
                  <a:ea typeface="Source Sans Pro"/>
                </a:rPr>
                <a:t>Function Job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FCE122-3BC5-43C1-B866-3D399702F1EA}"/>
              </a:ext>
            </a:extLst>
          </p:cNvPr>
          <p:cNvCxnSpPr>
            <a:stCxn id="23" idx="4"/>
            <a:endCxn id="60" idx="0"/>
          </p:cNvCxnSpPr>
          <p:nvPr/>
        </p:nvCxnSpPr>
        <p:spPr>
          <a:xfrm>
            <a:off x="4572000" y="2615288"/>
            <a:ext cx="0" cy="410814"/>
          </a:xfrm>
          <a:prstGeom prst="line">
            <a:avLst/>
          </a:prstGeom>
          <a:ln>
            <a:solidFill>
              <a:srgbClr val="CFD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02C2ED8-94CA-4DFE-8CDA-91857D2BB3E0}"/>
              </a:ext>
            </a:extLst>
          </p:cNvPr>
          <p:cNvCxnSpPr>
            <a:stCxn id="68" idx="0"/>
            <a:endCxn id="23" idx="4"/>
          </p:cNvCxnSpPr>
          <p:nvPr/>
        </p:nvCxnSpPr>
        <p:spPr>
          <a:xfrm rot="5400000" flipH="1" flipV="1">
            <a:off x="3102359" y="1616053"/>
            <a:ext cx="470406" cy="2468876"/>
          </a:xfrm>
          <a:prstGeom prst="bentConnector3">
            <a:avLst/>
          </a:prstGeom>
          <a:ln>
            <a:solidFill>
              <a:srgbClr val="CFD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5B8498-4130-4622-BB62-E26AA812694F}"/>
              </a:ext>
            </a:extLst>
          </p:cNvPr>
          <p:cNvCxnSpPr>
            <a:stCxn id="23" idx="4"/>
            <a:endCxn id="64" idx="0"/>
          </p:cNvCxnSpPr>
          <p:nvPr/>
        </p:nvCxnSpPr>
        <p:spPr>
          <a:xfrm rot="16200000" flipH="1">
            <a:off x="5495663" y="1691624"/>
            <a:ext cx="470406" cy="2317733"/>
          </a:xfrm>
          <a:prstGeom prst="bentConnector3">
            <a:avLst/>
          </a:prstGeom>
          <a:ln>
            <a:solidFill>
              <a:srgbClr val="CFD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62A1366-A828-4B0A-A155-D9625E1CA268}"/>
              </a:ext>
            </a:extLst>
          </p:cNvPr>
          <p:cNvSpPr txBox="1"/>
          <p:nvPr/>
        </p:nvSpPr>
        <p:spPr>
          <a:xfrm>
            <a:off x="5360651" y="1891060"/>
            <a:ext cx="1717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B0502040204020203" pitchFamily="2" charset="0"/>
              </a:rPr>
              <a:t>Making macaron at condominium.</a:t>
            </a:r>
          </a:p>
        </p:txBody>
      </p:sp>
      <p:pic>
        <p:nvPicPr>
          <p:cNvPr id="1032" name="Picture 8" descr="Macaron PNG Clipart | PNG All">
            <a:extLst>
              <a:ext uri="{FF2B5EF4-FFF2-40B4-BE49-F238E27FC236}">
                <a16:creationId xmlns:a16="http://schemas.microsoft.com/office/drawing/2014/main" id="{E2547936-3A6B-40D9-A953-CE50AAAFA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706" y="1221782"/>
            <a:ext cx="1021616" cy="67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84664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Roboto Slab</vt:lpstr>
      <vt:lpstr>Source Sans Pro</vt:lpstr>
      <vt:lpstr>Arial</vt:lpstr>
      <vt:lpstr>Cordelia template</vt:lpstr>
      <vt:lpstr>Homework 2 Job to be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korrapin</dc:creator>
  <cp:lastModifiedBy>Korrapin Pimapansri</cp:lastModifiedBy>
  <cp:revision>6</cp:revision>
  <dcterms:modified xsi:type="dcterms:W3CDTF">2021-06-04T11:24:27Z</dcterms:modified>
</cp:coreProperties>
</file>