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</p:sldIdLst>
  <p:sldSz cx="9144000" cy="5143500" type="screen16x9"/>
  <p:notesSz cx="6858000" cy="9144000"/>
  <p:embeddedFontLst>
    <p:embeddedFont>
      <p:font typeface="Roboto Slab" panose="020B0604020202020204" charset="0"/>
      <p:regular r:id="rId10"/>
      <p:bold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  <p:embeddedFont>
      <p:font typeface="TH Niramit AS" panose="02000506000000020004" pitchFamily="2" charset="-34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  <a:srgbClr val="ECEFF1"/>
    <a:srgbClr val="FFFFFF"/>
    <a:srgbClr val="C8EAFF"/>
    <a:srgbClr val="74BBFF"/>
    <a:srgbClr val="CFD8DC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4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06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67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03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13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60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7;p3">
            <a:extLst>
              <a:ext uri="{FF2B5EF4-FFF2-40B4-BE49-F238E27FC236}">
                <a16:creationId xmlns:a16="http://schemas.microsoft.com/office/drawing/2014/main" id="{3803AA9E-8DC3-4691-8180-BB64CCE2ABE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7" name="Google Shape;28;p3">
            <a:extLst>
              <a:ext uri="{FF2B5EF4-FFF2-40B4-BE49-F238E27FC236}">
                <a16:creationId xmlns:a16="http://schemas.microsoft.com/office/drawing/2014/main" id="{D78BE82D-4FB6-4923-8E8C-762FD33276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06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5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EE5-D68A-41D3-BB6A-8BD1285C7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" sz="3200" dirty="0"/>
              <a:t>Homework 12</a:t>
            </a:r>
            <a:br>
              <a:rPr lang="en" sz="4000" dirty="0"/>
            </a:br>
            <a:r>
              <a:rPr lang="en" sz="4000" dirty="0"/>
              <a:t>Design Thinking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65A5A-5928-4CED-895F-7DAA7084B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1600" dirty="0"/>
              <a:t>BADS7105 CRM Analytics and Intelligence</a:t>
            </a:r>
          </a:p>
          <a:p>
            <a:pPr algn="ctr"/>
            <a:r>
              <a:rPr lang="en-US" sz="1600" dirty="0"/>
              <a:t>Korrapin Pimapansri</a:t>
            </a:r>
          </a:p>
        </p:txBody>
      </p:sp>
    </p:spTree>
    <p:extLst>
      <p:ext uri="{BB962C8B-B14F-4D97-AF65-F5344CB8AC3E}">
        <p14:creationId xmlns:p14="http://schemas.microsoft.com/office/powerpoint/2010/main" val="339926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Design Thinking Method</a:t>
            </a:r>
            <a:endParaRPr sz="2400" b="1"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4DD160-CBE7-4E53-8806-81E030E039EC}"/>
              </a:ext>
            </a:extLst>
          </p:cNvPr>
          <p:cNvGrpSpPr/>
          <p:nvPr/>
        </p:nvGrpSpPr>
        <p:grpSpPr>
          <a:xfrm>
            <a:off x="887319" y="1931670"/>
            <a:ext cx="7229149" cy="1280160"/>
            <a:chOff x="887319" y="1754841"/>
            <a:chExt cx="7229149" cy="12801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620715-6072-48DA-AC65-EEC5CCA369A5}"/>
                </a:ext>
              </a:extLst>
            </p:cNvPr>
            <p:cNvGrpSpPr/>
            <p:nvPr/>
          </p:nvGrpSpPr>
          <p:grpSpPr>
            <a:xfrm>
              <a:off x="887319" y="1754841"/>
              <a:ext cx="1280160" cy="1280160"/>
              <a:chOff x="858083" y="2530548"/>
              <a:chExt cx="1404610" cy="1388808"/>
            </a:xfrm>
          </p:grpSpPr>
          <p:sp>
            <p:nvSpPr>
              <p:cNvPr id="23" name="Google Shape;273;p30">
                <a:extLst>
                  <a:ext uri="{FF2B5EF4-FFF2-40B4-BE49-F238E27FC236}">
                    <a16:creationId xmlns:a16="http://schemas.microsoft.com/office/drawing/2014/main" id="{8245078E-77AD-4898-8618-500FA1CC8836}"/>
                  </a:ext>
                </a:extLst>
              </p:cNvPr>
              <p:cNvSpPr/>
              <p:nvPr/>
            </p:nvSpPr>
            <p:spPr>
              <a:xfrm>
                <a:off x="858083" y="2530548"/>
                <a:ext cx="1404610" cy="1388808"/>
              </a:xfrm>
              <a:prstGeom prst="ellipse">
                <a:avLst/>
              </a:prstGeom>
              <a:noFill/>
              <a:ln w="9525" cap="flat" cmpd="sng">
                <a:solidFill>
                  <a:srgbClr val="CFD8DC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75;p30">
                <a:extLst>
                  <a:ext uri="{FF2B5EF4-FFF2-40B4-BE49-F238E27FC236}">
                    <a16:creationId xmlns:a16="http://schemas.microsoft.com/office/drawing/2014/main" id="{3920738A-7336-418D-9659-D63EC899E0AB}"/>
                  </a:ext>
                </a:extLst>
              </p:cNvPr>
              <p:cNvSpPr/>
              <p:nvPr/>
            </p:nvSpPr>
            <p:spPr>
              <a:xfrm>
                <a:off x="981681" y="2652566"/>
                <a:ext cx="1157415" cy="1144773"/>
              </a:xfrm>
              <a:prstGeom prst="ellipse">
                <a:avLst/>
              </a:prstGeom>
              <a:noFill/>
              <a:ln w="9525" cap="flat" cmpd="sng">
                <a:solidFill>
                  <a:srgbClr val="CFD8D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1" dirty="0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CB6058-1700-4C7D-BD4B-4FD80AE24104}"/>
                  </a:ext>
                </a:extLst>
              </p:cNvPr>
              <p:cNvSpPr txBox="1"/>
              <p:nvPr/>
            </p:nvSpPr>
            <p:spPr>
              <a:xfrm>
                <a:off x="891055" y="3224952"/>
                <a:ext cx="13386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263238"/>
                    </a:solidFill>
                    <a:latin typeface="Source Sans Pro"/>
                    <a:ea typeface="Source Sans Pro"/>
                  </a:rPr>
                  <a:t>Empathize</a:t>
                </a:r>
              </a:p>
            </p:txBody>
          </p:sp>
          <p:sp>
            <p:nvSpPr>
              <p:cNvPr id="26" name="Heart 38">
                <a:extLst>
                  <a:ext uri="{FF2B5EF4-FFF2-40B4-BE49-F238E27FC236}">
                    <a16:creationId xmlns:a16="http://schemas.microsoft.com/office/drawing/2014/main" id="{CFDC38F4-EF2C-4E57-80A9-C1354A24889D}"/>
                  </a:ext>
                </a:extLst>
              </p:cNvPr>
              <p:cNvSpPr/>
              <p:nvPr/>
            </p:nvSpPr>
            <p:spPr>
              <a:xfrm>
                <a:off x="1400647" y="2933568"/>
                <a:ext cx="319480" cy="291384"/>
              </a:xfrm>
              <a:prstGeom prst="hear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53CBBB-3237-43DE-AF16-1C3281DFABB5}"/>
                </a:ext>
              </a:extLst>
            </p:cNvPr>
            <p:cNvGrpSpPr/>
            <p:nvPr/>
          </p:nvGrpSpPr>
          <p:grpSpPr>
            <a:xfrm>
              <a:off x="2374566" y="1754841"/>
              <a:ext cx="1280160" cy="1280160"/>
              <a:chOff x="2503106" y="2300739"/>
              <a:chExt cx="1404610" cy="138880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7F2068A-3278-48F5-BDE1-0AC1169B5E34}"/>
                  </a:ext>
                </a:extLst>
              </p:cNvPr>
              <p:cNvGrpSpPr/>
              <p:nvPr/>
            </p:nvGrpSpPr>
            <p:grpSpPr>
              <a:xfrm>
                <a:off x="2503106" y="2300739"/>
                <a:ext cx="1404610" cy="1388808"/>
                <a:chOff x="858083" y="2530548"/>
                <a:chExt cx="1404610" cy="1388808"/>
              </a:xfrm>
            </p:grpSpPr>
            <p:sp>
              <p:nvSpPr>
                <p:cNvPr id="29" name="Google Shape;273;p30">
                  <a:extLst>
                    <a:ext uri="{FF2B5EF4-FFF2-40B4-BE49-F238E27FC236}">
                      <a16:creationId xmlns:a16="http://schemas.microsoft.com/office/drawing/2014/main" id="{ACFF4A59-069E-4373-86B5-26C319C54311}"/>
                    </a:ext>
                  </a:extLst>
                </p:cNvPr>
                <p:cNvSpPr/>
                <p:nvPr/>
              </p:nvSpPr>
              <p:spPr>
                <a:xfrm>
                  <a:off x="858083" y="2530548"/>
                  <a:ext cx="1404610" cy="1388808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75;p30">
                  <a:extLst>
                    <a:ext uri="{FF2B5EF4-FFF2-40B4-BE49-F238E27FC236}">
                      <a16:creationId xmlns:a16="http://schemas.microsoft.com/office/drawing/2014/main" id="{616B483E-C529-40A0-9CE9-D79DC6A47AE2}"/>
                    </a:ext>
                  </a:extLst>
                </p:cNvPr>
                <p:cNvSpPr/>
                <p:nvPr/>
              </p:nvSpPr>
              <p:spPr>
                <a:xfrm>
                  <a:off x="981681" y="2652566"/>
                  <a:ext cx="1157415" cy="11447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 b="1" dirty="0">
                    <a:solidFill>
                      <a:srgbClr val="263238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4D883EE-F1D9-44DC-A583-32B0D4E5C623}"/>
                    </a:ext>
                  </a:extLst>
                </p:cNvPr>
                <p:cNvSpPr txBox="1"/>
                <p:nvPr/>
              </p:nvSpPr>
              <p:spPr>
                <a:xfrm>
                  <a:off x="891055" y="3224952"/>
                  <a:ext cx="13386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263238"/>
                      </a:solidFill>
                      <a:latin typeface="Source Sans Pro"/>
                      <a:ea typeface="Source Sans Pro"/>
                    </a:rPr>
                    <a:t>Define</a:t>
                  </a:r>
                </a:p>
              </p:txBody>
            </p:sp>
          </p:grpSp>
          <p:sp>
            <p:nvSpPr>
              <p:cNvPr id="33" name="Donut 24">
                <a:extLst>
                  <a:ext uri="{FF2B5EF4-FFF2-40B4-BE49-F238E27FC236}">
                    <a16:creationId xmlns:a16="http://schemas.microsoft.com/office/drawing/2014/main" id="{8B8809EF-1731-439D-A6A7-8417DEBF4C3C}"/>
                  </a:ext>
                </a:extLst>
              </p:cNvPr>
              <p:cNvSpPr/>
              <p:nvPr/>
            </p:nvSpPr>
            <p:spPr>
              <a:xfrm>
                <a:off x="3049409" y="2652566"/>
                <a:ext cx="320040" cy="320040"/>
              </a:xfrm>
              <a:custGeom>
                <a:avLst/>
                <a:gdLst/>
                <a:ahLst/>
                <a:cxnLst/>
                <a:rect l="l" t="t" r="r" b="b"/>
                <a:pathLst>
                  <a:path w="3208412" h="3234532">
                    <a:moveTo>
                      <a:pt x="1561445" y="1065858"/>
                    </a:moveTo>
                    <a:cubicBezTo>
                      <a:pt x="1654998" y="1065858"/>
                      <a:pt x="1743610" y="1087015"/>
                      <a:pt x="1821879" y="1126644"/>
                    </a:cubicBezTo>
                    <a:lnTo>
                      <a:pt x="1611352" y="1337172"/>
                    </a:lnTo>
                    <a:cubicBezTo>
                      <a:pt x="1595200" y="1333388"/>
                      <a:pt x="1578468" y="1332141"/>
                      <a:pt x="1561445" y="1332141"/>
                    </a:cubicBezTo>
                    <a:cubicBezTo>
                      <a:pt x="1373145" y="1332141"/>
                      <a:pt x="1220499" y="1484787"/>
                      <a:pt x="1220499" y="1673087"/>
                    </a:cubicBezTo>
                    <a:cubicBezTo>
                      <a:pt x="1220499" y="1861387"/>
                      <a:pt x="1373145" y="2014033"/>
                      <a:pt x="1561445" y="2014033"/>
                    </a:cubicBezTo>
                    <a:cubicBezTo>
                      <a:pt x="1749745" y="2014033"/>
                      <a:pt x="1902391" y="1861387"/>
                      <a:pt x="1902391" y="1673087"/>
                    </a:cubicBezTo>
                    <a:cubicBezTo>
                      <a:pt x="1902391" y="1643675"/>
                      <a:pt x="1898667" y="1615133"/>
                      <a:pt x="1890450" y="1588219"/>
                    </a:cubicBezTo>
                    <a:lnTo>
                      <a:pt x="2093156" y="1385512"/>
                    </a:lnTo>
                    <a:cubicBezTo>
                      <a:pt x="2142229" y="1470075"/>
                      <a:pt x="2168674" y="1568493"/>
                      <a:pt x="2168674" y="1673087"/>
                    </a:cubicBezTo>
                    <a:cubicBezTo>
                      <a:pt x="2168674" y="2008450"/>
                      <a:pt x="1896808" y="2280316"/>
                      <a:pt x="1561445" y="2280316"/>
                    </a:cubicBezTo>
                    <a:cubicBezTo>
                      <a:pt x="1226082" y="2280316"/>
                      <a:pt x="954217" y="2008450"/>
                      <a:pt x="954217" y="1673087"/>
                    </a:cubicBezTo>
                    <a:cubicBezTo>
                      <a:pt x="954217" y="1337724"/>
                      <a:pt x="1226082" y="1065858"/>
                      <a:pt x="1561445" y="1065858"/>
                    </a:cubicBezTo>
                    <a:close/>
                    <a:moveTo>
                      <a:pt x="1561445" y="580076"/>
                    </a:moveTo>
                    <a:cubicBezTo>
                      <a:pt x="1790175" y="580076"/>
                      <a:pt x="2002494" y="650333"/>
                      <a:pt x="2177834" y="770690"/>
                    </a:cubicBezTo>
                    <a:lnTo>
                      <a:pt x="1968030" y="980494"/>
                    </a:lnTo>
                    <a:cubicBezTo>
                      <a:pt x="1849962" y="907198"/>
                      <a:pt x="1710422" y="866794"/>
                      <a:pt x="1561445" y="866794"/>
                    </a:cubicBezTo>
                    <a:cubicBezTo>
                      <a:pt x="1116142" y="866794"/>
                      <a:pt x="755153" y="1227784"/>
                      <a:pt x="755153" y="1673087"/>
                    </a:cubicBezTo>
                    <a:cubicBezTo>
                      <a:pt x="755153" y="2118390"/>
                      <a:pt x="1116142" y="2479380"/>
                      <a:pt x="1561445" y="2479380"/>
                    </a:cubicBezTo>
                    <a:cubicBezTo>
                      <a:pt x="2006748" y="2479380"/>
                      <a:pt x="2367738" y="2118390"/>
                      <a:pt x="2367738" y="1673087"/>
                    </a:cubicBezTo>
                    <a:cubicBezTo>
                      <a:pt x="2367738" y="1513043"/>
                      <a:pt x="2321108" y="1363890"/>
                      <a:pt x="2239307" y="1239362"/>
                    </a:cubicBezTo>
                    <a:lnTo>
                      <a:pt x="2445928" y="1032741"/>
                    </a:lnTo>
                    <a:cubicBezTo>
                      <a:pt x="2577451" y="1212149"/>
                      <a:pt x="2654457" y="1433625"/>
                      <a:pt x="2654457" y="1673087"/>
                    </a:cubicBezTo>
                    <a:cubicBezTo>
                      <a:pt x="2654457" y="2276741"/>
                      <a:pt x="2165099" y="2766099"/>
                      <a:pt x="1561445" y="2766099"/>
                    </a:cubicBezTo>
                    <a:cubicBezTo>
                      <a:pt x="957792" y="2766099"/>
                      <a:pt x="468434" y="2276741"/>
                      <a:pt x="468434" y="1673087"/>
                    </a:cubicBezTo>
                    <a:cubicBezTo>
                      <a:pt x="468434" y="1069433"/>
                      <a:pt x="957792" y="580076"/>
                      <a:pt x="1561445" y="580076"/>
                    </a:cubicBezTo>
                    <a:close/>
                    <a:moveTo>
                      <a:pt x="1561445" y="111642"/>
                    </a:moveTo>
                    <a:cubicBezTo>
                      <a:pt x="1890473" y="111642"/>
                      <a:pt x="2195731" y="213411"/>
                      <a:pt x="2447076" y="387744"/>
                    </a:cubicBezTo>
                    <a:lnTo>
                      <a:pt x="2453780" y="494744"/>
                    </a:lnTo>
                    <a:lnTo>
                      <a:pt x="2309436" y="639088"/>
                    </a:lnTo>
                    <a:cubicBezTo>
                      <a:pt x="2099826" y="485554"/>
                      <a:pt x="1841132" y="395669"/>
                      <a:pt x="1561445" y="395669"/>
                    </a:cubicBezTo>
                    <a:cubicBezTo>
                      <a:pt x="855947" y="395669"/>
                      <a:pt x="284027" y="967589"/>
                      <a:pt x="284027" y="1673087"/>
                    </a:cubicBezTo>
                    <a:cubicBezTo>
                      <a:pt x="284027" y="2378585"/>
                      <a:pt x="855947" y="2950505"/>
                      <a:pt x="1561445" y="2950505"/>
                    </a:cubicBezTo>
                    <a:cubicBezTo>
                      <a:pt x="2266943" y="2950505"/>
                      <a:pt x="2838863" y="2378585"/>
                      <a:pt x="2838863" y="1673087"/>
                    </a:cubicBezTo>
                    <a:cubicBezTo>
                      <a:pt x="2838863" y="1382650"/>
                      <a:pt x="2741936" y="1114852"/>
                      <a:pt x="2577529" y="901139"/>
                    </a:cubicBezTo>
                    <a:lnTo>
                      <a:pt x="2706681" y="771988"/>
                    </a:lnTo>
                    <a:lnTo>
                      <a:pt x="2841540" y="780437"/>
                    </a:lnTo>
                    <a:cubicBezTo>
                      <a:pt x="3019168" y="1032973"/>
                      <a:pt x="3122890" y="1340917"/>
                      <a:pt x="3122890" y="1673087"/>
                    </a:cubicBezTo>
                    <a:cubicBezTo>
                      <a:pt x="3122890" y="2535449"/>
                      <a:pt x="2423807" y="3234532"/>
                      <a:pt x="1561445" y="3234532"/>
                    </a:cubicBezTo>
                    <a:cubicBezTo>
                      <a:pt x="699083" y="3234532"/>
                      <a:pt x="0" y="2535449"/>
                      <a:pt x="0" y="1673087"/>
                    </a:cubicBezTo>
                    <a:cubicBezTo>
                      <a:pt x="0" y="810725"/>
                      <a:pt x="699083" y="111642"/>
                      <a:pt x="1561445" y="111642"/>
                    </a:cubicBezTo>
                    <a:close/>
                    <a:moveTo>
                      <a:pt x="2909110" y="0"/>
                    </a:moveTo>
                    <a:lnTo>
                      <a:pt x="2926757" y="281655"/>
                    </a:lnTo>
                    <a:lnTo>
                      <a:pt x="3208412" y="299301"/>
                    </a:lnTo>
                    <a:lnTo>
                      <a:pt x="2863230" y="644483"/>
                    </a:lnTo>
                    <a:lnTo>
                      <a:pt x="2685547" y="633351"/>
                    </a:lnTo>
                    <a:lnTo>
                      <a:pt x="1718098" y="1600799"/>
                    </a:lnTo>
                    <a:cubicBezTo>
                      <a:pt x="1729236" y="1622491"/>
                      <a:pt x="1734939" y="1647123"/>
                      <a:pt x="1734939" y="1673087"/>
                    </a:cubicBezTo>
                    <a:cubicBezTo>
                      <a:pt x="1734939" y="1768905"/>
                      <a:pt x="1657263" y="1846581"/>
                      <a:pt x="1561445" y="1846581"/>
                    </a:cubicBezTo>
                    <a:cubicBezTo>
                      <a:pt x="1465627" y="1846581"/>
                      <a:pt x="1387951" y="1768905"/>
                      <a:pt x="1387951" y="1673087"/>
                    </a:cubicBezTo>
                    <a:cubicBezTo>
                      <a:pt x="1387951" y="1577269"/>
                      <a:pt x="1465627" y="1499593"/>
                      <a:pt x="1561445" y="1499593"/>
                    </a:cubicBezTo>
                    <a:lnTo>
                      <a:pt x="1591006" y="1505561"/>
                    </a:lnTo>
                    <a:lnTo>
                      <a:pt x="2574981" y="521587"/>
                    </a:lnTo>
                    <a:lnTo>
                      <a:pt x="2563928" y="345182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9B511AF-3057-47FC-8371-F0372F468689}"/>
                </a:ext>
              </a:extLst>
            </p:cNvPr>
            <p:cNvGrpSpPr/>
            <p:nvPr/>
          </p:nvGrpSpPr>
          <p:grpSpPr>
            <a:xfrm>
              <a:off x="3861813" y="1754841"/>
              <a:ext cx="1280160" cy="1280160"/>
              <a:chOff x="4031314" y="2715357"/>
              <a:chExt cx="1404610" cy="138880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6E66161-2204-4134-85C2-84D1273ACB5F}"/>
                  </a:ext>
                </a:extLst>
              </p:cNvPr>
              <p:cNvGrpSpPr/>
              <p:nvPr/>
            </p:nvGrpSpPr>
            <p:grpSpPr>
              <a:xfrm>
                <a:off x="4031314" y="2715357"/>
                <a:ext cx="1404610" cy="1388808"/>
                <a:chOff x="858083" y="2530548"/>
                <a:chExt cx="1404610" cy="1388808"/>
              </a:xfrm>
            </p:grpSpPr>
            <p:sp>
              <p:nvSpPr>
                <p:cNvPr id="35" name="Google Shape;273;p30">
                  <a:extLst>
                    <a:ext uri="{FF2B5EF4-FFF2-40B4-BE49-F238E27FC236}">
                      <a16:creationId xmlns:a16="http://schemas.microsoft.com/office/drawing/2014/main" id="{51BCBFFE-7450-42C4-B503-EA2719FD4C85}"/>
                    </a:ext>
                  </a:extLst>
                </p:cNvPr>
                <p:cNvSpPr/>
                <p:nvPr/>
              </p:nvSpPr>
              <p:spPr>
                <a:xfrm>
                  <a:off x="858083" y="2530548"/>
                  <a:ext cx="1404610" cy="1388808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75;p30">
                  <a:extLst>
                    <a:ext uri="{FF2B5EF4-FFF2-40B4-BE49-F238E27FC236}">
                      <a16:creationId xmlns:a16="http://schemas.microsoft.com/office/drawing/2014/main" id="{7698FF37-C9F4-4EDB-9BBE-E9848520D4C5}"/>
                    </a:ext>
                  </a:extLst>
                </p:cNvPr>
                <p:cNvSpPr/>
                <p:nvPr/>
              </p:nvSpPr>
              <p:spPr>
                <a:xfrm>
                  <a:off x="981681" y="2652566"/>
                  <a:ext cx="1157415" cy="11447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 b="1" dirty="0">
                    <a:solidFill>
                      <a:srgbClr val="263238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B71A30-2F35-46CC-9764-B284390BCAF2}"/>
                    </a:ext>
                  </a:extLst>
                </p:cNvPr>
                <p:cNvSpPr txBox="1"/>
                <p:nvPr/>
              </p:nvSpPr>
              <p:spPr>
                <a:xfrm>
                  <a:off x="891055" y="3224952"/>
                  <a:ext cx="13386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263238"/>
                      </a:solidFill>
                      <a:latin typeface="Source Sans Pro"/>
                      <a:ea typeface="Source Sans Pro"/>
                    </a:rPr>
                    <a:t>Ideate</a:t>
                  </a:r>
                </a:p>
              </p:txBody>
            </p:sp>
          </p:grpSp>
          <p:sp>
            <p:nvSpPr>
              <p:cNvPr id="39" name="Rounded Rectangle 51">
                <a:extLst>
                  <a:ext uri="{FF2B5EF4-FFF2-40B4-BE49-F238E27FC236}">
                    <a16:creationId xmlns:a16="http://schemas.microsoft.com/office/drawing/2014/main" id="{67039AF5-055C-4B1B-A7BE-DB2750E169E8}"/>
                  </a:ext>
                </a:extLst>
              </p:cNvPr>
              <p:cNvSpPr/>
              <p:nvPr/>
            </p:nvSpPr>
            <p:spPr>
              <a:xfrm rot="16200000" flipH="1">
                <a:off x="4561763" y="3054137"/>
                <a:ext cx="343709" cy="341629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2A939C0-7A54-4B04-AB26-B95690E72D63}"/>
                </a:ext>
              </a:extLst>
            </p:cNvPr>
            <p:cNvGrpSpPr/>
            <p:nvPr/>
          </p:nvGrpSpPr>
          <p:grpSpPr>
            <a:xfrm>
              <a:off x="5349060" y="1754841"/>
              <a:ext cx="1280160" cy="1280160"/>
              <a:chOff x="5643364" y="2652566"/>
              <a:chExt cx="1404610" cy="138880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476619-B56C-4719-942A-DB355F06C6A2}"/>
                  </a:ext>
                </a:extLst>
              </p:cNvPr>
              <p:cNvGrpSpPr/>
              <p:nvPr/>
            </p:nvGrpSpPr>
            <p:grpSpPr>
              <a:xfrm>
                <a:off x="5643364" y="2652566"/>
                <a:ext cx="1404610" cy="1388808"/>
                <a:chOff x="858083" y="2530548"/>
                <a:chExt cx="1404610" cy="1388808"/>
              </a:xfrm>
            </p:grpSpPr>
            <p:sp>
              <p:nvSpPr>
                <p:cNvPr id="41" name="Google Shape;273;p30">
                  <a:extLst>
                    <a:ext uri="{FF2B5EF4-FFF2-40B4-BE49-F238E27FC236}">
                      <a16:creationId xmlns:a16="http://schemas.microsoft.com/office/drawing/2014/main" id="{C4828EBB-E37F-4E52-8F3D-7EB067A2F87A}"/>
                    </a:ext>
                  </a:extLst>
                </p:cNvPr>
                <p:cNvSpPr/>
                <p:nvPr/>
              </p:nvSpPr>
              <p:spPr>
                <a:xfrm>
                  <a:off x="858083" y="2530548"/>
                  <a:ext cx="1404610" cy="1388808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275;p30">
                  <a:extLst>
                    <a:ext uri="{FF2B5EF4-FFF2-40B4-BE49-F238E27FC236}">
                      <a16:creationId xmlns:a16="http://schemas.microsoft.com/office/drawing/2014/main" id="{6060A0B3-6736-40EC-B21E-56D1DB88A9E9}"/>
                    </a:ext>
                  </a:extLst>
                </p:cNvPr>
                <p:cNvSpPr/>
                <p:nvPr/>
              </p:nvSpPr>
              <p:spPr>
                <a:xfrm>
                  <a:off x="981681" y="2652566"/>
                  <a:ext cx="1157415" cy="11447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 b="1" dirty="0">
                    <a:solidFill>
                      <a:srgbClr val="263238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2C2A190-5AE9-4505-ADD0-23DE37ECDE66}"/>
                    </a:ext>
                  </a:extLst>
                </p:cNvPr>
                <p:cNvSpPr txBox="1"/>
                <p:nvPr/>
              </p:nvSpPr>
              <p:spPr>
                <a:xfrm>
                  <a:off x="891055" y="3224952"/>
                  <a:ext cx="13386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263238"/>
                      </a:solidFill>
                      <a:latin typeface="Source Sans Pro"/>
                      <a:ea typeface="Source Sans Pro"/>
                    </a:rPr>
                    <a:t>Prototype</a:t>
                  </a:r>
                </a:p>
              </p:txBody>
            </p:sp>
          </p:grpSp>
          <p:sp>
            <p:nvSpPr>
              <p:cNvPr id="45" name="Trapezoid 28">
                <a:extLst>
                  <a:ext uri="{FF2B5EF4-FFF2-40B4-BE49-F238E27FC236}">
                    <a16:creationId xmlns:a16="http://schemas.microsoft.com/office/drawing/2014/main" id="{A6F51B1E-3C86-4633-A274-0CB4CBF445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13627" y="2995143"/>
                <a:ext cx="264082" cy="320040"/>
              </a:xfrm>
              <a:custGeom>
                <a:avLst/>
                <a:gdLst/>
                <a:ahLst/>
                <a:cxnLst/>
                <a:rect l="l" t="t" r="r" b="b"/>
                <a:pathLst>
                  <a:path w="2664297" h="3228846">
                    <a:moveTo>
                      <a:pt x="2006233" y="1910002"/>
                    </a:moveTo>
                    <a:cubicBezTo>
                      <a:pt x="2195393" y="2270441"/>
                      <a:pt x="2396463" y="2592453"/>
                      <a:pt x="2218318" y="2693318"/>
                    </a:cubicBezTo>
                    <a:cubicBezTo>
                      <a:pt x="1760490" y="2959655"/>
                      <a:pt x="875097" y="3011972"/>
                      <a:pt x="413381" y="2693318"/>
                    </a:cubicBezTo>
                    <a:cubicBezTo>
                      <a:pt x="278026" y="2578660"/>
                      <a:pt x="448417" y="2270210"/>
                      <a:pt x="622358" y="1918652"/>
                    </a:cubicBezTo>
                    <a:close/>
                    <a:moveTo>
                      <a:pt x="998355" y="318176"/>
                    </a:moveTo>
                    <a:lnTo>
                      <a:pt x="1054483" y="938365"/>
                    </a:lnTo>
                    <a:cubicBezTo>
                      <a:pt x="1073419" y="1202005"/>
                      <a:pt x="-94533" y="2544942"/>
                      <a:pt x="263185" y="2803859"/>
                    </a:cubicBezTo>
                    <a:cubicBezTo>
                      <a:pt x="799752" y="3120272"/>
                      <a:pt x="1828684" y="3068324"/>
                      <a:pt x="2360732" y="2803859"/>
                    </a:cubicBezTo>
                    <a:cubicBezTo>
                      <a:pt x="2817826" y="2582721"/>
                      <a:pt x="1567592" y="1249230"/>
                      <a:pt x="1559424" y="938364"/>
                    </a:cubicBezTo>
                    <a:lnTo>
                      <a:pt x="1635785" y="320808"/>
                    </a:lnTo>
                    <a:lnTo>
                      <a:pt x="1616510" y="323841"/>
                    </a:lnTo>
                    <a:cubicBezTo>
                      <a:pt x="1541035" y="362546"/>
                      <a:pt x="1432716" y="386340"/>
                      <a:pt x="1312455" y="386340"/>
                    </a:cubicBezTo>
                    <a:cubicBezTo>
                      <a:pt x="1186664" y="386340"/>
                      <a:pt x="1073940" y="360308"/>
                      <a:pt x="998355" y="318176"/>
                    </a:cubicBezTo>
                    <a:close/>
                    <a:moveTo>
                      <a:pt x="1312455" y="60748"/>
                    </a:moveTo>
                    <a:cubicBezTo>
                      <a:pt x="1155275" y="60748"/>
                      <a:pt x="1027857" y="120035"/>
                      <a:pt x="1027857" y="193171"/>
                    </a:cubicBezTo>
                    <a:cubicBezTo>
                      <a:pt x="1027857" y="266307"/>
                      <a:pt x="1155275" y="325594"/>
                      <a:pt x="1312455" y="325594"/>
                    </a:cubicBezTo>
                    <a:cubicBezTo>
                      <a:pt x="1469634" y="325594"/>
                      <a:pt x="1597052" y="266307"/>
                      <a:pt x="1597052" y="193171"/>
                    </a:cubicBezTo>
                    <a:cubicBezTo>
                      <a:pt x="1597052" y="120035"/>
                      <a:pt x="1469634" y="60748"/>
                      <a:pt x="1312455" y="60748"/>
                    </a:cubicBezTo>
                    <a:close/>
                    <a:moveTo>
                      <a:pt x="1312455" y="0"/>
                    </a:moveTo>
                    <a:cubicBezTo>
                      <a:pt x="1537130" y="0"/>
                      <a:pt x="1720121" y="83046"/>
                      <a:pt x="1726235" y="186847"/>
                    </a:cubicBezTo>
                    <a:cubicBezTo>
                      <a:pt x="1726742" y="186524"/>
                      <a:pt x="1727174" y="186120"/>
                      <a:pt x="1727606" y="185717"/>
                    </a:cubicBezTo>
                    <a:lnTo>
                      <a:pt x="1727102" y="190850"/>
                    </a:lnTo>
                    <a:cubicBezTo>
                      <a:pt x="1727595" y="191614"/>
                      <a:pt x="1727605" y="192391"/>
                      <a:pt x="1727605" y="193170"/>
                    </a:cubicBezTo>
                    <a:lnTo>
                      <a:pt x="1726271" y="199326"/>
                    </a:lnTo>
                    <a:lnTo>
                      <a:pt x="1655630" y="919826"/>
                    </a:lnTo>
                    <a:cubicBezTo>
                      <a:pt x="1665213" y="1268678"/>
                      <a:pt x="3079202" y="2735754"/>
                      <a:pt x="2542920" y="2983914"/>
                    </a:cubicBezTo>
                    <a:cubicBezTo>
                      <a:pt x="1918698" y="3280693"/>
                      <a:pt x="711513" y="3338989"/>
                      <a:pt x="81991" y="2983914"/>
                    </a:cubicBezTo>
                    <a:cubicBezTo>
                      <a:pt x="-337699" y="2693358"/>
                      <a:pt x="991496" y="1215684"/>
                      <a:pt x="969280" y="919828"/>
                    </a:cubicBezTo>
                    <a:lnTo>
                      <a:pt x="898640" y="199335"/>
                    </a:lnTo>
                    <a:cubicBezTo>
                      <a:pt x="897375" y="197339"/>
                      <a:pt x="897304" y="195258"/>
                      <a:pt x="897304" y="193170"/>
                    </a:cubicBezTo>
                    <a:lnTo>
                      <a:pt x="897808" y="190847"/>
                    </a:lnTo>
                    <a:lnTo>
                      <a:pt x="897305" y="185717"/>
                    </a:lnTo>
                    <a:lnTo>
                      <a:pt x="898687" y="186789"/>
                    </a:lnTo>
                    <a:cubicBezTo>
                      <a:pt x="904857" y="83015"/>
                      <a:pt x="1087821" y="0"/>
                      <a:pt x="1312455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65EFDB5-092F-4EF9-B352-25AE1CAA2C60}"/>
                </a:ext>
              </a:extLst>
            </p:cNvPr>
            <p:cNvGrpSpPr/>
            <p:nvPr/>
          </p:nvGrpSpPr>
          <p:grpSpPr>
            <a:xfrm>
              <a:off x="6836308" y="1754841"/>
              <a:ext cx="1280160" cy="1280160"/>
              <a:chOff x="7200993" y="2422757"/>
              <a:chExt cx="1404610" cy="138880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F0BFFFF-837B-4367-A0C4-D62DAD25FBE8}"/>
                  </a:ext>
                </a:extLst>
              </p:cNvPr>
              <p:cNvGrpSpPr/>
              <p:nvPr/>
            </p:nvGrpSpPr>
            <p:grpSpPr>
              <a:xfrm>
                <a:off x="7200993" y="2422757"/>
                <a:ext cx="1404610" cy="1388808"/>
                <a:chOff x="858083" y="2530548"/>
                <a:chExt cx="1404610" cy="1388808"/>
              </a:xfrm>
            </p:grpSpPr>
            <p:sp>
              <p:nvSpPr>
                <p:cNvPr id="47" name="Google Shape;273;p30">
                  <a:extLst>
                    <a:ext uri="{FF2B5EF4-FFF2-40B4-BE49-F238E27FC236}">
                      <a16:creationId xmlns:a16="http://schemas.microsoft.com/office/drawing/2014/main" id="{F3CE9CC0-D2AE-4E9A-96B9-5F7253FFB500}"/>
                    </a:ext>
                  </a:extLst>
                </p:cNvPr>
                <p:cNvSpPr/>
                <p:nvPr/>
              </p:nvSpPr>
              <p:spPr>
                <a:xfrm>
                  <a:off x="858083" y="2530548"/>
                  <a:ext cx="1404610" cy="1388808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275;p30">
                  <a:extLst>
                    <a:ext uri="{FF2B5EF4-FFF2-40B4-BE49-F238E27FC236}">
                      <a16:creationId xmlns:a16="http://schemas.microsoft.com/office/drawing/2014/main" id="{E21F77F6-BE59-4642-8EF8-5146CB8F10D1}"/>
                    </a:ext>
                  </a:extLst>
                </p:cNvPr>
                <p:cNvSpPr/>
                <p:nvPr/>
              </p:nvSpPr>
              <p:spPr>
                <a:xfrm>
                  <a:off x="981681" y="2652566"/>
                  <a:ext cx="1157415" cy="11447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CFD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 b="1" dirty="0">
                    <a:solidFill>
                      <a:srgbClr val="263238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7909CFE-E64B-4AD6-BB52-B6F410679036}"/>
                    </a:ext>
                  </a:extLst>
                </p:cNvPr>
                <p:cNvSpPr txBox="1"/>
                <p:nvPr/>
              </p:nvSpPr>
              <p:spPr>
                <a:xfrm>
                  <a:off x="891055" y="3224952"/>
                  <a:ext cx="13386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263238"/>
                      </a:solidFill>
                      <a:latin typeface="Source Sans Pro"/>
                      <a:ea typeface="Source Sans Pro"/>
                    </a:rPr>
                    <a:t>Test</a:t>
                  </a:r>
                </a:p>
              </p:txBody>
            </p:sp>
          </p:grpSp>
          <p:sp>
            <p:nvSpPr>
              <p:cNvPr id="51" name="Block Arc 41">
                <a:extLst>
                  <a:ext uri="{FF2B5EF4-FFF2-40B4-BE49-F238E27FC236}">
                    <a16:creationId xmlns:a16="http://schemas.microsoft.com/office/drawing/2014/main" id="{9E1C9461-1CCE-4C41-8C12-EC70A566513B}"/>
                  </a:ext>
                </a:extLst>
              </p:cNvPr>
              <p:cNvSpPr/>
              <p:nvPr/>
            </p:nvSpPr>
            <p:spPr>
              <a:xfrm>
                <a:off x="7743353" y="2774584"/>
                <a:ext cx="315123" cy="291384"/>
              </a:xfrm>
              <a:custGeom>
                <a:avLst/>
                <a:gdLst/>
                <a:ahLst/>
                <a:cxnLst/>
                <a:rect l="l" t="t" r="r" b="b"/>
                <a:pathLst>
                  <a:path w="2844151" h="2880180">
                    <a:moveTo>
                      <a:pt x="2390187" y="1502145"/>
                    </a:moveTo>
                    <a:lnTo>
                      <a:pt x="2844151" y="1530794"/>
                    </a:lnTo>
                    <a:cubicBezTo>
                      <a:pt x="2804784" y="2154619"/>
                      <a:pt x="2367464" y="2681809"/>
                      <a:pt x="1761650" y="2835749"/>
                    </a:cubicBezTo>
                    <a:cubicBezTo>
                      <a:pt x="1191486" y="2980631"/>
                      <a:pt x="594633" y="2763755"/>
                      <a:pt x="252983" y="2293680"/>
                    </a:cubicBezTo>
                    <a:lnTo>
                      <a:pt x="102982" y="2380283"/>
                    </a:lnTo>
                    <a:lnTo>
                      <a:pt x="104524" y="1603708"/>
                    </a:lnTo>
                    <a:lnTo>
                      <a:pt x="777828" y="1990661"/>
                    </a:lnTo>
                    <a:lnTo>
                      <a:pt x="648358" y="2065410"/>
                    </a:lnTo>
                    <a:cubicBezTo>
                      <a:pt x="886760" y="2358087"/>
                      <a:pt x="1276546" y="2489694"/>
                      <a:pt x="1649627" y="2394891"/>
                    </a:cubicBezTo>
                    <a:cubicBezTo>
                      <a:pt x="2064076" y="2289577"/>
                      <a:pt x="2363256" y="1928916"/>
                      <a:pt x="2390187" y="1502145"/>
                    </a:cubicBezTo>
                    <a:close/>
                    <a:moveTo>
                      <a:pt x="1424249" y="58"/>
                    </a:moveTo>
                    <a:cubicBezTo>
                      <a:pt x="1880498" y="-4073"/>
                      <a:pt x="2318325" y="209551"/>
                      <a:pt x="2591169" y="586524"/>
                    </a:cubicBezTo>
                    <a:lnTo>
                      <a:pt x="2741170" y="499921"/>
                    </a:lnTo>
                    <a:lnTo>
                      <a:pt x="2739628" y="1276497"/>
                    </a:lnTo>
                    <a:lnTo>
                      <a:pt x="2066324" y="889544"/>
                    </a:lnTo>
                    <a:lnTo>
                      <a:pt x="2195793" y="814795"/>
                    </a:lnTo>
                    <a:cubicBezTo>
                      <a:pt x="1957391" y="522118"/>
                      <a:pt x="1567606" y="390511"/>
                      <a:pt x="1194524" y="485313"/>
                    </a:cubicBezTo>
                    <a:cubicBezTo>
                      <a:pt x="780075" y="590627"/>
                      <a:pt x="480895" y="951288"/>
                      <a:pt x="453964" y="1378059"/>
                    </a:cubicBezTo>
                    <a:lnTo>
                      <a:pt x="0" y="1349410"/>
                    </a:lnTo>
                    <a:cubicBezTo>
                      <a:pt x="39367" y="725585"/>
                      <a:pt x="476687" y="198395"/>
                      <a:pt x="1082501" y="44455"/>
                    </a:cubicBezTo>
                    <a:cubicBezTo>
                      <a:pt x="1196091" y="15591"/>
                      <a:pt x="1310740" y="1086"/>
                      <a:pt x="1424249" y="58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484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       Empathize</a:t>
            </a:r>
            <a:endParaRPr sz="2400" b="1"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5" name="Heart 38">
            <a:extLst>
              <a:ext uri="{FF2B5EF4-FFF2-40B4-BE49-F238E27FC236}">
                <a16:creationId xmlns:a16="http://schemas.microsoft.com/office/drawing/2014/main" id="{A782AE7C-1A2F-446D-A0A1-A57D6618896D}"/>
              </a:ext>
            </a:extLst>
          </p:cNvPr>
          <p:cNvSpPr/>
          <p:nvPr/>
        </p:nvSpPr>
        <p:spPr>
          <a:xfrm>
            <a:off x="895477" y="541596"/>
            <a:ext cx="395442" cy="372553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ABB527-D6A8-421D-B6ED-2EFCA6D2A35B}"/>
              </a:ext>
            </a:extLst>
          </p:cNvPr>
          <p:cNvGrpSpPr/>
          <p:nvPr/>
        </p:nvGrpSpPr>
        <p:grpSpPr>
          <a:xfrm>
            <a:off x="1600200" y="1161073"/>
            <a:ext cx="5943600" cy="3108960"/>
            <a:chOff x="471285" y="1161073"/>
            <a:chExt cx="5564675" cy="3108960"/>
          </a:xfrm>
        </p:grpSpPr>
        <p:sp>
          <p:nvSpPr>
            <p:cNvPr id="56" name="Google Shape;491;p42">
              <a:extLst>
                <a:ext uri="{FF2B5EF4-FFF2-40B4-BE49-F238E27FC236}">
                  <a16:creationId xmlns:a16="http://schemas.microsoft.com/office/drawing/2014/main" id="{96CB7C53-0D36-4EB1-AA4B-6C4096287E6F}"/>
                </a:ext>
              </a:extLst>
            </p:cNvPr>
            <p:cNvSpPr/>
            <p:nvPr/>
          </p:nvSpPr>
          <p:spPr>
            <a:xfrm>
              <a:off x="471285" y="1161073"/>
              <a:ext cx="5564675" cy="3108960"/>
            </a:xfrm>
            <a:prstGeom prst="rect">
              <a:avLst/>
            </a:prstGeom>
            <a:noFill/>
            <a:ln w="12700">
              <a:solidFill>
                <a:srgbClr val="CFD8DC"/>
              </a:solidFill>
            </a:ln>
          </p:spPr>
          <p:txBody>
            <a:bodyPr spcFirstLastPara="1" wrap="square" lIns="91425" tIns="91425" rIns="1371600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0091EA"/>
                  </a:solidFill>
                  <a:latin typeface="TH Niramit AS" panose="02000506000000020004" pitchFamily="2" charset="-34"/>
                  <a:ea typeface="Source Sans Pro"/>
                  <a:cs typeface="TH Niramit AS" panose="02000506000000020004" pitchFamily="2" charset="-34"/>
                  <a:sym typeface="Source Sans Pro"/>
                </a:rPr>
                <a:t>Interview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06E6FB-6F8C-46B1-96BE-D0998390BB0E}"/>
                </a:ext>
              </a:extLst>
            </p:cNvPr>
            <p:cNvSpPr txBox="1"/>
            <p:nvPr/>
          </p:nvSpPr>
          <p:spPr>
            <a:xfrm>
              <a:off x="1936998" y="1545426"/>
              <a:ext cx="395110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91EA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Name :</a:t>
              </a:r>
              <a:r>
                <a:rPr lang="th-TH" sz="1200" b="1" dirty="0">
                  <a:solidFill>
                    <a:srgbClr val="0091EA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 </a:t>
              </a:r>
              <a:r>
                <a:rPr lang="th-TH" sz="1200" dirty="0">
                  <a:latin typeface="TH Niramit AS" panose="02000506000000020004" pitchFamily="2" charset="-34"/>
                  <a:cs typeface="TH Niramit AS" panose="02000506000000020004" pitchFamily="2" charset="-34"/>
                </a:rPr>
                <a:t>แนต	</a:t>
              </a:r>
              <a:r>
                <a:rPr lang="en-US" sz="1200" b="1" dirty="0">
                  <a:solidFill>
                    <a:srgbClr val="0091EA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Profile :</a:t>
              </a:r>
              <a:r>
                <a:rPr lang="th-TH" sz="1200" b="1" dirty="0">
                  <a:solidFill>
                    <a:srgbClr val="0091EA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 </a:t>
              </a:r>
              <a:r>
                <a:rPr lang="th-TH" sz="1200" dirty="0">
                  <a:latin typeface="TH Niramit AS" panose="02000506000000020004" pitchFamily="2" charset="-34"/>
                  <a:cs typeface="TH Niramit AS" panose="02000506000000020004" pitchFamily="2" charset="-34"/>
                </a:rPr>
                <a:t>พนักงานออฟฟิตในกรุงเทพฯ เพศหญิง อายุ </a:t>
              </a:r>
              <a:r>
                <a:rPr lang="en-US" sz="1200" dirty="0">
                  <a:latin typeface="TH Niramit AS" panose="02000506000000020004" pitchFamily="2" charset="-34"/>
                  <a:cs typeface="TH Niramit AS" panose="02000506000000020004" pitchFamily="2" charset="-34"/>
                </a:rPr>
                <a:t>25 </a:t>
              </a:r>
              <a:r>
                <a:rPr lang="th-TH" sz="1200" dirty="0">
                  <a:latin typeface="TH Niramit AS" panose="02000506000000020004" pitchFamily="2" charset="-34"/>
                  <a:cs typeface="TH Niramit AS" panose="02000506000000020004" pitchFamily="2" charset="-34"/>
                </a:rPr>
                <a:t>ปี </a:t>
              </a:r>
            </a:p>
            <a:p>
              <a:r>
                <a:rPr lang="en-US" sz="1200" b="1" dirty="0">
                  <a:solidFill>
                    <a:srgbClr val="0091EA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Lifestyle :</a:t>
              </a:r>
              <a:r>
                <a:rPr lang="th-TH" sz="1200" b="1" dirty="0">
                  <a:solidFill>
                    <a:srgbClr val="0091EA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h-TH" sz="1200" dirty="0">
                  <a:latin typeface="TH Niramit AS" panose="02000506000000020004" pitchFamily="2" charset="-34"/>
                  <a:cs typeface="TH Niramit AS" panose="02000506000000020004" pitchFamily="2" charset="-34"/>
                </a:rPr>
                <a:t>ชอบการทำขนม เช่น เค้ก ขนมปัง คุ้กกี้ เป็นชีวิตจิดใจ ปรกติทำรับประทานในครอบครัว และแจกจ่ายให้เพื่อนฝูง</a:t>
              </a:r>
              <a:r>
                <a:rPr lang="en-US" sz="1200" dirty="0">
                  <a:latin typeface="TH Niramit AS" panose="02000506000000020004" pitchFamily="2" charset="-34"/>
                  <a:cs typeface="TH Niramit AS" panose="02000506000000020004" pitchFamily="2" charset="-34"/>
                </a:rPr>
                <a:t> </a:t>
              </a:r>
              <a:r>
                <a:rPr lang="th-TH" sz="1200" dirty="0">
                  <a:latin typeface="TH Niramit AS" panose="02000506000000020004" pitchFamily="2" charset="-34"/>
                  <a:cs typeface="TH Niramit AS" panose="02000506000000020004" pitchFamily="2" charset="-34"/>
                </a:rPr>
                <a:t>เรียนรู้สูตร และการทำจากอินเตอร์เน็ตด้วยตนเอง ใช้เวลาในวันหยุดสุดสัปดาห์ในการทำขนมที่บ้าน เพื่อผ่อนคลายความเครียดจากงานประจำ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h-TH" sz="1200" dirty="0">
                  <a:latin typeface="TH Niramit AS" panose="02000506000000020004" pitchFamily="2" charset="-34"/>
                  <a:cs typeface="TH Niramit AS" panose="02000506000000020004" pitchFamily="2" charset="-34"/>
                </a:rPr>
                <a:t>แม้จะชอบ แต่รู้สึกว่าเสียเวลาในการทำนานมากกว่า </a:t>
              </a:r>
              <a:r>
                <a:rPr lang="en-US" sz="1200" dirty="0">
                  <a:latin typeface="TH Niramit AS" panose="02000506000000020004" pitchFamily="2" charset="-34"/>
                  <a:cs typeface="TH Niramit AS" panose="02000506000000020004" pitchFamily="2" charset="-34"/>
                </a:rPr>
                <a:t>2 </a:t>
              </a:r>
              <a:r>
                <a:rPr lang="th-TH" sz="1200" dirty="0">
                  <a:latin typeface="TH Niramit AS" panose="02000506000000020004" pitchFamily="2" charset="-34"/>
                  <a:cs typeface="TH Niramit AS" panose="02000506000000020004" pitchFamily="2" charset="-34"/>
                </a:rPr>
                <a:t>ชั่วโมง โดยเฉพาะ</a:t>
              </a:r>
              <a:r>
                <a:rPr lang="th-TH" sz="1200" dirty="0">
                  <a:solidFill>
                    <a:srgbClr val="263238"/>
                  </a:solidFill>
                  <a:latin typeface="TH Niramit AS" panose="02000506000000020004" pitchFamily="2" charset="-34"/>
                  <a:ea typeface="Source Sans Pro"/>
                  <a:cs typeface="TH Niramit AS" panose="02000506000000020004" pitchFamily="2" charset="-34"/>
                  <a:sym typeface="Source Sans Pro"/>
                </a:rPr>
                <a:t>การอบซึ่งใช้เวลามากกว่า </a:t>
              </a:r>
              <a:r>
                <a:rPr lang="en-US" sz="1200" dirty="0">
                  <a:solidFill>
                    <a:srgbClr val="263238"/>
                  </a:solidFill>
                  <a:latin typeface="TH Niramit AS" panose="02000506000000020004" pitchFamily="2" charset="-34"/>
                  <a:ea typeface="Source Sans Pro"/>
                  <a:cs typeface="TH Niramit AS" panose="02000506000000020004" pitchFamily="2" charset="-34"/>
                  <a:sym typeface="Source Sans Pro"/>
                </a:rPr>
                <a:t>1 </a:t>
              </a:r>
              <a:r>
                <a:rPr lang="th-TH" sz="1200" dirty="0">
                  <a:solidFill>
                    <a:srgbClr val="263238"/>
                  </a:solidFill>
                  <a:latin typeface="TH Niramit AS" panose="02000506000000020004" pitchFamily="2" charset="-34"/>
                  <a:ea typeface="Source Sans Pro"/>
                  <a:cs typeface="TH Niramit AS" panose="02000506000000020004" pitchFamily="2" charset="-34"/>
                  <a:sym typeface="Source Sans Pro"/>
                </a:rPr>
                <a:t>ชั่วโมง การอบนานไป หรือตั้งอุณหภุมิสูงไปทำให้ขนมไหม้ แต่หากน้อยเกินไปจะทำให้ขนมสุกช้า คนทำจะต้องเช็คความสุกโดยการสังเกต หรือเอาไม้จิ้มเป็นระยะๆ ไม่สามารถไปทำกิจกรรมอื่นในวันหยุด เช่น ช้อปปิ้ง ซักผ้า จัดบ้าน ออกกำลังกาย ได้</a:t>
              </a:r>
              <a:r>
                <a:rPr lang="en-US" sz="1200" dirty="0">
                  <a:solidFill>
                    <a:srgbClr val="263238"/>
                  </a:solidFill>
                  <a:latin typeface="TH Niramit AS" panose="02000506000000020004" pitchFamily="2" charset="-34"/>
                  <a:ea typeface="Source Sans Pro"/>
                  <a:cs typeface="TH Niramit AS" panose="02000506000000020004" pitchFamily="2" charset="-34"/>
                  <a:sym typeface="Source Sans Pro"/>
                </a:rPr>
                <a:t> </a:t>
              </a:r>
              <a:endParaRPr lang="th-TH" sz="1200" dirty="0">
                <a:solidFill>
                  <a:srgbClr val="263238"/>
                </a:solidFill>
                <a:latin typeface="TH Niramit AS" panose="02000506000000020004" pitchFamily="2" charset="-34"/>
                <a:ea typeface="Source Sans Pro"/>
                <a:cs typeface="TH Niramit AS" panose="02000506000000020004" pitchFamily="2" charset="-34"/>
                <a:sym typeface="Source Sans Pro"/>
              </a:endParaRPr>
            </a:p>
            <a:p>
              <a:r>
                <a:rPr lang="en-US" sz="1200" b="1" dirty="0">
                  <a:solidFill>
                    <a:srgbClr val="0091EA"/>
                  </a:solidFill>
                  <a:latin typeface="TH Niramit AS" panose="02000506000000020004" pitchFamily="2" charset="-34"/>
                  <a:cs typeface="TH Niramit AS" panose="02000506000000020004" pitchFamily="2" charset="-34"/>
                  <a:sym typeface="Source Sans Pro"/>
                </a:rPr>
                <a:t>Additional Information :</a:t>
              </a:r>
              <a:endParaRPr lang="th-TH" sz="1200" b="1" dirty="0">
                <a:solidFill>
                  <a:srgbClr val="0091EA"/>
                </a:solidFill>
                <a:latin typeface="TH Niramit AS" panose="02000506000000020004" pitchFamily="2" charset="-34"/>
                <a:cs typeface="TH Niramit AS" panose="02000506000000020004" pitchFamily="2" charset="-34"/>
                <a:sym typeface="Source Sans Pro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h-TH" sz="1200" dirty="0">
                  <a:solidFill>
                    <a:srgbClr val="263238"/>
                  </a:solidFill>
                  <a:latin typeface="TH Niramit AS" panose="02000506000000020004" pitchFamily="2" charset="-34"/>
                  <a:ea typeface="Source Sans Pro"/>
                  <a:cs typeface="TH Niramit AS" panose="02000506000000020004" pitchFamily="2" charset="-34"/>
                  <a:sym typeface="Source Sans Pro"/>
                </a:rPr>
                <a:t>ปัจจัยที่ส่งผลต่อการสุกของขนมมีหลายอย่าง เช่น อุณหภูมิเตาอบ ความชื้น ขนาดเตาอบ ขนาดของขนม ประเภทของขนม ประเภทของพิมพ์ที่ใช้อบ ทำให้ในบางครั้งแม้จะใช้เวลา และอุณหภูมิ เท่ากับที่สูตรเขียนไว้ ก็อาจทำให้ขนมไม่สุก หรือไหม้ได้ ทำให้เกิดความกังวล และเสียเวลาเฝ้า เป็นปัญหาที่คนทำขนมมือสมัครเล่นเจอเป็นประจำ</a:t>
              </a:r>
            </a:p>
          </p:txBody>
        </p:sp>
        <p:pic>
          <p:nvPicPr>
            <p:cNvPr id="1026" name="Picture 2" descr="Free Photo | Young asian woman posing in kitchen at home with baking  utensils">
              <a:extLst>
                <a:ext uri="{FF2B5EF4-FFF2-40B4-BE49-F238E27FC236}">
                  <a16:creationId xmlns:a16="http://schemas.microsoft.com/office/drawing/2014/main" id="{B781D825-5F2E-43C8-9802-5E48AF2A1C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2" r="16975"/>
            <a:stretch/>
          </p:blipFill>
          <p:spPr bwMode="auto">
            <a:xfrm>
              <a:off x="756653" y="1628881"/>
              <a:ext cx="1032493" cy="1255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012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       </a:t>
            </a:r>
            <a:r>
              <a:rPr lang="en-US" sz="2400" b="1" dirty="0"/>
              <a:t>Define</a:t>
            </a:r>
            <a:endParaRPr sz="2400" b="1"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Donut 24">
            <a:extLst>
              <a:ext uri="{FF2B5EF4-FFF2-40B4-BE49-F238E27FC236}">
                <a16:creationId xmlns:a16="http://schemas.microsoft.com/office/drawing/2014/main" id="{9D1AD0B9-0A7A-4966-8175-E6C8210F1A0A}"/>
              </a:ext>
            </a:extLst>
          </p:cNvPr>
          <p:cNvSpPr/>
          <p:nvPr/>
        </p:nvSpPr>
        <p:spPr>
          <a:xfrm>
            <a:off x="853691" y="524811"/>
            <a:ext cx="391411" cy="39586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096A08-7EAC-4EB0-B01F-F268730607C7}"/>
              </a:ext>
            </a:extLst>
          </p:cNvPr>
          <p:cNvGrpSpPr/>
          <p:nvPr/>
        </p:nvGrpSpPr>
        <p:grpSpPr>
          <a:xfrm>
            <a:off x="1600200" y="1190408"/>
            <a:ext cx="5943600" cy="3108960"/>
            <a:chOff x="1078454" y="1190408"/>
            <a:chExt cx="5943600" cy="3108960"/>
          </a:xfrm>
        </p:grpSpPr>
        <p:sp>
          <p:nvSpPr>
            <p:cNvPr id="12" name="Google Shape;491;p42">
              <a:extLst>
                <a:ext uri="{FF2B5EF4-FFF2-40B4-BE49-F238E27FC236}">
                  <a16:creationId xmlns:a16="http://schemas.microsoft.com/office/drawing/2014/main" id="{B7F43FDC-2382-4FD8-85BE-B64617E95C6E}"/>
                </a:ext>
              </a:extLst>
            </p:cNvPr>
            <p:cNvSpPr/>
            <p:nvPr/>
          </p:nvSpPr>
          <p:spPr>
            <a:xfrm>
              <a:off x="1078454" y="1190408"/>
              <a:ext cx="5943600" cy="3108960"/>
            </a:xfrm>
            <a:prstGeom prst="rect">
              <a:avLst/>
            </a:prstGeom>
            <a:noFill/>
            <a:ln w="12700">
              <a:solidFill>
                <a:srgbClr val="CFD8DC"/>
              </a:solidFill>
            </a:ln>
          </p:spPr>
          <p:txBody>
            <a:bodyPr spcFirstLastPara="1" wrap="square" lIns="91425" tIns="91425" rIns="1371600" bIns="91425" anchor="t" anchorCtr="0">
              <a:noAutofit/>
            </a:bodyPr>
            <a:lstStyle/>
            <a:p>
              <a:r>
                <a:rPr lang="en-US" sz="2000" b="1" dirty="0">
                  <a:solidFill>
                    <a:srgbClr val="0091EA"/>
                  </a:solidFill>
                  <a:latin typeface="TH Niramit AS" panose="02000506000000020004" pitchFamily="2" charset="-34"/>
                  <a:ea typeface="Source Sans Pro"/>
                  <a:cs typeface="TH Niramit AS" panose="02000506000000020004" pitchFamily="2" charset="-34"/>
                  <a:sym typeface="Source Sans Pro"/>
                </a:rPr>
                <a:t>Problem Framework</a:t>
              </a:r>
              <a:endParaRPr lang="th-TH" sz="2000" b="1" dirty="0">
                <a:solidFill>
                  <a:srgbClr val="0091EA"/>
                </a:solidFill>
                <a:latin typeface="TH Niramit AS" panose="02000506000000020004" pitchFamily="2" charset="-34"/>
                <a:ea typeface="Source Sans Pro"/>
                <a:cs typeface="TH Niramit AS" panose="02000506000000020004" pitchFamily="2" charset="-34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b="1" u="sng" dirty="0">
                <a:solidFill>
                  <a:schemeClr val="dk1"/>
                </a:solidFill>
                <a:latin typeface="TH Niramit AS" panose="02000506000000020004" pitchFamily="2" charset="-34"/>
                <a:ea typeface="Source Sans Pro"/>
                <a:cs typeface="TH Niramit AS" panose="02000506000000020004" pitchFamily="2" charset="-34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C906A7-E0FC-41AE-9B68-75EBFBAF9864}"/>
                </a:ext>
              </a:extLst>
            </p:cNvPr>
            <p:cNvSpPr txBox="1"/>
            <p:nvPr/>
          </p:nvSpPr>
          <p:spPr>
            <a:xfrm>
              <a:off x="1639869" y="1744614"/>
              <a:ext cx="4820769" cy="2185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3"/>
              <a:r>
                <a:rPr lang="en-US" sz="1200" b="1" dirty="0">
                  <a:solidFill>
                    <a:srgbClr val="0091EA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User Description : </a:t>
              </a:r>
              <a:endParaRPr lang="th-TH" sz="1200" b="1" dirty="0">
                <a:solidFill>
                  <a:srgbClr val="0091EA"/>
                </a:solidFill>
                <a:latin typeface="TH Niramit AS" panose="02000506000000020004" pitchFamily="2" charset="-34"/>
                <a:cs typeface="TH Niramit AS" panose="02000506000000020004" pitchFamily="2" charset="-34"/>
              </a:endParaRPr>
            </a:p>
            <a:p>
              <a:pPr lvl="3"/>
              <a:r>
                <a:rPr lang="th-TH" sz="1200" dirty="0">
                  <a:latin typeface="TH Niramit AS" panose="02000506000000020004" pitchFamily="2" charset="-34"/>
                  <a:cs typeface="TH Niramit AS" panose="02000506000000020004" pitchFamily="2" charset="-34"/>
                </a:rPr>
                <a:t>     อยากทำขนม แต่ไม่อยากเฝ้าเตาอบ</a:t>
              </a:r>
            </a:p>
            <a:p>
              <a:pPr lvl="3"/>
              <a:endParaRPr lang="en-US" sz="800" dirty="0">
                <a:latin typeface="TH Niramit AS" panose="02000506000000020004" pitchFamily="2" charset="-34"/>
                <a:cs typeface="TH Niramit AS" panose="02000506000000020004" pitchFamily="2" charset="-34"/>
              </a:endParaRPr>
            </a:p>
            <a:p>
              <a:pPr lvl="3"/>
              <a:r>
                <a:rPr lang="en-US" sz="1200" b="1" dirty="0">
                  <a:solidFill>
                    <a:srgbClr val="0091EA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User’s need :</a:t>
              </a:r>
              <a:r>
                <a:rPr lang="th-TH" sz="1200" b="1" dirty="0">
                  <a:solidFill>
                    <a:srgbClr val="0091EA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 </a:t>
              </a:r>
            </a:p>
            <a:p>
              <a:pPr lvl="3"/>
              <a:r>
                <a:rPr lang="th-TH" sz="1200" dirty="0">
                  <a:solidFill>
                    <a:schemeClr val="tx1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     อยากให้เตาอบมีฟังก์ชั่นวิเคราะห์ไว้ว่าแล้วต้องตั้งอุณหภูมิเตาอบเท่าไร ใช้ระยะเวลาเท่าไรจากปริมาณขนมที่ใส่ไป จะได้ไม่ต้องกังวล</a:t>
              </a:r>
              <a:r>
                <a:rPr lang="en-US" sz="1200" dirty="0">
                  <a:solidFill>
                    <a:schemeClr val="tx1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 </a:t>
              </a:r>
              <a:r>
                <a:rPr lang="th-TH" sz="1200" dirty="0">
                  <a:solidFill>
                    <a:schemeClr val="tx1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นั่งเฝ้าตลอดเวลา และเสียเวลาเพิ่มขึ้นเมื่ออบนานก็ที่คิดไว้</a:t>
              </a:r>
            </a:p>
            <a:p>
              <a:pPr lvl="3"/>
              <a:endParaRPr lang="en-US" sz="8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endParaRPr>
            </a:p>
            <a:p>
              <a:pPr lvl="3"/>
              <a:r>
                <a:rPr lang="en-US" sz="1200" b="1" dirty="0">
                  <a:solidFill>
                    <a:srgbClr val="0091EA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User’s insight :</a:t>
              </a:r>
              <a:r>
                <a:rPr lang="th-TH" sz="1200" b="1" dirty="0">
                  <a:solidFill>
                    <a:srgbClr val="0091EA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 </a:t>
              </a:r>
            </a:p>
            <a:p>
              <a:pPr lvl="3"/>
              <a:r>
                <a:rPr lang="th-TH" sz="1200" dirty="0">
                  <a:solidFill>
                    <a:schemeClr val="tx1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    แม้ว่า </a:t>
              </a:r>
              <a:r>
                <a:rPr lang="en-US" sz="1200" dirty="0">
                  <a:solidFill>
                    <a:schemeClr val="tx1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user </a:t>
              </a:r>
              <a:r>
                <a:rPr lang="th-TH" sz="1200" dirty="0">
                  <a:solidFill>
                    <a:schemeClr val="tx1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จะอยากได้เตาอบที่วิเคราะห์อุณภูมิ และเวลาได้ แต่จริงๆ แล้ว </a:t>
              </a:r>
              <a:r>
                <a:rPr lang="en-US" sz="1200" dirty="0">
                  <a:solidFill>
                    <a:schemeClr val="tx1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user </a:t>
              </a:r>
              <a:r>
                <a:rPr lang="th-TH" sz="1200" dirty="0">
                  <a:solidFill>
                    <a:schemeClr val="tx1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ต้องการที่จะ </a:t>
              </a:r>
              <a:r>
                <a:rPr lang="en-US" sz="1200" dirty="0">
                  <a:solidFill>
                    <a:schemeClr val="tx1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monitor</a:t>
              </a:r>
              <a:r>
                <a:rPr lang="th-TH" sz="1200" dirty="0">
                  <a:solidFill>
                    <a:schemeClr val="tx1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 ขนมตลอดเวลา โดยไม่ต้องนั่งเฝ้าหน้าเตาเพื่อลดความกังวลมากกว่า หากสามารถทำระบบที่ให้ </a:t>
              </a:r>
              <a:r>
                <a:rPr lang="en-US" sz="1200" dirty="0">
                  <a:solidFill>
                    <a:schemeClr val="tx1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user </a:t>
              </a:r>
              <a:r>
                <a:rPr lang="th-TH" sz="1200" dirty="0">
                  <a:solidFill>
                    <a:schemeClr val="tx1"/>
                  </a:solidFill>
                  <a:latin typeface="TH Niramit AS" panose="02000506000000020004" pitchFamily="2" charset="-34"/>
                  <a:cs typeface="TH Niramit AS" panose="02000506000000020004" pitchFamily="2" charset="-34"/>
                </a:rPr>
                <a:t>เห็นขนมตลอดเวลา เช็คความสุกของขนมได้ และสามารถปรับแผงควบคุมเตาอบได้ โดยไม่ต้องอยู่หน้าเตาอบจะตอบโจทย์มากกว่า</a:t>
              </a:r>
              <a:endParaRPr lang="en-US" sz="12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07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      </a:t>
            </a:r>
            <a:r>
              <a:rPr lang="en-US" sz="2400" b="1" dirty="0"/>
              <a:t>Ideate</a:t>
            </a:r>
            <a:endParaRPr sz="2400" b="1"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Rounded Rectangle 51">
            <a:extLst>
              <a:ext uri="{FF2B5EF4-FFF2-40B4-BE49-F238E27FC236}">
                <a16:creationId xmlns:a16="http://schemas.microsoft.com/office/drawing/2014/main" id="{94129108-265B-4466-99ED-1D85B26AE852}"/>
              </a:ext>
            </a:extLst>
          </p:cNvPr>
          <p:cNvSpPr/>
          <p:nvPr/>
        </p:nvSpPr>
        <p:spPr>
          <a:xfrm rot="16200000" flipH="1">
            <a:off x="823155" y="503327"/>
            <a:ext cx="387518" cy="38084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Google Shape;491;p42">
            <a:extLst>
              <a:ext uri="{FF2B5EF4-FFF2-40B4-BE49-F238E27FC236}">
                <a16:creationId xmlns:a16="http://schemas.microsoft.com/office/drawing/2014/main" id="{53A9BCD8-EF39-4DCB-AD9F-36D9356D6DF5}"/>
              </a:ext>
            </a:extLst>
          </p:cNvPr>
          <p:cNvSpPr/>
          <p:nvPr/>
        </p:nvSpPr>
        <p:spPr>
          <a:xfrm>
            <a:off x="1600200" y="1190408"/>
            <a:ext cx="5943600" cy="3108960"/>
          </a:xfrm>
          <a:prstGeom prst="rect">
            <a:avLst/>
          </a:prstGeom>
          <a:noFill/>
          <a:ln w="12700">
            <a:solidFill>
              <a:srgbClr val="CFD8DC"/>
            </a:solidFill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r>
              <a:rPr lang="en-US" sz="2000" b="1" dirty="0">
                <a:solidFill>
                  <a:srgbClr val="0091EA"/>
                </a:solidFill>
                <a:latin typeface="TH Niramit AS" panose="02000506000000020004" pitchFamily="2" charset="-34"/>
                <a:ea typeface="Source Sans Pro"/>
                <a:cs typeface="TH Niramit AS" panose="02000506000000020004" pitchFamily="2" charset="-34"/>
                <a:sym typeface="Source Sans Pro"/>
              </a:rPr>
              <a:t>Sketch solution to meet your user’s needs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2D8B9B-064F-413F-B549-40E37A2A4447}"/>
              </a:ext>
            </a:extLst>
          </p:cNvPr>
          <p:cNvSpPr/>
          <p:nvPr/>
        </p:nvSpPr>
        <p:spPr>
          <a:xfrm>
            <a:off x="1920974" y="1830488"/>
            <a:ext cx="10058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CAA0D-AB9E-4A97-B3F2-02B959AA3E78}"/>
              </a:ext>
            </a:extLst>
          </p:cNvPr>
          <p:cNvSpPr/>
          <p:nvPr/>
        </p:nvSpPr>
        <p:spPr>
          <a:xfrm>
            <a:off x="3012215" y="1830488"/>
            <a:ext cx="1005840" cy="914400"/>
          </a:xfrm>
          <a:prstGeom prst="rect">
            <a:avLst/>
          </a:prstGeom>
          <a:solidFill>
            <a:srgbClr val="C8EA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BE63F5-895D-4DA7-BAA1-1ADA7F2535B2}"/>
              </a:ext>
            </a:extLst>
          </p:cNvPr>
          <p:cNvSpPr/>
          <p:nvPr/>
        </p:nvSpPr>
        <p:spPr>
          <a:xfrm>
            <a:off x="4103456" y="1830488"/>
            <a:ext cx="1005840" cy="914400"/>
          </a:xfrm>
          <a:prstGeom prst="rect">
            <a:avLst/>
          </a:prstGeom>
          <a:solidFill>
            <a:srgbClr val="ECEF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47133F-EF25-4164-8293-B700608EEB6D}"/>
              </a:ext>
            </a:extLst>
          </p:cNvPr>
          <p:cNvSpPr/>
          <p:nvPr/>
        </p:nvSpPr>
        <p:spPr>
          <a:xfrm>
            <a:off x="5194697" y="1830488"/>
            <a:ext cx="10058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2489F-ECA9-40C3-80D0-4A71773CA822}"/>
              </a:ext>
            </a:extLst>
          </p:cNvPr>
          <p:cNvSpPr/>
          <p:nvPr/>
        </p:nvSpPr>
        <p:spPr>
          <a:xfrm>
            <a:off x="6285936" y="1830488"/>
            <a:ext cx="10058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B52672-4F61-448F-A2BB-E0BFAB285D66}"/>
              </a:ext>
            </a:extLst>
          </p:cNvPr>
          <p:cNvSpPr/>
          <p:nvPr/>
        </p:nvSpPr>
        <p:spPr>
          <a:xfrm>
            <a:off x="1920974" y="2927768"/>
            <a:ext cx="1005840" cy="914400"/>
          </a:xfrm>
          <a:prstGeom prst="rect">
            <a:avLst/>
          </a:prstGeom>
          <a:solidFill>
            <a:srgbClr val="ECEF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F8EA14-C471-4258-A731-094CC7060AEB}"/>
              </a:ext>
            </a:extLst>
          </p:cNvPr>
          <p:cNvSpPr/>
          <p:nvPr/>
        </p:nvSpPr>
        <p:spPr>
          <a:xfrm>
            <a:off x="3012215" y="2927768"/>
            <a:ext cx="1005840" cy="914400"/>
          </a:xfrm>
          <a:prstGeom prst="rect">
            <a:avLst/>
          </a:prstGeom>
          <a:solidFill>
            <a:srgbClr val="ECEF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D94EE6-F033-4C31-A139-C5C6CEE97930}"/>
              </a:ext>
            </a:extLst>
          </p:cNvPr>
          <p:cNvSpPr/>
          <p:nvPr/>
        </p:nvSpPr>
        <p:spPr>
          <a:xfrm>
            <a:off x="4103456" y="2927768"/>
            <a:ext cx="10058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C4875-AF4B-45F1-95A4-750C7068A98A}"/>
              </a:ext>
            </a:extLst>
          </p:cNvPr>
          <p:cNvSpPr/>
          <p:nvPr/>
        </p:nvSpPr>
        <p:spPr>
          <a:xfrm>
            <a:off x="5194697" y="2927768"/>
            <a:ext cx="10058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FCF142-DA57-4DC9-84F3-CFEF24E14F10}"/>
              </a:ext>
            </a:extLst>
          </p:cNvPr>
          <p:cNvSpPr/>
          <p:nvPr/>
        </p:nvSpPr>
        <p:spPr>
          <a:xfrm>
            <a:off x="6285936" y="2927768"/>
            <a:ext cx="1005840" cy="914400"/>
          </a:xfrm>
          <a:prstGeom prst="rect">
            <a:avLst/>
          </a:prstGeom>
          <a:solidFill>
            <a:srgbClr val="ECEF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19F95-1469-4B15-A8F5-72E06E6C64D6}"/>
              </a:ext>
            </a:extLst>
          </p:cNvPr>
          <p:cNvSpPr txBox="1"/>
          <p:nvPr/>
        </p:nvSpPr>
        <p:spPr>
          <a:xfrm>
            <a:off x="1920974" y="1993855"/>
            <a:ext cx="983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มีกล้องติดที่เตาอบเพื่อดูแบบ </a:t>
            </a:r>
            <a:r>
              <a:rPr lang="en-US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real-time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4F54B-FD42-4870-817E-64FC00926964}"/>
              </a:ext>
            </a:extLst>
          </p:cNvPr>
          <p:cNvSpPr txBox="1"/>
          <p:nvPr/>
        </p:nvSpPr>
        <p:spPr>
          <a:xfrm>
            <a:off x="2989965" y="1993855"/>
            <a:ext cx="10912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มีระบบวิเคราะห์อุณภูมิ และเวลาที่เหมาะสม เพื่อแนะนำ </a:t>
            </a:r>
            <a:r>
              <a:rPr lang="en-US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user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C38EAF-5B92-426F-92AD-8F7FFED850B7}"/>
              </a:ext>
            </a:extLst>
          </p:cNvPr>
          <p:cNvSpPr txBox="1"/>
          <p:nvPr/>
        </p:nvSpPr>
        <p:spPr>
          <a:xfrm>
            <a:off x="4127705" y="3038719"/>
            <a:ext cx="1005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ปรับแผงหน้าจอเตาอบออนไลน์ได้</a:t>
            </a:r>
            <a:endParaRPr lang="en-US" sz="11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490574-BAA0-482A-AC7F-1D68D8EBA4D6}"/>
              </a:ext>
            </a:extLst>
          </p:cNvPr>
          <p:cNvSpPr txBox="1"/>
          <p:nvPr/>
        </p:nvSpPr>
        <p:spPr>
          <a:xfrm>
            <a:off x="4103455" y="1993855"/>
            <a:ext cx="10058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มีอุปกรณ์ที่ใช้วัดความสุกของขนมโดยสั่งงานออนไลน์ได้</a:t>
            </a:r>
            <a:endParaRPr lang="en-US" sz="11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635013-2AD2-40B5-B799-9018CE12F0F7}"/>
              </a:ext>
            </a:extLst>
          </p:cNvPr>
          <p:cNvSpPr txBox="1"/>
          <p:nvPr/>
        </p:nvSpPr>
        <p:spPr>
          <a:xfrm>
            <a:off x="5194693" y="3038719"/>
            <a:ext cx="1005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มีเสียงแจ้งเตือนเมื่อครบเวลาที่ตั้งไว้</a:t>
            </a:r>
            <a:endParaRPr lang="en-US" sz="11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9F093E-5409-4537-A316-65D10579A1EB}"/>
              </a:ext>
            </a:extLst>
          </p:cNvPr>
          <p:cNvSpPr txBox="1"/>
          <p:nvPr/>
        </p:nvSpPr>
        <p:spPr>
          <a:xfrm>
            <a:off x="5194696" y="1993855"/>
            <a:ext cx="10058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มีเสียงแจ้งเตือนเมื่อขนมสุกก่อนเวลา หรือขนมจะไหม้</a:t>
            </a:r>
            <a:endParaRPr lang="en-US" sz="11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9A056-6A51-4476-90F9-BF30F7989B49}"/>
              </a:ext>
            </a:extLst>
          </p:cNvPr>
          <p:cNvSpPr txBox="1"/>
          <p:nvPr/>
        </p:nvSpPr>
        <p:spPr>
          <a:xfrm>
            <a:off x="1931198" y="2927783"/>
            <a:ext cx="1005842" cy="938719"/>
          </a:xfrm>
          <a:prstGeom prst="rect">
            <a:avLst/>
          </a:prstGeom>
          <a:solidFill>
            <a:srgbClr val="ECEFF1"/>
          </a:solidFill>
        </p:spPr>
        <p:txBody>
          <a:bodyPr wrap="square" rtlCol="0">
            <a:spAutoFit/>
          </a:bodyPr>
          <a:lstStyle/>
          <a:p>
            <a:r>
              <a:rPr lang="th-TH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ฐานรองอบหมุนได้ เนื่องจากอุณภูมิหน้าเตา</a:t>
            </a:r>
            <a:r>
              <a:rPr lang="en-US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-</a:t>
            </a:r>
            <a:r>
              <a:rPr lang="th-TH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หลังเตามักไม่เท่ากัน ทำให้ขนมสุกไม่ทั่ว</a:t>
            </a:r>
            <a:endParaRPr lang="en-US" sz="11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C9416-70AC-4B45-950F-9911CE2A2B15}"/>
              </a:ext>
            </a:extLst>
          </p:cNvPr>
          <p:cNvSpPr txBox="1"/>
          <p:nvPr/>
        </p:nvSpPr>
        <p:spPr>
          <a:xfrm>
            <a:off x="6285934" y="3038719"/>
            <a:ext cx="1005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ระบบล้างตู้อบ</a:t>
            </a:r>
            <a:endParaRPr lang="en-US" sz="11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E8E5F8-A141-4B85-BBB5-D11E9C4C6AA4}"/>
              </a:ext>
            </a:extLst>
          </p:cNvPr>
          <p:cNvSpPr txBox="1"/>
          <p:nvPr/>
        </p:nvSpPr>
        <p:spPr>
          <a:xfrm>
            <a:off x="6285934" y="1993855"/>
            <a:ext cx="1005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เซนเซอร์เช็ค</a:t>
            </a:r>
            <a:r>
              <a:rPr lang="en-US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/</a:t>
            </a:r>
            <a:r>
              <a:rPr lang="th-TH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ควบคุมอุณหภูมิเตาอบ</a:t>
            </a:r>
            <a:endParaRPr lang="en-US" sz="11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23ABBE-6C43-49BA-8135-051BF47A2616}"/>
              </a:ext>
            </a:extLst>
          </p:cNvPr>
          <p:cNvSpPr txBox="1"/>
          <p:nvPr/>
        </p:nvSpPr>
        <p:spPr>
          <a:xfrm>
            <a:off x="3017327" y="3043592"/>
            <a:ext cx="10058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เลื่อนฐานรองอบขึ้น</a:t>
            </a:r>
            <a:r>
              <a:rPr lang="en-US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-</a:t>
            </a:r>
            <a:r>
              <a:rPr lang="th-TH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ลงเพื่อให้ใกล้ หรือไกลไฟมากขึ้นได้</a:t>
            </a:r>
            <a:endParaRPr lang="en-US" sz="11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D6F68C-6D20-4C35-AD78-42AE56E300AE}"/>
              </a:ext>
            </a:extLst>
          </p:cNvPr>
          <p:cNvSpPr/>
          <p:nvPr/>
        </p:nvSpPr>
        <p:spPr>
          <a:xfrm>
            <a:off x="3482203" y="4044419"/>
            <a:ext cx="154479" cy="140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D1FCB-56EE-4D08-B133-8673EE05F841}"/>
              </a:ext>
            </a:extLst>
          </p:cNvPr>
          <p:cNvSpPr/>
          <p:nvPr/>
        </p:nvSpPr>
        <p:spPr>
          <a:xfrm>
            <a:off x="4440995" y="4044419"/>
            <a:ext cx="154479" cy="140435"/>
          </a:xfrm>
          <a:prstGeom prst="rect">
            <a:avLst/>
          </a:prstGeom>
          <a:solidFill>
            <a:srgbClr val="ECEF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66B370-6686-4BC7-8ACB-3CC7DB6CF4FA}"/>
              </a:ext>
            </a:extLst>
          </p:cNvPr>
          <p:cNvSpPr txBox="1"/>
          <p:nvPr/>
        </p:nvSpPr>
        <p:spPr>
          <a:xfrm>
            <a:off x="3633381" y="3983831"/>
            <a:ext cx="1496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จำเป็นต้องมี</a:t>
            </a:r>
            <a:endParaRPr lang="en-US" sz="11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D680F5-2A68-4463-B775-92D5CDE9E786}"/>
              </a:ext>
            </a:extLst>
          </p:cNvPr>
          <p:cNvSpPr txBox="1"/>
          <p:nvPr/>
        </p:nvSpPr>
        <p:spPr>
          <a:xfrm>
            <a:off x="4592172" y="3983831"/>
            <a:ext cx="1496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มีก็ดี แต่เป็นฟังก์ชั่นที่ไม่ได้ใช้บ่อย</a:t>
            </a:r>
            <a:endParaRPr lang="en-US" sz="11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6969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     </a:t>
            </a:r>
            <a:r>
              <a:rPr lang="th-TH" sz="2400" b="1" dirty="0"/>
              <a:t> </a:t>
            </a:r>
            <a:r>
              <a:rPr lang="en-US" sz="2400" b="1" dirty="0"/>
              <a:t>Prototype </a:t>
            </a:r>
            <a:endParaRPr sz="2400" b="1"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rapezoid 28">
            <a:extLst>
              <a:ext uri="{FF2B5EF4-FFF2-40B4-BE49-F238E27FC236}">
                <a16:creationId xmlns:a16="http://schemas.microsoft.com/office/drawing/2014/main" id="{A10C2902-3BE2-4063-AC72-12A19F45AB40}"/>
              </a:ext>
            </a:extLst>
          </p:cNvPr>
          <p:cNvSpPr>
            <a:spLocks noChangeAspect="1"/>
          </p:cNvSpPr>
          <p:nvPr/>
        </p:nvSpPr>
        <p:spPr>
          <a:xfrm>
            <a:off x="895771" y="566414"/>
            <a:ext cx="280845" cy="344228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rgbClr val="0091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074" name="Picture 2" descr="เตาอบไฟฟ้า ELECTROLUX EOT-30MXC 30L - NocNoc -  ตลาดออนไลน์วัสดุและของแต่งบ้าน พร้อมติดตั้งครบวงจร">
            <a:extLst>
              <a:ext uri="{FF2B5EF4-FFF2-40B4-BE49-F238E27FC236}">
                <a16:creationId xmlns:a16="http://schemas.microsoft.com/office/drawing/2014/main" id="{D4588CC5-483A-4952-80B8-843562EF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34" y="1974317"/>
            <a:ext cx="2029226" cy="20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Sign 1">
            <a:extLst>
              <a:ext uri="{FF2B5EF4-FFF2-40B4-BE49-F238E27FC236}">
                <a16:creationId xmlns:a16="http://schemas.microsoft.com/office/drawing/2014/main" id="{C14E4AEF-7FC5-4F05-A72D-E68500409F11}"/>
              </a:ext>
            </a:extLst>
          </p:cNvPr>
          <p:cNvSpPr/>
          <p:nvPr/>
        </p:nvSpPr>
        <p:spPr>
          <a:xfrm>
            <a:off x="2709320" y="2667009"/>
            <a:ext cx="559689" cy="559689"/>
          </a:xfrm>
          <a:prstGeom prst="mathPlus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8F36B-1B95-4588-87D3-7E377BA46DBB}"/>
              </a:ext>
            </a:extLst>
          </p:cNvPr>
          <p:cNvSpPr txBox="1"/>
          <p:nvPr/>
        </p:nvSpPr>
        <p:spPr>
          <a:xfrm>
            <a:off x="121573" y="14070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Everywhere Baking with </a:t>
            </a:r>
            <a:r>
              <a:rPr lang="en-US" sz="1800" b="1" i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“Smart Oven”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BBB08-3B30-46F5-9306-06FB2BEF9D29}"/>
              </a:ext>
            </a:extLst>
          </p:cNvPr>
          <p:cNvSpPr txBox="1"/>
          <p:nvPr/>
        </p:nvSpPr>
        <p:spPr>
          <a:xfrm>
            <a:off x="6418311" y="1712707"/>
            <a:ext cx="158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Roboto Slab"/>
                <a:ea typeface="Roboto Slab"/>
              </a:rPr>
              <a:t>Real-time Camera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1B7040-B257-49CD-81F8-1B222E4E2F3F}"/>
              </a:ext>
            </a:extLst>
          </p:cNvPr>
          <p:cNvSpPr txBox="1"/>
          <p:nvPr/>
        </p:nvSpPr>
        <p:spPr>
          <a:xfrm>
            <a:off x="6418310" y="3194216"/>
            <a:ext cx="2534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Roboto Slab"/>
                <a:ea typeface="Roboto Slab"/>
              </a:rPr>
              <a:t>Remote control baking function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C6D282-D487-4DE1-BB91-D81172F2CAC9}"/>
              </a:ext>
            </a:extLst>
          </p:cNvPr>
          <p:cNvSpPr txBox="1"/>
          <p:nvPr/>
        </p:nvSpPr>
        <p:spPr>
          <a:xfrm>
            <a:off x="6418310" y="938690"/>
            <a:ext cx="246380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/>
                <a:ea typeface="Roboto Slab"/>
              </a:rPr>
              <a:t>Turn on/Turn off sound notification </a:t>
            </a:r>
            <a:r>
              <a:rPr lang="en-US" sz="900" dirty="0">
                <a:solidFill>
                  <a:schemeClr val="tx1"/>
                </a:solidFill>
                <a:latin typeface="Roboto Slab"/>
                <a:ea typeface="Roboto Slab"/>
              </a:rPr>
              <a:t>when burnt or time up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36F3A5-D139-4D37-BCD5-573A3B1A43D2}"/>
              </a:ext>
            </a:extLst>
          </p:cNvPr>
          <p:cNvSpPr txBox="1"/>
          <p:nvPr/>
        </p:nvSpPr>
        <p:spPr>
          <a:xfrm>
            <a:off x="3238577" y="2265877"/>
            <a:ext cx="1357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Roboto Slab"/>
                <a:ea typeface="Roboto Slab"/>
              </a:rPr>
              <a:t>Real-time </a:t>
            </a:r>
            <a:br>
              <a:rPr lang="en-US" sz="1100" dirty="0">
                <a:solidFill>
                  <a:schemeClr val="tx1"/>
                </a:solidFill>
                <a:latin typeface="Roboto Slab"/>
                <a:ea typeface="Roboto Slab"/>
              </a:rPr>
            </a:br>
            <a:r>
              <a:rPr lang="en-US" sz="1100" dirty="0">
                <a:solidFill>
                  <a:schemeClr val="tx1"/>
                </a:solidFill>
                <a:latin typeface="Roboto Slab"/>
                <a:ea typeface="Roboto Slab"/>
              </a:rPr>
              <a:t>temperature &amp; remaining time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4793CA-9971-4727-94A1-ADA35C684522}"/>
              </a:ext>
            </a:extLst>
          </p:cNvPr>
          <p:cNvSpPr txBox="1"/>
          <p:nvPr/>
        </p:nvSpPr>
        <p:spPr>
          <a:xfrm>
            <a:off x="6418311" y="2354743"/>
            <a:ext cx="2393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Roboto Slab"/>
                <a:ea typeface="Roboto Slab"/>
              </a:rPr>
              <a:t>Baking Intelligence</a:t>
            </a:r>
            <a:br>
              <a:rPr lang="en-US" sz="1100" dirty="0">
                <a:solidFill>
                  <a:schemeClr val="tx1"/>
                </a:solidFill>
                <a:latin typeface="Roboto Slab"/>
                <a:ea typeface="Roboto Slab"/>
              </a:rPr>
            </a:br>
            <a:r>
              <a:rPr lang="en-US" sz="900" dirty="0">
                <a:solidFill>
                  <a:schemeClr val="tx1"/>
                </a:solidFill>
                <a:latin typeface="Roboto Slab"/>
                <a:ea typeface="Roboto Slab"/>
              </a:rPr>
              <a:t>for temperature &amp; time recommendation</a:t>
            </a:r>
            <a:endParaRPr lang="en-US" sz="1100" dirty="0">
              <a:solidFill>
                <a:schemeClr val="tx1"/>
              </a:solidFill>
              <a:latin typeface="Roboto Slab"/>
              <a:ea typeface="Roboto Slab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FCC10F0-C11D-42FB-B18A-77553C6B3F38}"/>
              </a:ext>
            </a:extLst>
          </p:cNvPr>
          <p:cNvGrpSpPr/>
          <p:nvPr/>
        </p:nvGrpSpPr>
        <p:grpSpPr>
          <a:xfrm>
            <a:off x="4652520" y="684820"/>
            <a:ext cx="1729145" cy="3586590"/>
            <a:chOff x="4652520" y="684820"/>
            <a:chExt cx="1729145" cy="3586590"/>
          </a:xfrm>
        </p:grpSpPr>
        <p:grpSp>
          <p:nvGrpSpPr>
            <p:cNvPr id="7" name="Google Shape;352;p33">
              <a:extLst>
                <a:ext uri="{FF2B5EF4-FFF2-40B4-BE49-F238E27FC236}">
                  <a16:creationId xmlns:a16="http://schemas.microsoft.com/office/drawing/2014/main" id="{280FCFA7-2B00-4846-A035-2970DACA65C1}"/>
                </a:ext>
              </a:extLst>
            </p:cNvPr>
            <p:cNvGrpSpPr/>
            <p:nvPr/>
          </p:nvGrpSpPr>
          <p:grpSpPr>
            <a:xfrm>
              <a:off x="4652520" y="684820"/>
              <a:ext cx="1729145" cy="3586590"/>
              <a:chOff x="2547150" y="238125"/>
              <a:chExt cx="2525675" cy="5238750"/>
            </a:xfrm>
          </p:grpSpPr>
          <p:sp>
            <p:nvSpPr>
              <p:cNvPr id="9" name="Google Shape;353;p33">
                <a:extLst>
                  <a:ext uri="{FF2B5EF4-FFF2-40B4-BE49-F238E27FC236}">
                    <a16:creationId xmlns:a16="http://schemas.microsoft.com/office/drawing/2014/main" id="{1C64FFBA-30E6-4E78-B21A-9DFFA9BF90C2}"/>
                  </a:ext>
                </a:extLst>
              </p:cNvPr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54;p33">
                <a:extLst>
                  <a:ext uri="{FF2B5EF4-FFF2-40B4-BE49-F238E27FC236}">
                    <a16:creationId xmlns:a16="http://schemas.microsoft.com/office/drawing/2014/main" id="{E69DDA48-04AE-4E78-95C5-3D140FF438B1}"/>
                  </a:ext>
                </a:extLst>
              </p:cNvPr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55;p33">
                <a:extLst>
                  <a:ext uri="{FF2B5EF4-FFF2-40B4-BE49-F238E27FC236}">
                    <a16:creationId xmlns:a16="http://schemas.microsoft.com/office/drawing/2014/main" id="{5999FBC2-CB53-4895-958C-E00583F25FDC}"/>
                  </a:ext>
                </a:extLst>
              </p:cNvPr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56;p33">
                <a:extLst>
                  <a:ext uri="{FF2B5EF4-FFF2-40B4-BE49-F238E27FC236}">
                    <a16:creationId xmlns:a16="http://schemas.microsoft.com/office/drawing/2014/main" id="{6591D08A-9A88-4DEC-8DE0-661C0FACFF9A}"/>
                  </a:ext>
                </a:extLst>
              </p:cNvPr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B6CAA1-A7EC-4531-96B7-C70C3FE54DE7}"/>
                </a:ext>
              </a:extLst>
            </p:cNvPr>
            <p:cNvSpPr/>
            <p:nvPr/>
          </p:nvSpPr>
          <p:spPr>
            <a:xfrm>
              <a:off x="4739987" y="1020598"/>
              <a:ext cx="1554480" cy="228600"/>
            </a:xfrm>
            <a:prstGeom prst="rect">
              <a:avLst/>
            </a:prstGeom>
            <a:solidFill>
              <a:srgbClr val="0091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8" name="Picture 6" descr="This Is the Best Oven Rack Position for Baking Cookies | Taste of Home">
              <a:extLst>
                <a:ext uri="{FF2B5EF4-FFF2-40B4-BE49-F238E27FC236}">
                  <a16:creationId xmlns:a16="http://schemas.microsoft.com/office/drawing/2014/main" id="{FEDB8685-3721-42AE-90B3-D28E89C49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9987" y="1278732"/>
              <a:ext cx="1560125" cy="1040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Google Shape;1139;p48">
              <a:extLst>
                <a:ext uri="{FF2B5EF4-FFF2-40B4-BE49-F238E27FC236}">
                  <a16:creationId xmlns:a16="http://schemas.microsoft.com/office/drawing/2014/main" id="{91EA64E4-5331-4174-90A4-105372E6A356}"/>
                </a:ext>
              </a:extLst>
            </p:cNvPr>
            <p:cNvSpPr/>
            <p:nvPr/>
          </p:nvSpPr>
          <p:spPr>
            <a:xfrm>
              <a:off x="4807158" y="1081381"/>
              <a:ext cx="189485" cy="107035"/>
            </a:xfrm>
            <a:custGeom>
              <a:avLst/>
              <a:gdLst/>
              <a:ahLst/>
              <a:cxnLst/>
              <a:rect l="l" t="t" r="r" b="b"/>
              <a:pathLst>
                <a:path w="19144" h="10814" fill="none" extrusionOk="0">
                  <a:moveTo>
                    <a:pt x="16124" y="4774"/>
                  </a:moveTo>
                  <a:lnTo>
                    <a:pt x="15369" y="4774"/>
                  </a:lnTo>
                  <a:lnTo>
                    <a:pt x="15369" y="4774"/>
                  </a:lnTo>
                  <a:lnTo>
                    <a:pt x="15393" y="4482"/>
                  </a:lnTo>
                  <a:lnTo>
                    <a:pt x="15393" y="4482"/>
                  </a:lnTo>
                  <a:lnTo>
                    <a:pt x="15369" y="4189"/>
                  </a:lnTo>
                  <a:lnTo>
                    <a:pt x="15344" y="3921"/>
                  </a:lnTo>
                  <a:lnTo>
                    <a:pt x="15271" y="3654"/>
                  </a:lnTo>
                  <a:lnTo>
                    <a:pt x="15174" y="3410"/>
                  </a:lnTo>
                  <a:lnTo>
                    <a:pt x="15052" y="3166"/>
                  </a:lnTo>
                  <a:lnTo>
                    <a:pt x="14930" y="2947"/>
                  </a:lnTo>
                  <a:lnTo>
                    <a:pt x="14760" y="2728"/>
                  </a:lnTo>
                  <a:lnTo>
                    <a:pt x="14589" y="2533"/>
                  </a:lnTo>
                  <a:lnTo>
                    <a:pt x="14394" y="2363"/>
                  </a:lnTo>
                  <a:lnTo>
                    <a:pt x="14175" y="2192"/>
                  </a:lnTo>
                  <a:lnTo>
                    <a:pt x="13956" y="2070"/>
                  </a:lnTo>
                  <a:lnTo>
                    <a:pt x="13712" y="1949"/>
                  </a:lnTo>
                  <a:lnTo>
                    <a:pt x="13469" y="1851"/>
                  </a:lnTo>
                  <a:lnTo>
                    <a:pt x="13201" y="1778"/>
                  </a:lnTo>
                  <a:lnTo>
                    <a:pt x="12933" y="1754"/>
                  </a:lnTo>
                  <a:lnTo>
                    <a:pt x="12641" y="1729"/>
                  </a:lnTo>
                  <a:lnTo>
                    <a:pt x="12641" y="1729"/>
                  </a:lnTo>
                  <a:lnTo>
                    <a:pt x="12300" y="1754"/>
                  </a:lnTo>
                  <a:lnTo>
                    <a:pt x="11959" y="1827"/>
                  </a:lnTo>
                  <a:lnTo>
                    <a:pt x="11618" y="1924"/>
                  </a:lnTo>
                  <a:lnTo>
                    <a:pt x="11326" y="2070"/>
                  </a:lnTo>
                  <a:lnTo>
                    <a:pt x="11326" y="2070"/>
                  </a:lnTo>
                  <a:lnTo>
                    <a:pt x="11155" y="1851"/>
                  </a:lnTo>
                  <a:lnTo>
                    <a:pt x="10985" y="1632"/>
                  </a:lnTo>
                  <a:lnTo>
                    <a:pt x="10814" y="1413"/>
                  </a:lnTo>
                  <a:lnTo>
                    <a:pt x="10619" y="1218"/>
                  </a:lnTo>
                  <a:lnTo>
                    <a:pt x="10425" y="1048"/>
                  </a:lnTo>
                  <a:lnTo>
                    <a:pt x="10205" y="877"/>
                  </a:lnTo>
                  <a:lnTo>
                    <a:pt x="9962" y="707"/>
                  </a:lnTo>
                  <a:lnTo>
                    <a:pt x="9718" y="560"/>
                  </a:lnTo>
                  <a:lnTo>
                    <a:pt x="9475" y="439"/>
                  </a:lnTo>
                  <a:lnTo>
                    <a:pt x="9231" y="317"/>
                  </a:lnTo>
                  <a:lnTo>
                    <a:pt x="8963" y="219"/>
                  </a:lnTo>
                  <a:lnTo>
                    <a:pt x="8695" y="146"/>
                  </a:lnTo>
                  <a:lnTo>
                    <a:pt x="8403" y="73"/>
                  </a:lnTo>
                  <a:lnTo>
                    <a:pt x="8135" y="25"/>
                  </a:lnTo>
                  <a:lnTo>
                    <a:pt x="7843" y="0"/>
                  </a:lnTo>
                  <a:lnTo>
                    <a:pt x="7551" y="0"/>
                  </a:lnTo>
                  <a:lnTo>
                    <a:pt x="7551" y="0"/>
                  </a:lnTo>
                  <a:lnTo>
                    <a:pt x="7088" y="25"/>
                  </a:lnTo>
                  <a:lnTo>
                    <a:pt x="6650" y="98"/>
                  </a:lnTo>
                  <a:lnTo>
                    <a:pt x="6211" y="195"/>
                  </a:lnTo>
                  <a:lnTo>
                    <a:pt x="5797" y="341"/>
                  </a:lnTo>
                  <a:lnTo>
                    <a:pt x="5407" y="536"/>
                  </a:lnTo>
                  <a:lnTo>
                    <a:pt x="5042" y="755"/>
                  </a:lnTo>
                  <a:lnTo>
                    <a:pt x="4701" y="1023"/>
                  </a:lnTo>
                  <a:lnTo>
                    <a:pt x="4385" y="1315"/>
                  </a:lnTo>
                  <a:lnTo>
                    <a:pt x="4092" y="1632"/>
                  </a:lnTo>
                  <a:lnTo>
                    <a:pt x="3824" y="1973"/>
                  </a:lnTo>
                  <a:lnTo>
                    <a:pt x="3605" y="2338"/>
                  </a:lnTo>
                  <a:lnTo>
                    <a:pt x="3410" y="2728"/>
                  </a:lnTo>
                  <a:lnTo>
                    <a:pt x="3264" y="3142"/>
                  </a:lnTo>
                  <a:lnTo>
                    <a:pt x="3142" y="3580"/>
                  </a:lnTo>
                  <a:lnTo>
                    <a:pt x="3094" y="4019"/>
                  </a:lnTo>
                  <a:lnTo>
                    <a:pt x="3069" y="4482"/>
                  </a:lnTo>
                  <a:lnTo>
                    <a:pt x="3069" y="4482"/>
                  </a:lnTo>
                  <a:lnTo>
                    <a:pt x="3069" y="4774"/>
                  </a:lnTo>
                  <a:lnTo>
                    <a:pt x="3021" y="4774"/>
                  </a:lnTo>
                  <a:lnTo>
                    <a:pt x="3021" y="4774"/>
                  </a:lnTo>
                  <a:lnTo>
                    <a:pt x="2704" y="4774"/>
                  </a:lnTo>
                  <a:lnTo>
                    <a:pt x="2412" y="4823"/>
                  </a:lnTo>
                  <a:lnTo>
                    <a:pt x="2120" y="4896"/>
                  </a:lnTo>
                  <a:lnTo>
                    <a:pt x="1827" y="5017"/>
                  </a:lnTo>
                  <a:lnTo>
                    <a:pt x="1584" y="5139"/>
                  </a:lnTo>
                  <a:lnTo>
                    <a:pt x="1316" y="5285"/>
                  </a:lnTo>
                  <a:lnTo>
                    <a:pt x="1097" y="5456"/>
                  </a:lnTo>
                  <a:lnTo>
                    <a:pt x="877" y="5651"/>
                  </a:lnTo>
                  <a:lnTo>
                    <a:pt x="683" y="5870"/>
                  </a:lnTo>
                  <a:lnTo>
                    <a:pt x="512" y="6113"/>
                  </a:lnTo>
                  <a:lnTo>
                    <a:pt x="366" y="6357"/>
                  </a:lnTo>
                  <a:lnTo>
                    <a:pt x="220" y="6625"/>
                  </a:lnTo>
                  <a:lnTo>
                    <a:pt x="122" y="6893"/>
                  </a:lnTo>
                  <a:lnTo>
                    <a:pt x="49" y="7185"/>
                  </a:lnTo>
                  <a:lnTo>
                    <a:pt x="1" y="7477"/>
                  </a:lnTo>
                  <a:lnTo>
                    <a:pt x="1" y="7794"/>
                  </a:lnTo>
                  <a:lnTo>
                    <a:pt x="1" y="7794"/>
                  </a:lnTo>
                  <a:lnTo>
                    <a:pt x="1" y="8110"/>
                  </a:lnTo>
                  <a:lnTo>
                    <a:pt x="49" y="8403"/>
                  </a:lnTo>
                  <a:lnTo>
                    <a:pt x="122" y="8695"/>
                  </a:lnTo>
                  <a:lnTo>
                    <a:pt x="220" y="8963"/>
                  </a:lnTo>
                  <a:lnTo>
                    <a:pt x="366" y="9231"/>
                  </a:lnTo>
                  <a:lnTo>
                    <a:pt x="512" y="9474"/>
                  </a:lnTo>
                  <a:lnTo>
                    <a:pt x="683" y="9718"/>
                  </a:lnTo>
                  <a:lnTo>
                    <a:pt x="877" y="9937"/>
                  </a:lnTo>
                  <a:lnTo>
                    <a:pt x="1097" y="10132"/>
                  </a:lnTo>
                  <a:lnTo>
                    <a:pt x="1316" y="10302"/>
                  </a:lnTo>
                  <a:lnTo>
                    <a:pt x="1584" y="10449"/>
                  </a:lnTo>
                  <a:lnTo>
                    <a:pt x="1827" y="10570"/>
                  </a:lnTo>
                  <a:lnTo>
                    <a:pt x="2120" y="10692"/>
                  </a:lnTo>
                  <a:lnTo>
                    <a:pt x="2412" y="10765"/>
                  </a:lnTo>
                  <a:lnTo>
                    <a:pt x="2704" y="10814"/>
                  </a:lnTo>
                  <a:lnTo>
                    <a:pt x="3021" y="10814"/>
                  </a:lnTo>
                  <a:lnTo>
                    <a:pt x="16124" y="10814"/>
                  </a:lnTo>
                  <a:lnTo>
                    <a:pt x="16124" y="10814"/>
                  </a:lnTo>
                  <a:lnTo>
                    <a:pt x="16440" y="10814"/>
                  </a:lnTo>
                  <a:lnTo>
                    <a:pt x="16732" y="10765"/>
                  </a:lnTo>
                  <a:lnTo>
                    <a:pt x="17025" y="10692"/>
                  </a:lnTo>
                  <a:lnTo>
                    <a:pt x="17317" y="10570"/>
                  </a:lnTo>
                  <a:lnTo>
                    <a:pt x="17561" y="10449"/>
                  </a:lnTo>
                  <a:lnTo>
                    <a:pt x="17828" y="10302"/>
                  </a:lnTo>
                  <a:lnTo>
                    <a:pt x="18048" y="10132"/>
                  </a:lnTo>
                  <a:lnTo>
                    <a:pt x="18267" y="9937"/>
                  </a:lnTo>
                  <a:lnTo>
                    <a:pt x="18462" y="9718"/>
                  </a:lnTo>
                  <a:lnTo>
                    <a:pt x="18632" y="9474"/>
                  </a:lnTo>
                  <a:lnTo>
                    <a:pt x="18778" y="9231"/>
                  </a:lnTo>
                  <a:lnTo>
                    <a:pt x="18924" y="8963"/>
                  </a:lnTo>
                  <a:lnTo>
                    <a:pt x="19022" y="8695"/>
                  </a:lnTo>
                  <a:lnTo>
                    <a:pt x="19095" y="8403"/>
                  </a:lnTo>
                  <a:lnTo>
                    <a:pt x="19144" y="8110"/>
                  </a:lnTo>
                  <a:lnTo>
                    <a:pt x="19144" y="7794"/>
                  </a:lnTo>
                  <a:lnTo>
                    <a:pt x="19144" y="7794"/>
                  </a:lnTo>
                  <a:lnTo>
                    <a:pt x="19144" y="7477"/>
                  </a:lnTo>
                  <a:lnTo>
                    <a:pt x="19095" y="7185"/>
                  </a:lnTo>
                  <a:lnTo>
                    <a:pt x="19022" y="6893"/>
                  </a:lnTo>
                  <a:lnTo>
                    <a:pt x="18924" y="6625"/>
                  </a:lnTo>
                  <a:lnTo>
                    <a:pt x="18778" y="6357"/>
                  </a:lnTo>
                  <a:lnTo>
                    <a:pt x="18632" y="6113"/>
                  </a:lnTo>
                  <a:lnTo>
                    <a:pt x="18462" y="5870"/>
                  </a:lnTo>
                  <a:lnTo>
                    <a:pt x="18267" y="5651"/>
                  </a:lnTo>
                  <a:lnTo>
                    <a:pt x="18048" y="5456"/>
                  </a:lnTo>
                  <a:lnTo>
                    <a:pt x="17828" y="5285"/>
                  </a:lnTo>
                  <a:lnTo>
                    <a:pt x="17561" y="5139"/>
                  </a:lnTo>
                  <a:lnTo>
                    <a:pt x="17317" y="5017"/>
                  </a:lnTo>
                  <a:lnTo>
                    <a:pt x="17025" y="4896"/>
                  </a:lnTo>
                  <a:lnTo>
                    <a:pt x="16732" y="4823"/>
                  </a:lnTo>
                  <a:lnTo>
                    <a:pt x="16440" y="4774"/>
                  </a:lnTo>
                  <a:lnTo>
                    <a:pt x="16124" y="4774"/>
                  </a:lnTo>
                  <a:lnTo>
                    <a:pt x="16124" y="4774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037D13-FC4F-48F4-BA22-24EEBDD6ECCD}"/>
                </a:ext>
              </a:extLst>
            </p:cNvPr>
            <p:cNvSpPr txBox="1"/>
            <p:nvPr/>
          </p:nvSpPr>
          <p:spPr>
            <a:xfrm>
              <a:off x="4955366" y="1019482"/>
              <a:ext cx="8366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Smart Oven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0CAE19-9DF1-4A62-B0D6-80131D806B87}"/>
                </a:ext>
              </a:extLst>
            </p:cNvPr>
            <p:cNvSpPr/>
            <p:nvPr/>
          </p:nvSpPr>
          <p:spPr>
            <a:xfrm>
              <a:off x="4739987" y="2814960"/>
              <a:ext cx="1554480" cy="10972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4DFA40-D00B-43D5-AE0F-3C90331E3EE8}"/>
                </a:ext>
              </a:extLst>
            </p:cNvPr>
            <p:cNvSpPr/>
            <p:nvPr/>
          </p:nvSpPr>
          <p:spPr>
            <a:xfrm>
              <a:off x="4739987" y="2337931"/>
              <a:ext cx="610339" cy="457933"/>
            </a:xfrm>
            <a:prstGeom prst="rect">
              <a:avLst/>
            </a:prstGeom>
            <a:solidFill>
              <a:srgbClr val="0091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2414D9-EDD9-447F-BE41-044F9E65BC7A}"/>
                </a:ext>
              </a:extLst>
            </p:cNvPr>
            <p:cNvSpPr txBox="1"/>
            <p:nvPr/>
          </p:nvSpPr>
          <p:spPr>
            <a:xfrm>
              <a:off x="4893892" y="2558371"/>
              <a:ext cx="5159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</a:rPr>
                <a:t>185 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379448-B6B0-4833-806B-1C97274655A1}"/>
                </a:ext>
              </a:extLst>
            </p:cNvPr>
            <p:cNvSpPr txBox="1"/>
            <p:nvPr/>
          </p:nvSpPr>
          <p:spPr>
            <a:xfrm>
              <a:off x="4893882" y="2351066"/>
              <a:ext cx="5543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</a:rPr>
                <a:t>50 min.</a:t>
              </a: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ADF2A58-F537-4042-AB4B-8E8808DCB914}"/>
                </a:ext>
              </a:extLst>
            </p:cNvPr>
            <p:cNvSpPr/>
            <p:nvPr/>
          </p:nvSpPr>
          <p:spPr>
            <a:xfrm>
              <a:off x="6009556" y="1068608"/>
              <a:ext cx="255634" cy="149627"/>
            </a:xfrm>
            <a:custGeom>
              <a:avLst/>
              <a:gdLst>
                <a:gd name="connsiteX0" fmla="*/ 1254483 w 4988718"/>
                <a:gd name="connsiteY0" fmla="*/ 0 h 2724738"/>
                <a:gd name="connsiteX1" fmla="*/ 2479752 w 4988718"/>
                <a:gd name="connsiteY1" fmla="*/ 0 h 2724738"/>
                <a:gd name="connsiteX2" fmla="*/ 2508966 w 4988718"/>
                <a:gd name="connsiteY2" fmla="*/ 0 h 2724738"/>
                <a:gd name="connsiteX3" fmla="*/ 3734235 w 4988718"/>
                <a:gd name="connsiteY3" fmla="*/ 0 h 2724738"/>
                <a:gd name="connsiteX4" fmla="*/ 4988718 w 4988718"/>
                <a:gd name="connsiteY4" fmla="*/ 1362369 h 2724738"/>
                <a:gd name="connsiteX5" fmla="*/ 3734235 w 4988718"/>
                <a:gd name="connsiteY5" fmla="*/ 2724738 h 2724738"/>
                <a:gd name="connsiteX6" fmla="*/ 2508966 w 4988718"/>
                <a:gd name="connsiteY6" fmla="*/ 2724738 h 2724738"/>
                <a:gd name="connsiteX7" fmla="*/ 2479752 w 4988718"/>
                <a:gd name="connsiteY7" fmla="*/ 2724738 h 2724738"/>
                <a:gd name="connsiteX8" fmla="*/ 1254483 w 4988718"/>
                <a:gd name="connsiteY8" fmla="*/ 2724738 h 2724738"/>
                <a:gd name="connsiteX9" fmla="*/ 0 w 4988718"/>
                <a:gd name="connsiteY9" fmla="*/ 1362369 h 2724738"/>
                <a:gd name="connsiteX10" fmla="*/ 1254483 w 4988718"/>
                <a:gd name="connsiteY10" fmla="*/ 0 h 272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88718" h="2724738">
                  <a:moveTo>
                    <a:pt x="1254483" y="0"/>
                  </a:moveTo>
                  <a:lnTo>
                    <a:pt x="2479752" y="0"/>
                  </a:lnTo>
                  <a:lnTo>
                    <a:pt x="2508966" y="0"/>
                  </a:lnTo>
                  <a:lnTo>
                    <a:pt x="3734235" y="0"/>
                  </a:lnTo>
                  <a:cubicBezTo>
                    <a:pt x="4427067" y="0"/>
                    <a:pt x="4988718" y="609953"/>
                    <a:pt x="4988718" y="1362369"/>
                  </a:cubicBezTo>
                  <a:cubicBezTo>
                    <a:pt x="4988718" y="2114785"/>
                    <a:pt x="4427067" y="2724738"/>
                    <a:pt x="3734235" y="2724738"/>
                  </a:cubicBezTo>
                  <a:lnTo>
                    <a:pt x="2508966" y="2724738"/>
                  </a:lnTo>
                  <a:lnTo>
                    <a:pt x="2479752" y="2724738"/>
                  </a:lnTo>
                  <a:lnTo>
                    <a:pt x="1254483" y="2724738"/>
                  </a:lnTo>
                  <a:cubicBezTo>
                    <a:pt x="561651" y="2724738"/>
                    <a:pt x="0" y="2114785"/>
                    <a:pt x="0" y="1362369"/>
                  </a:cubicBezTo>
                  <a:cubicBezTo>
                    <a:pt x="0" y="609953"/>
                    <a:pt x="561651" y="0"/>
                    <a:pt x="1254483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D9FAA2-48DA-4658-9E18-E744EDA68D49}"/>
                </a:ext>
              </a:extLst>
            </p:cNvPr>
            <p:cNvSpPr/>
            <p:nvPr/>
          </p:nvSpPr>
          <p:spPr>
            <a:xfrm>
              <a:off x="6110155" y="1072218"/>
              <a:ext cx="142406" cy="1424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C12DB92-3EF1-47C9-8538-AB40CB70ECCD}"/>
                </a:ext>
              </a:extLst>
            </p:cNvPr>
            <p:cNvSpPr/>
            <p:nvPr/>
          </p:nvSpPr>
          <p:spPr>
            <a:xfrm>
              <a:off x="5359549" y="2337931"/>
              <a:ext cx="934918" cy="457933"/>
            </a:xfrm>
            <a:prstGeom prst="rect">
              <a:avLst/>
            </a:prstGeom>
            <a:solidFill>
              <a:srgbClr val="74BB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8">
              <a:extLst>
                <a:ext uri="{FF2B5EF4-FFF2-40B4-BE49-F238E27FC236}">
                  <a16:creationId xmlns:a16="http://schemas.microsoft.com/office/drawing/2014/main" id="{3DB43BBD-C944-4A9C-BD00-DD2DBD276220}"/>
                </a:ext>
              </a:extLst>
            </p:cNvPr>
            <p:cNvSpPr/>
            <p:nvPr/>
          </p:nvSpPr>
          <p:spPr>
            <a:xfrm rot="16200000">
              <a:off x="6157621" y="1104020"/>
              <a:ext cx="66095" cy="78803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rgbClr val="C8E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1" name="Donut 24">
              <a:extLst>
                <a:ext uri="{FF2B5EF4-FFF2-40B4-BE49-F238E27FC236}">
                  <a16:creationId xmlns:a16="http://schemas.microsoft.com/office/drawing/2014/main" id="{E48FA1A8-A467-42A8-9255-F898D77C9E1D}"/>
                </a:ext>
              </a:extLst>
            </p:cNvPr>
            <p:cNvSpPr/>
            <p:nvPr/>
          </p:nvSpPr>
          <p:spPr>
            <a:xfrm>
              <a:off x="5432056" y="2461015"/>
              <a:ext cx="104097" cy="104944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06F8C4-9078-4077-AC6A-29D1B3B43E14}"/>
                </a:ext>
              </a:extLst>
            </p:cNvPr>
            <p:cNvSpPr txBox="1"/>
            <p:nvPr/>
          </p:nvSpPr>
          <p:spPr>
            <a:xfrm>
              <a:off x="5468732" y="2413437"/>
              <a:ext cx="83495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Chocolate Cookie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B29544B-52A0-4EA4-8DA9-9643276ADB5C}"/>
                </a:ext>
              </a:extLst>
            </p:cNvPr>
            <p:cNvSpPr txBox="1"/>
            <p:nvPr/>
          </p:nvSpPr>
          <p:spPr>
            <a:xfrm>
              <a:off x="5290540" y="2305603"/>
              <a:ext cx="71901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solidFill>
                    <a:schemeClr val="bg1"/>
                  </a:solidFill>
                </a:rPr>
                <a:t>Recommendation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50136F5-BE84-4746-95DC-F7F0C1AEC6B5}"/>
                </a:ext>
              </a:extLst>
            </p:cNvPr>
            <p:cNvSpPr txBox="1"/>
            <p:nvPr/>
          </p:nvSpPr>
          <p:spPr>
            <a:xfrm>
              <a:off x="5465564" y="2584536"/>
              <a:ext cx="89561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45 min.        150 C</a:t>
              </a:r>
            </a:p>
          </p:txBody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25FEE213-3529-437D-801A-5CC9AFE1E020}"/>
                </a:ext>
              </a:extLst>
            </p:cNvPr>
            <p:cNvSpPr/>
            <p:nvPr/>
          </p:nvSpPr>
          <p:spPr>
            <a:xfrm>
              <a:off x="4830481" y="2595786"/>
              <a:ext cx="109841" cy="117391"/>
            </a:xfrm>
            <a:custGeom>
              <a:avLst/>
              <a:gdLst>
                <a:gd name="connsiteX0" fmla="*/ 795647 w 2149434"/>
                <a:gd name="connsiteY0" fmla="*/ 2933205 h 2933205"/>
                <a:gd name="connsiteX1" fmla="*/ 0 w 2149434"/>
                <a:gd name="connsiteY1" fmla="*/ 1531917 h 2933205"/>
                <a:gd name="connsiteX2" fmla="*/ 463138 w 2149434"/>
                <a:gd name="connsiteY2" fmla="*/ 1733797 h 2933205"/>
                <a:gd name="connsiteX3" fmla="*/ 700645 w 2149434"/>
                <a:gd name="connsiteY3" fmla="*/ 166255 h 2933205"/>
                <a:gd name="connsiteX4" fmla="*/ 676894 w 2149434"/>
                <a:gd name="connsiteY4" fmla="*/ 0 h 2933205"/>
                <a:gd name="connsiteX5" fmla="*/ 2066307 w 2149434"/>
                <a:gd name="connsiteY5" fmla="*/ 819397 h 2933205"/>
                <a:gd name="connsiteX6" fmla="*/ 2149434 w 2149434"/>
                <a:gd name="connsiteY6" fmla="*/ 593766 h 2933205"/>
                <a:gd name="connsiteX7" fmla="*/ 1816925 w 2149434"/>
                <a:gd name="connsiteY7" fmla="*/ 2933205 h 2933205"/>
                <a:gd name="connsiteX8" fmla="*/ 1187533 w 2149434"/>
                <a:gd name="connsiteY8" fmla="*/ 926275 h 2933205"/>
                <a:gd name="connsiteX9" fmla="*/ 1080655 w 2149434"/>
                <a:gd name="connsiteY9" fmla="*/ 1828800 h 2933205"/>
                <a:gd name="connsiteX10" fmla="*/ 914400 w 2149434"/>
                <a:gd name="connsiteY10" fmla="*/ 1448790 h 2933205"/>
                <a:gd name="connsiteX11" fmla="*/ 795647 w 2149434"/>
                <a:gd name="connsiteY11" fmla="*/ 2933205 h 2933205"/>
                <a:gd name="connsiteX0" fmla="*/ 795647 w 2149434"/>
                <a:gd name="connsiteY0" fmla="*/ 2933205 h 2933205"/>
                <a:gd name="connsiteX1" fmla="*/ 0 w 2149434"/>
                <a:gd name="connsiteY1" fmla="*/ 1531917 h 2933205"/>
                <a:gd name="connsiteX2" fmla="*/ 463138 w 2149434"/>
                <a:gd name="connsiteY2" fmla="*/ 1733797 h 2933205"/>
                <a:gd name="connsiteX3" fmla="*/ 676894 w 2149434"/>
                <a:gd name="connsiteY3" fmla="*/ 0 h 2933205"/>
                <a:gd name="connsiteX4" fmla="*/ 2066307 w 2149434"/>
                <a:gd name="connsiteY4" fmla="*/ 819397 h 2933205"/>
                <a:gd name="connsiteX5" fmla="*/ 2149434 w 2149434"/>
                <a:gd name="connsiteY5" fmla="*/ 593766 h 2933205"/>
                <a:gd name="connsiteX6" fmla="*/ 1816925 w 2149434"/>
                <a:gd name="connsiteY6" fmla="*/ 2933205 h 2933205"/>
                <a:gd name="connsiteX7" fmla="*/ 1187533 w 2149434"/>
                <a:gd name="connsiteY7" fmla="*/ 926275 h 2933205"/>
                <a:gd name="connsiteX8" fmla="*/ 1080655 w 2149434"/>
                <a:gd name="connsiteY8" fmla="*/ 1828800 h 2933205"/>
                <a:gd name="connsiteX9" fmla="*/ 914400 w 2149434"/>
                <a:gd name="connsiteY9" fmla="*/ 1448790 h 2933205"/>
                <a:gd name="connsiteX10" fmla="*/ 795647 w 2149434"/>
                <a:gd name="connsiteY10" fmla="*/ 2933205 h 2933205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2066307 w 2149434"/>
                <a:gd name="connsiteY4" fmla="*/ 1036680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2066307 w 2149434"/>
                <a:gd name="connsiteY4" fmla="*/ 1036680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1975772 w 2149434"/>
                <a:gd name="connsiteY4" fmla="*/ 991413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1975772 w 2149434"/>
                <a:gd name="connsiteY4" fmla="*/ 991413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1975772 w 2149434"/>
                <a:gd name="connsiteY4" fmla="*/ 991413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095113"/>
                <a:gd name="connsiteY0" fmla="*/ 3150488 h 3150488"/>
                <a:gd name="connsiteX1" fmla="*/ 0 w 2095113"/>
                <a:gd name="connsiteY1" fmla="*/ 1749200 h 3150488"/>
                <a:gd name="connsiteX2" fmla="*/ 463138 w 2095113"/>
                <a:gd name="connsiteY2" fmla="*/ 1951080 h 3150488"/>
                <a:gd name="connsiteX3" fmla="*/ 776482 w 2095113"/>
                <a:gd name="connsiteY3" fmla="*/ 0 h 3150488"/>
                <a:gd name="connsiteX4" fmla="*/ 1975772 w 2095113"/>
                <a:gd name="connsiteY4" fmla="*/ 991413 h 3150488"/>
                <a:gd name="connsiteX5" fmla="*/ 2095113 w 2095113"/>
                <a:gd name="connsiteY5" fmla="*/ 702407 h 3150488"/>
                <a:gd name="connsiteX6" fmla="*/ 1816925 w 2095113"/>
                <a:gd name="connsiteY6" fmla="*/ 3150488 h 3150488"/>
                <a:gd name="connsiteX7" fmla="*/ 1187533 w 2095113"/>
                <a:gd name="connsiteY7" fmla="*/ 1143558 h 3150488"/>
                <a:gd name="connsiteX8" fmla="*/ 1080655 w 2095113"/>
                <a:gd name="connsiteY8" fmla="*/ 2046083 h 3150488"/>
                <a:gd name="connsiteX9" fmla="*/ 914400 w 2095113"/>
                <a:gd name="connsiteY9" fmla="*/ 1666073 h 3150488"/>
                <a:gd name="connsiteX10" fmla="*/ 795647 w 2095113"/>
                <a:gd name="connsiteY10" fmla="*/ 3150488 h 3150488"/>
                <a:gd name="connsiteX0" fmla="*/ 795647 w 2760540"/>
                <a:gd name="connsiteY0" fmla="*/ 3150488 h 3150488"/>
                <a:gd name="connsiteX1" fmla="*/ 0 w 2760540"/>
                <a:gd name="connsiteY1" fmla="*/ 1749200 h 3150488"/>
                <a:gd name="connsiteX2" fmla="*/ 463138 w 2760540"/>
                <a:gd name="connsiteY2" fmla="*/ 1951080 h 3150488"/>
                <a:gd name="connsiteX3" fmla="*/ 776482 w 2760540"/>
                <a:gd name="connsiteY3" fmla="*/ 0 h 3150488"/>
                <a:gd name="connsiteX4" fmla="*/ 1975772 w 2760540"/>
                <a:gd name="connsiteY4" fmla="*/ 991413 h 3150488"/>
                <a:gd name="connsiteX5" fmla="*/ 2095113 w 2760540"/>
                <a:gd name="connsiteY5" fmla="*/ 702407 h 3150488"/>
                <a:gd name="connsiteX6" fmla="*/ 1816925 w 2760540"/>
                <a:gd name="connsiteY6" fmla="*/ 3150488 h 3150488"/>
                <a:gd name="connsiteX7" fmla="*/ 1187533 w 2760540"/>
                <a:gd name="connsiteY7" fmla="*/ 1143558 h 3150488"/>
                <a:gd name="connsiteX8" fmla="*/ 1080655 w 2760540"/>
                <a:gd name="connsiteY8" fmla="*/ 2046083 h 3150488"/>
                <a:gd name="connsiteX9" fmla="*/ 914400 w 2760540"/>
                <a:gd name="connsiteY9" fmla="*/ 1666073 h 3150488"/>
                <a:gd name="connsiteX10" fmla="*/ 795647 w 2760540"/>
                <a:gd name="connsiteY10" fmla="*/ 3150488 h 3150488"/>
                <a:gd name="connsiteX0" fmla="*/ 795647 w 2904019"/>
                <a:gd name="connsiteY0" fmla="*/ 3150488 h 3150488"/>
                <a:gd name="connsiteX1" fmla="*/ 0 w 2904019"/>
                <a:gd name="connsiteY1" fmla="*/ 1749200 h 3150488"/>
                <a:gd name="connsiteX2" fmla="*/ 463138 w 2904019"/>
                <a:gd name="connsiteY2" fmla="*/ 1951080 h 3150488"/>
                <a:gd name="connsiteX3" fmla="*/ 776482 w 2904019"/>
                <a:gd name="connsiteY3" fmla="*/ 0 h 3150488"/>
                <a:gd name="connsiteX4" fmla="*/ 1975772 w 2904019"/>
                <a:gd name="connsiteY4" fmla="*/ 991413 h 3150488"/>
                <a:gd name="connsiteX5" fmla="*/ 2095113 w 2904019"/>
                <a:gd name="connsiteY5" fmla="*/ 702407 h 3150488"/>
                <a:gd name="connsiteX6" fmla="*/ 1816925 w 2904019"/>
                <a:gd name="connsiteY6" fmla="*/ 3150488 h 3150488"/>
                <a:gd name="connsiteX7" fmla="*/ 1187533 w 2904019"/>
                <a:gd name="connsiteY7" fmla="*/ 1143558 h 3150488"/>
                <a:gd name="connsiteX8" fmla="*/ 1080655 w 2904019"/>
                <a:gd name="connsiteY8" fmla="*/ 2046083 h 3150488"/>
                <a:gd name="connsiteX9" fmla="*/ 914400 w 2904019"/>
                <a:gd name="connsiteY9" fmla="*/ 1666073 h 3150488"/>
                <a:gd name="connsiteX10" fmla="*/ 795647 w 2904019"/>
                <a:gd name="connsiteY10" fmla="*/ 3150488 h 3150488"/>
                <a:gd name="connsiteX0" fmla="*/ 795647 w 2905418"/>
                <a:gd name="connsiteY0" fmla="*/ 3150488 h 3186701"/>
                <a:gd name="connsiteX1" fmla="*/ 0 w 2905418"/>
                <a:gd name="connsiteY1" fmla="*/ 1749200 h 3186701"/>
                <a:gd name="connsiteX2" fmla="*/ 463138 w 2905418"/>
                <a:gd name="connsiteY2" fmla="*/ 1951080 h 3186701"/>
                <a:gd name="connsiteX3" fmla="*/ 776482 w 2905418"/>
                <a:gd name="connsiteY3" fmla="*/ 0 h 3186701"/>
                <a:gd name="connsiteX4" fmla="*/ 1975772 w 2905418"/>
                <a:gd name="connsiteY4" fmla="*/ 991413 h 3186701"/>
                <a:gd name="connsiteX5" fmla="*/ 2095113 w 2905418"/>
                <a:gd name="connsiteY5" fmla="*/ 702407 h 3186701"/>
                <a:gd name="connsiteX6" fmla="*/ 1821452 w 2905418"/>
                <a:gd name="connsiteY6" fmla="*/ 3186701 h 3186701"/>
                <a:gd name="connsiteX7" fmla="*/ 1187533 w 2905418"/>
                <a:gd name="connsiteY7" fmla="*/ 1143558 h 3186701"/>
                <a:gd name="connsiteX8" fmla="*/ 1080655 w 2905418"/>
                <a:gd name="connsiteY8" fmla="*/ 2046083 h 3186701"/>
                <a:gd name="connsiteX9" fmla="*/ 914400 w 2905418"/>
                <a:gd name="connsiteY9" fmla="*/ 1666073 h 3186701"/>
                <a:gd name="connsiteX10" fmla="*/ 795647 w 2905418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1975772 w 2937337"/>
                <a:gd name="connsiteY4" fmla="*/ 991413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034620 w 2937337"/>
                <a:gd name="connsiteY4" fmla="*/ 129470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034620 w 2937337"/>
                <a:gd name="connsiteY4" fmla="*/ 129470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034620 w 2937337"/>
                <a:gd name="connsiteY4" fmla="*/ 129470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893849"/>
                <a:gd name="connsiteY0" fmla="*/ 3150488 h 3186701"/>
                <a:gd name="connsiteX1" fmla="*/ 0 w 2893849"/>
                <a:gd name="connsiteY1" fmla="*/ 1749200 h 3186701"/>
                <a:gd name="connsiteX2" fmla="*/ 463138 w 2893849"/>
                <a:gd name="connsiteY2" fmla="*/ 1951080 h 3186701"/>
                <a:gd name="connsiteX3" fmla="*/ 776482 w 2893849"/>
                <a:gd name="connsiteY3" fmla="*/ 0 h 3186701"/>
                <a:gd name="connsiteX4" fmla="*/ 2034620 w 2893849"/>
                <a:gd name="connsiteY4" fmla="*/ 1294704 h 3186701"/>
                <a:gd name="connsiteX5" fmla="*/ 2031739 w 2893849"/>
                <a:gd name="connsiteY5" fmla="*/ 711461 h 3186701"/>
                <a:gd name="connsiteX6" fmla="*/ 1821452 w 2893849"/>
                <a:gd name="connsiteY6" fmla="*/ 3186701 h 3186701"/>
                <a:gd name="connsiteX7" fmla="*/ 1187533 w 2893849"/>
                <a:gd name="connsiteY7" fmla="*/ 1143558 h 3186701"/>
                <a:gd name="connsiteX8" fmla="*/ 1080655 w 2893849"/>
                <a:gd name="connsiteY8" fmla="*/ 2046083 h 3186701"/>
                <a:gd name="connsiteX9" fmla="*/ 914400 w 2893849"/>
                <a:gd name="connsiteY9" fmla="*/ 1666073 h 3186701"/>
                <a:gd name="connsiteX10" fmla="*/ 795647 w 2893849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03465 w 2936139"/>
                <a:gd name="connsiteY0" fmla="*/ 3168594 h 3186701"/>
                <a:gd name="connsiteX1" fmla="*/ 0 w 2936139"/>
                <a:gd name="connsiteY1" fmla="*/ 1726566 h 3186701"/>
                <a:gd name="connsiteX2" fmla="*/ 404291 w 2936139"/>
                <a:gd name="connsiteY2" fmla="*/ 2009927 h 3186701"/>
                <a:gd name="connsiteX3" fmla="*/ 781009 w 2936139"/>
                <a:gd name="connsiteY3" fmla="*/ 0 h 3186701"/>
                <a:gd name="connsiteX4" fmla="*/ 2039147 w 2936139"/>
                <a:gd name="connsiteY4" fmla="*/ 1294704 h 3186701"/>
                <a:gd name="connsiteX5" fmla="*/ 2036266 w 2936139"/>
                <a:gd name="connsiteY5" fmla="*/ 711461 h 3186701"/>
                <a:gd name="connsiteX6" fmla="*/ 1825979 w 2936139"/>
                <a:gd name="connsiteY6" fmla="*/ 3186701 h 3186701"/>
                <a:gd name="connsiteX7" fmla="*/ 1192060 w 2936139"/>
                <a:gd name="connsiteY7" fmla="*/ 1143558 h 3186701"/>
                <a:gd name="connsiteX8" fmla="*/ 1085182 w 2936139"/>
                <a:gd name="connsiteY8" fmla="*/ 2046083 h 3186701"/>
                <a:gd name="connsiteX9" fmla="*/ 918927 w 2936139"/>
                <a:gd name="connsiteY9" fmla="*/ 1666073 h 3186701"/>
                <a:gd name="connsiteX10" fmla="*/ 1103465 w 2936139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64195 w 2981407"/>
                <a:gd name="connsiteY9" fmla="*/ 1666073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64195 w 2981407"/>
                <a:gd name="connsiteY9" fmla="*/ 1666073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64195 w 2981407"/>
                <a:gd name="connsiteY9" fmla="*/ 1666073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897156"/>
                <a:gd name="connsiteY0" fmla="*/ 3168594 h 3173121"/>
                <a:gd name="connsiteX1" fmla="*/ 0 w 2897156"/>
                <a:gd name="connsiteY1" fmla="*/ 1749200 h 3173121"/>
                <a:gd name="connsiteX2" fmla="*/ 449559 w 2897156"/>
                <a:gd name="connsiteY2" fmla="*/ 2009927 h 3173121"/>
                <a:gd name="connsiteX3" fmla="*/ 826277 w 2897156"/>
                <a:gd name="connsiteY3" fmla="*/ 0 h 3173121"/>
                <a:gd name="connsiteX4" fmla="*/ 2084415 w 2897156"/>
                <a:gd name="connsiteY4" fmla="*/ 1294704 h 3173121"/>
                <a:gd name="connsiteX5" fmla="*/ 2081534 w 2897156"/>
                <a:gd name="connsiteY5" fmla="*/ 711461 h 3173121"/>
                <a:gd name="connsiteX6" fmla="*/ 1581537 w 2897156"/>
                <a:gd name="connsiteY6" fmla="*/ 3173121 h 3173121"/>
                <a:gd name="connsiteX7" fmla="*/ 1237328 w 2897156"/>
                <a:gd name="connsiteY7" fmla="*/ 1143558 h 3173121"/>
                <a:gd name="connsiteX8" fmla="*/ 1130450 w 2897156"/>
                <a:gd name="connsiteY8" fmla="*/ 2046083 h 3173121"/>
                <a:gd name="connsiteX9" fmla="*/ 918927 w 2897156"/>
                <a:gd name="connsiteY9" fmla="*/ 1697760 h 3173121"/>
                <a:gd name="connsiteX10" fmla="*/ 1148733 w 2897156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30450 w 2969045"/>
                <a:gd name="connsiteY8" fmla="*/ 2046083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30450 w 2969045"/>
                <a:gd name="connsiteY8" fmla="*/ 2046083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288886 w 2969045"/>
                <a:gd name="connsiteY8" fmla="*/ 2367481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9045" h="3173121">
                  <a:moveTo>
                    <a:pt x="1148733" y="3168594"/>
                  </a:moveTo>
                  <a:cubicBezTo>
                    <a:pt x="-68605" y="2992718"/>
                    <a:pt x="289357" y="2373225"/>
                    <a:pt x="0" y="1749200"/>
                  </a:cubicBezTo>
                  <a:cubicBezTo>
                    <a:pt x="211718" y="1712379"/>
                    <a:pt x="518500" y="2277611"/>
                    <a:pt x="449559" y="2009927"/>
                  </a:cubicBezTo>
                  <a:cubicBezTo>
                    <a:pt x="87752" y="952162"/>
                    <a:pt x="1169975" y="921963"/>
                    <a:pt x="826277" y="0"/>
                  </a:cubicBezTo>
                  <a:cubicBezTo>
                    <a:pt x="1894489" y="60376"/>
                    <a:pt x="1582046" y="1053258"/>
                    <a:pt x="2084415" y="1294704"/>
                  </a:cubicBezTo>
                  <a:cubicBezTo>
                    <a:pt x="2220765" y="1319082"/>
                    <a:pt x="2384277" y="1207659"/>
                    <a:pt x="2081534" y="711461"/>
                  </a:cubicBezTo>
                  <a:cubicBezTo>
                    <a:pt x="3844765" y="2025429"/>
                    <a:pt x="2606774" y="3099478"/>
                    <a:pt x="1581537" y="3173121"/>
                  </a:cubicBezTo>
                  <a:cubicBezTo>
                    <a:pt x="2049242" y="2917586"/>
                    <a:pt x="2204598" y="1824606"/>
                    <a:pt x="1237328" y="1143558"/>
                  </a:cubicBezTo>
                  <a:cubicBezTo>
                    <a:pt x="1479342" y="1777869"/>
                    <a:pt x="1318476" y="2090782"/>
                    <a:pt x="1162138" y="2408222"/>
                  </a:cubicBezTo>
                  <a:cubicBezTo>
                    <a:pt x="1159532" y="2246847"/>
                    <a:pt x="1324413" y="1899876"/>
                    <a:pt x="918927" y="1697760"/>
                  </a:cubicBezTo>
                  <a:cubicBezTo>
                    <a:pt x="1108697" y="2305733"/>
                    <a:pt x="307113" y="2497246"/>
                    <a:pt x="1148733" y="31685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3AFA6EF2-4D31-4531-A76F-CC9EFB751A36}"/>
                </a:ext>
              </a:extLst>
            </p:cNvPr>
            <p:cNvSpPr/>
            <p:nvPr/>
          </p:nvSpPr>
          <p:spPr>
            <a:xfrm>
              <a:off x="5852339" y="2616680"/>
              <a:ext cx="100233" cy="107122"/>
            </a:xfrm>
            <a:custGeom>
              <a:avLst/>
              <a:gdLst>
                <a:gd name="connsiteX0" fmla="*/ 795647 w 2149434"/>
                <a:gd name="connsiteY0" fmla="*/ 2933205 h 2933205"/>
                <a:gd name="connsiteX1" fmla="*/ 0 w 2149434"/>
                <a:gd name="connsiteY1" fmla="*/ 1531917 h 2933205"/>
                <a:gd name="connsiteX2" fmla="*/ 463138 w 2149434"/>
                <a:gd name="connsiteY2" fmla="*/ 1733797 h 2933205"/>
                <a:gd name="connsiteX3" fmla="*/ 700645 w 2149434"/>
                <a:gd name="connsiteY3" fmla="*/ 166255 h 2933205"/>
                <a:gd name="connsiteX4" fmla="*/ 676894 w 2149434"/>
                <a:gd name="connsiteY4" fmla="*/ 0 h 2933205"/>
                <a:gd name="connsiteX5" fmla="*/ 2066307 w 2149434"/>
                <a:gd name="connsiteY5" fmla="*/ 819397 h 2933205"/>
                <a:gd name="connsiteX6" fmla="*/ 2149434 w 2149434"/>
                <a:gd name="connsiteY6" fmla="*/ 593766 h 2933205"/>
                <a:gd name="connsiteX7" fmla="*/ 1816925 w 2149434"/>
                <a:gd name="connsiteY7" fmla="*/ 2933205 h 2933205"/>
                <a:gd name="connsiteX8" fmla="*/ 1187533 w 2149434"/>
                <a:gd name="connsiteY8" fmla="*/ 926275 h 2933205"/>
                <a:gd name="connsiteX9" fmla="*/ 1080655 w 2149434"/>
                <a:gd name="connsiteY9" fmla="*/ 1828800 h 2933205"/>
                <a:gd name="connsiteX10" fmla="*/ 914400 w 2149434"/>
                <a:gd name="connsiteY10" fmla="*/ 1448790 h 2933205"/>
                <a:gd name="connsiteX11" fmla="*/ 795647 w 2149434"/>
                <a:gd name="connsiteY11" fmla="*/ 2933205 h 2933205"/>
                <a:gd name="connsiteX0" fmla="*/ 795647 w 2149434"/>
                <a:gd name="connsiteY0" fmla="*/ 2933205 h 2933205"/>
                <a:gd name="connsiteX1" fmla="*/ 0 w 2149434"/>
                <a:gd name="connsiteY1" fmla="*/ 1531917 h 2933205"/>
                <a:gd name="connsiteX2" fmla="*/ 463138 w 2149434"/>
                <a:gd name="connsiteY2" fmla="*/ 1733797 h 2933205"/>
                <a:gd name="connsiteX3" fmla="*/ 676894 w 2149434"/>
                <a:gd name="connsiteY3" fmla="*/ 0 h 2933205"/>
                <a:gd name="connsiteX4" fmla="*/ 2066307 w 2149434"/>
                <a:gd name="connsiteY4" fmla="*/ 819397 h 2933205"/>
                <a:gd name="connsiteX5" fmla="*/ 2149434 w 2149434"/>
                <a:gd name="connsiteY5" fmla="*/ 593766 h 2933205"/>
                <a:gd name="connsiteX6" fmla="*/ 1816925 w 2149434"/>
                <a:gd name="connsiteY6" fmla="*/ 2933205 h 2933205"/>
                <a:gd name="connsiteX7" fmla="*/ 1187533 w 2149434"/>
                <a:gd name="connsiteY7" fmla="*/ 926275 h 2933205"/>
                <a:gd name="connsiteX8" fmla="*/ 1080655 w 2149434"/>
                <a:gd name="connsiteY8" fmla="*/ 1828800 h 2933205"/>
                <a:gd name="connsiteX9" fmla="*/ 914400 w 2149434"/>
                <a:gd name="connsiteY9" fmla="*/ 1448790 h 2933205"/>
                <a:gd name="connsiteX10" fmla="*/ 795647 w 2149434"/>
                <a:gd name="connsiteY10" fmla="*/ 2933205 h 2933205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2066307 w 2149434"/>
                <a:gd name="connsiteY4" fmla="*/ 1036680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2066307 w 2149434"/>
                <a:gd name="connsiteY4" fmla="*/ 1036680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1975772 w 2149434"/>
                <a:gd name="connsiteY4" fmla="*/ 991413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1975772 w 2149434"/>
                <a:gd name="connsiteY4" fmla="*/ 991413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1975772 w 2149434"/>
                <a:gd name="connsiteY4" fmla="*/ 991413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095113"/>
                <a:gd name="connsiteY0" fmla="*/ 3150488 h 3150488"/>
                <a:gd name="connsiteX1" fmla="*/ 0 w 2095113"/>
                <a:gd name="connsiteY1" fmla="*/ 1749200 h 3150488"/>
                <a:gd name="connsiteX2" fmla="*/ 463138 w 2095113"/>
                <a:gd name="connsiteY2" fmla="*/ 1951080 h 3150488"/>
                <a:gd name="connsiteX3" fmla="*/ 776482 w 2095113"/>
                <a:gd name="connsiteY3" fmla="*/ 0 h 3150488"/>
                <a:gd name="connsiteX4" fmla="*/ 1975772 w 2095113"/>
                <a:gd name="connsiteY4" fmla="*/ 991413 h 3150488"/>
                <a:gd name="connsiteX5" fmla="*/ 2095113 w 2095113"/>
                <a:gd name="connsiteY5" fmla="*/ 702407 h 3150488"/>
                <a:gd name="connsiteX6" fmla="*/ 1816925 w 2095113"/>
                <a:gd name="connsiteY6" fmla="*/ 3150488 h 3150488"/>
                <a:gd name="connsiteX7" fmla="*/ 1187533 w 2095113"/>
                <a:gd name="connsiteY7" fmla="*/ 1143558 h 3150488"/>
                <a:gd name="connsiteX8" fmla="*/ 1080655 w 2095113"/>
                <a:gd name="connsiteY8" fmla="*/ 2046083 h 3150488"/>
                <a:gd name="connsiteX9" fmla="*/ 914400 w 2095113"/>
                <a:gd name="connsiteY9" fmla="*/ 1666073 h 3150488"/>
                <a:gd name="connsiteX10" fmla="*/ 795647 w 2095113"/>
                <a:gd name="connsiteY10" fmla="*/ 3150488 h 3150488"/>
                <a:gd name="connsiteX0" fmla="*/ 795647 w 2760540"/>
                <a:gd name="connsiteY0" fmla="*/ 3150488 h 3150488"/>
                <a:gd name="connsiteX1" fmla="*/ 0 w 2760540"/>
                <a:gd name="connsiteY1" fmla="*/ 1749200 h 3150488"/>
                <a:gd name="connsiteX2" fmla="*/ 463138 w 2760540"/>
                <a:gd name="connsiteY2" fmla="*/ 1951080 h 3150488"/>
                <a:gd name="connsiteX3" fmla="*/ 776482 w 2760540"/>
                <a:gd name="connsiteY3" fmla="*/ 0 h 3150488"/>
                <a:gd name="connsiteX4" fmla="*/ 1975772 w 2760540"/>
                <a:gd name="connsiteY4" fmla="*/ 991413 h 3150488"/>
                <a:gd name="connsiteX5" fmla="*/ 2095113 w 2760540"/>
                <a:gd name="connsiteY5" fmla="*/ 702407 h 3150488"/>
                <a:gd name="connsiteX6" fmla="*/ 1816925 w 2760540"/>
                <a:gd name="connsiteY6" fmla="*/ 3150488 h 3150488"/>
                <a:gd name="connsiteX7" fmla="*/ 1187533 w 2760540"/>
                <a:gd name="connsiteY7" fmla="*/ 1143558 h 3150488"/>
                <a:gd name="connsiteX8" fmla="*/ 1080655 w 2760540"/>
                <a:gd name="connsiteY8" fmla="*/ 2046083 h 3150488"/>
                <a:gd name="connsiteX9" fmla="*/ 914400 w 2760540"/>
                <a:gd name="connsiteY9" fmla="*/ 1666073 h 3150488"/>
                <a:gd name="connsiteX10" fmla="*/ 795647 w 2760540"/>
                <a:gd name="connsiteY10" fmla="*/ 3150488 h 3150488"/>
                <a:gd name="connsiteX0" fmla="*/ 795647 w 2904019"/>
                <a:gd name="connsiteY0" fmla="*/ 3150488 h 3150488"/>
                <a:gd name="connsiteX1" fmla="*/ 0 w 2904019"/>
                <a:gd name="connsiteY1" fmla="*/ 1749200 h 3150488"/>
                <a:gd name="connsiteX2" fmla="*/ 463138 w 2904019"/>
                <a:gd name="connsiteY2" fmla="*/ 1951080 h 3150488"/>
                <a:gd name="connsiteX3" fmla="*/ 776482 w 2904019"/>
                <a:gd name="connsiteY3" fmla="*/ 0 h 3150488"/>
                <a:gd name="connsiteX4" fmla="*/ 1975772 w 2904019"/>
                <a:gd name="connsiteY4" fmla="*/ 991413 h 3150488"/>
                <a:gd name="connsiteX5" fmla="*/ 2095113 w 2904019"/>
                <a:gd name="connsiteY5" fmla="*/ 702407 h 3150488"/>
                <a:gd name="connsiteX6" fmla="*/ 1816925 w 2904019"/>
                <a:gd name="connsiteY6" fmla="*/ 3150488 h 3150488"/>
                <a:gd name="connsiteX7" fmla="*/ 1187533 w 2904019"/>
                <a:gd name="connsiteY7" fmla="*/ 1143558 h 3150488"/>
                <a:gd name="connsiteX8" fmla="*/ 1080655 w 2904019"/>
                <a:gd name="connsiteY8" fmla="*/ 2046083 h 3150488"/>
                <a:gd name="connsiteX9" fmla="*/ 914400 w 2904019"/>
                <a:gd name="connsiteY9" fmla="*/ 1666073 h 3150488"/>
                <a:gd name="connsiteX10" fmla="*/ 795647 w 2904019"/>
                <a:gd name="connsiteY10" fmla="*/ 3150488 h 3150488"/>
                <a:gd name="connsiteX0" fmla="*/ 795647 w 2905418"/>
                <a:gd name="connsiteY0" fmla="*/ 3150488 h 3186701"/>
                <a:gd name="connsiteX1" fmla="*/ 0 w 2905418"/>
                <a:gd name="connsiteY1" fmla="*/ 1749200 h 3186701"/>
                <a:gd name="connsiteX2" fmla="*/ 463138 w 2905418"/>
                <a:gd name="connsiteY2" fmla="*/ 1951080 h 3186701"/>
                <a:gd name="connsiteX3" fmla="*/ 776482 w 2905418"/>
                <a:gd name="connsiteY3" fmla="*/ 0 h 3186701"/>
                <a:gd name="connsiteX4" fmla="*/ 1975772 w 2905418"/>
                <a:gd name="connsiteY4" fmla="*/ 991413 h 3186701"/>
                <a:gd name="connsiteX5" fmla="*/ 2095113 w 2905418"/>
                <a:gd name="connsiteY5" fmla="*/ 702407 h 3186701"/>
                <a:gd name="connsiteX6" fmla="*/ 1821452 w 2905418"/>
                <a:gd name="connsiteY6" fmla="*/ 3186701 h 3186701"/>
                <a:gd name="connsiteX7" fmla="*/ 1187533 w 2905418"/>
                <a:gd name="connsiteY7" fmla="*/ 1143558 h 3186701"/>
                <a:gd name="connsiteX8" fmla="*/ 1080655 w 2905418"/>
                <a:gd name="connsiteY8" fmla="*/ 2046083 h 3186701"/>
                <a:gd name="connsiteX9" fmla="*/ 914400 w 2905418"/>
                <a:gd name="connsiteY9" fmla="*/ 1666073 h 3186701"/>
                <a:gd name="connsiteX10" fmla="*/ 795647 w 2905418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1975772 w 2937337"/>
                <a:gd name="connsiteY4" fmla="*/ 991413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034620 w 2937337"/>
                <a:gd name="connsiteY4" fmla="*/ 129470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034620 w 2937337"/>
                <a:gd name="connsiteY4" fmla="*/ 129470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034620 w 2937337"/>
                <a:gd name="connsiteY4" fmla="*/ 129470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893849"/>
                <a:gd name="connsiteY0" fmla="*/ 3150488 h 3186701"/>
                <a:gd name="connsiteX1" fmla="*/ 0 w 2893849"/>
                <a:gd name="connsiteY1" fmla="*/ 1749200 h 3186701"/>
                <a:gd name="connsiteX2" fmla="*/ 463138 w 2893849"/>
                <a:gd name="connsiteY2" fmla="*/ 1951080 h 3186701"/>
                <a:gd name="connsiteX3" fmla="*/ 776482 w 2893849"/>
                <a:gd name="connsiteY3" fmla="*/ 0 h 3186701"/>
                <a:gd name="connsiteX4" fmla="*/ 2034620 w 2893849"/>
                <a:gd name="connsiteY4" fmla="*/ 1294704 h 3186701"/>
                <a:gd name="connsiteX5" fmla="*/ 2031739 w 2893849"/>
                <a:gd name="connsiteY5" fmla="*/ 711461 h 3186701"/>
                <a:gd name="connsiteX6" fmla="*/ 1821452 w 2893849"/>
                <a:gd name="connsiteY6" fmla="*/ 3186701 h 3186701"/>
                <a:gd name="connsiteX7" fmla="*/ 1187533 w 2893849"/>
                <a:gd name="connsiteY7" fmla="*/ 1143558 h 3186701"/>
                <a:gd name="connsiteX8" fmla="*/ 1080655 w 2893849"/>
                <a:gd name="connsiteY8" fmla="*/ 2046083 h 3186701"/>
                <a:gd name="connsiteX9" fmla="*/ 914400 w 2893849"/>
                <a:gd name="connsiteY9" fmla="*/ 1666073 h 3186701"/>
                <a:gd name="connsiteX10" fmla="*/ 795647 w 2893849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03465 w 2936139"/>
                <a:gd name="connsiteY0" fmla="*/ 3168594 h 3186701"/>
                <a:gd name="connsiteX1" fmla="*/ 0 w 2936139"/>
                <a:gd name="connsiteY1" fmla="*/ 1726566 h 3186701"/>
                <a:gd name="connsiteX2" fmla="*/ 404291 w 2936139"/>
                <a:gd name="connsiteY2" fmla="*/ 2009927 h 3186701"/>
                <a:gd name="connsiteX3" fmla="*/ 781009 w 2936139"/>
                <a:gd name="connsiteY3" fmla="*/ 0 h 3186701"/>
                <a:gd name="connsiteX4" fmla="*/ 2039147 w 2936139"/>
                <a:gd name="connsiteY4" fmla="*/ 1294704 h 3186701"/>
                <a:gd name="connsiteX5" fmla="*/ 2036266 w 2936139"/>
                <a:gd name="connsiteY5" fmla="*/ 711461 h 3186701"/>
                <a:gd name="connsiteX6" fmla="*/ 1825979 w 2936139"/>
                <a:gd name="connsiteY6" fmla="*/ 3186701 h 3186701"/>
                <a:gd name="connsiteX7" fmla="*/ 1192060 w 2936139"/>
                <a:gd name="connsiteY7" fmla="*/ 1143558 h 3186701"/>
                <a:gd name="connsiteX8" fmla="*/ 1085182 w 2936139"/>
                <a:gd name="connsiteY8" fmla="*/ 2046083 h 3186701"/>
                <a:gd name="connsiteX9" fmla="*/ 918927 w 2936139"/>
                <a:gd name="connsiteY9" fmla="*/ 1666073 h 3186701"/>
                <a:gd name="connsiteX10" fmla="*/ 1103465 w 2936139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64195 w 2981407"/>
                <a:gd name="connsiteY9" fmla="*/ 1666073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64195 w 2981407"/>
                <a:gd name="connsiteY9" fmla="*/ 1666073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64195 w 2981407"/>
                <a:gd name="connsiteY9" fmla="*/ 1666073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897156"/>
                <a:gd name="connsiteY0" fmla="*/ 3168594 h 3173121"/>
                <a:gd name="connsiteX1" fmla="*/ 0 w 2897156"/>
                <a:gd name="connsiteY1" fmla="*/ 1749200 h 3173121"/>
                <a:gd name="connsiteX2" fmla="*/ 449559 w 2897156"/>
                <a:gd name="connsiteY2" fmla="*/ 2009927 h 3173121"/>
                <a:gd name="connsiteX3" fmla="*/ 826277 w 2897156"/>
                <a:gd name="connsiteY3" fmla="*/ 0 h 3173121"/>
                <a:gd name="connsiteX4" fmla="*/ 2084415 w 2897156"/>
                <a:gd name="connsiteY4" fmla="*/ 1294704 h 3173121"/>
                <a:gd name="connsiteX5" fmla="*/ 2081534 w 2897156"/>
                <a:gd name="connsiteY5" fmla="*/ 711461 h 3173121"/>
                <a:gd name="connsiteX6" fmla="*/ 1581537 w 2897156"/>
                <a:gd name="connsiteY6" fmla="*/ 3173121 h 3173121"/>
                <a:gd name="connsiteX7" fmla="*/ 1237328 w 2897156"/>
                <a:gd name="connsiteY7" fmla="*/ 1143558 h 3173121"/>
                <a:gd name="connsiteX8" fmla="*/ 1130450 w 2897156"/>
                <a:gd name="connsiteY8" fmla="*/ 2046083 h 3173121"/>
                <a:gd name="connsiteX9" fmla="*/ 918927 w 2897156"/>
                <a:gd name="connsiteY9" fmla="*/ 1697760 h 3173121"/>
                <a:gd name="connsiteX10" fmla="*/ 1148733 w 2897156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30450 w 2969045"/>
                <a:gd name="connsiteY8" fmla="*/ 2046083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30450 w 2969045"/>
                <a:gd name="connsiteY8" fmla="*/ 2046083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288886 w 2969045"/>
                <a:gd name="connsiteY8" fmla="*/ 2367481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9045" h="3173121">
                  <a:moveTo>
                    <a:pt x="1148733" y="3168594"/>
                  </a:moveTo>
                  <a:cubicBezTo>
                    <a:pt x="-68605" y="2992718"/>
                    <a:pt x="289357" y="2373225"/>
                    <a:pt x="0" y="1749200"/>
                  </a:cubicBezTo>
                  <a:cubicBezTo>
                    <a:pt x="211718" y="1712379"/>
                    <a:pt x="518500" y="2277611"/>
                    <a:pt x="449559" y="2009927"/>
                  </a:cubicBezTo>
                  <a:cubicBezTo>
                    <a:pt x="87752" y="952162"/>
                    <a:pt x="1169975" y="921963"/>
                    <a:pt x="826277" y="0"/>
                  </a:cubicBezTo>
                  <a:cubicBezTo>
                    <a:pt x="1894489" y="60376"/>
                    <a:pt x="1582046" y="1053258"/>
                    <a:pt x="2084415" y="1294704"/>
                  </a:cubicBezTo>
                  <a:cubicBezTo>
                    <a:pt x="2220765" y="1319082"/>
                    <a:pt x="2384277" y="1207659"/>
                    <a:pt x="2081534" y="711461"/>
                  </a:cubicBezTo>
                  <a:cubicBezTo>
                    <a:pt x="3844765" y="2025429"/>
                    <a:pt x="2606774" y="3099478"/>
                    <a:pt x="1581537" y="3173121"/>
                  </a:cubicBezTo>
                  <a:cubicBezTo>
                    <a:pt x="2049242" y="2917586"/>
                    <a:pt x="2204598" y="1824606"/>
                    <a:pt x="1237328" y="1143558"/>
                  </a:cubicBezTo>
                  <a:cubicBezTo>
                    <a:pt x="1479342" y="1777869"/>
                    <a:pt x="1318476" y="2090782"/>
                    <a:pt x="1162138" y="2408222"/>
                  </a:cubicBezTo>
                  <a:cubicBezTo>
                    <a:pt x="1159532" y="2246847"/>
                    <a:pt x="1324413" y="1899876"/>
                    <a:pt x="918927" y="1697760"/>
                  </a:cubicBezTo>
                  <a:cubicBezTo>
                    <a:pt x="1108697" y="2305733"/>
                    <a:pt x="307113" y="2497246"/>
                    <a:pt x="1148733" y="31685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D65553E-E9A2-40BD-8F26-061FFF64C7B1}"/>
                </a:ext>
              </a:extLst>
            </p:cNvPr>
            <p:cNvSpPr txBox="1"/>
            <p:nvPr/>
          </p:nvSpPr>
          <p:spPr>
            <a:xfrm>
              <a:off x="4735068" y="2975692"/>
              <a:ext cx="6400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rgbClr val="0091EA"/>
                  </a:solidFill>
                </a:rPr>
                <a:t>Time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DB0D2C0-518A-4987-B944-5AC8B4357963}"/>
                </a:ext>
              </a:extLst>
            </p:cNvPr>
            <p:cNvSpPr txBox="1"/>
            <p:nvPr/>
          </p:nvSpPr>
          <p:spPr>
            <a:xfrm>
              <a:off x="4743187" y="3177327"/>
              <a:ext cx="5428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rgbClr val="0091EA"/>
                  </a:solidFill>
                </a:rPr>
                <a:t>Mode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79A977D-CF51-4918-A422-6E09FDA8FE48}"/>
                </a:ext>
              </a:extLst>
            </p:cNvPr>
            <p:cNvSpPr txBox="1"/>
            <p:nvPr/>
          </p:nvSpPr>
          <p:spPr>
            <a:xfrm>
              <a:off x="4731893" y="2818920"/>
              <a:ext cx="640080" cy="18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rgbClr val="0091EA"/>
                  </a:solidFill>
                </a:rPr>
                <a:t>Temperature</a:t>
              </a:r>
            </a:p>
          </p:txBody>
        </p:sp>
        <p:sp>
          <p:nvSpPr>
            <p:cNvPr id="126" name="Parallelogram 15">
              <a:extLst>
                <a:ext uri="{FF2B5EF4-FFF2-40B4-BE49-F238E27FC236}">
                  <a16:creationId xmlns:a16="http://schemas.microsoft.com/office/drawing/2014/main" id="{989657FC-105D-495C-97BA-4BF03F0EDF5A}"/>
                </a:ext>
              </a:extLst>
            </p:cNvPr>
            <p:cNvSpPr/>
            <p:nvPr/>
          </p:nvSpPr>
          <p:spPr>
            <a:xfrm flipH="1">
              <a:off x="4824559" y="2386340"/>
              <a:ext cx="121685" cy="121685"/>
            </a:xfrm>
            <a:custGeom>
              <a:avLst/>
              <a:gdLst/>
              <a:ahLst/>
              <a:cxnLst/>
              <a:rect l="l" t="t" r="r" b="b"/>
              <a:pathLst>
                <a:path w="3242753" h="3227814">
                  <a:moveTo>
                    <a:pt x="1621376" y="1043635"/>
                  </a:moveTo>
                  <a:cubicBezTo>
                    <a:pt x="1557188" y="1043635"/>
                    <a:pt x="1505154" y="1095669"/>
                    <a:pt x="1505154" y="1159857"/>
                  </a:cubicBezTo>
                  <a:lnTo>
                    <a:pt x="1505154" y="1625483"/>
                  </a:lnTo>
                  <a:lnTo>
                    <a:pt x="1033577" y="1625483"/>
                  </a:lnTo>
                  <a:cubicBezTo>
                    <a:pt x="969389" y="1625483"/>
                    <a:pt x="917355" y="1677517"/>
                    <a:pt x="917355" y="1741705"/>
                  </a:cubicBezTo>
                  <a:cubicBezTo>
                    <a:pt x="917355" y="1805893"/>
                    <a:pt x="969389" y="1857927"/>
                    <a:pt x="1033577" y="1857927"/>
                  </a:cubicBezTo>
                  <a:lnTo>
                    <a:pt x="1614688" y="1857927"/>
                  </a:lnTo>
                  <a:lnTo>
                    <a:pt x="1619859" y="1856884"/>
                  </a:lnTo>
                  <a:cubicBezTo>
                    <a:pt x="1620361" y="1857187"/>
                    <a:pt x="1620868" y="1857190"/>
                    <a:pt x="1621376" y="1857190"/>
                  </a:cubicBezTo>
                  <a:cubicBezTo>
                    <a:pt x="1685564" y="1857190"/>
                    <a:pt x="1737598" y="1805156"/>
                    <a:pt x="1737598" y="1740968"/>
                  </a:cubicBezTo>
                  <a:lnTo>
                    <a:pt x="1737598" y="1159857"/>
                  </a:lnTo>
                  <a:cubicBezTo>
                    <a:pt x="1737598" y="1095669"/>
                    <a:pt x="1685564" y="1043635"/>
                    <a:pt x="1621376" y="1043635"/>
                  </a:cubicBezTo>
                  <a:close/>
                  <a:moveTo>
                    <a:pt x="1621376" y="628818"/>
                  </a:moveTo>
                  <a:cubicBezTo>
                    <a:pt x="2206882" y="628818"/>
                    <a:pt x="2681529" y="1103464"/>
                    <a:pt x="2681529" y="1688970"/>
                  </a:cubicBezTo>
                  <a:cubicBezTo>
                    <a:pt x="2681529" y="2274476"/>
                    <a:pt x="2206882" y="2749122"/>
                    <a:pt x="1621376" y="2749122"/>
                  </a:cubicBezTo>
                  <a:cubicBezTo>
                    <a:pt x="1035870" y="2749122"/>
                    <a:pt x="561223" y="2274476"/>
                    <a:pt x="561223" y="1688970"/>
                  </a:cubicBezTo>
                  <a:cubicBezTo>
                    <a:pt x="561223" y="1103464"/>
                    <a:pt x="1035870" y="628818"/>
                    <a:pt x="1621376" y="628818"/>
                  </a:cubicBezTo>
                  <a:close/>
                  <a:moveTo>
                    <a:pt x="1621376" y="424596"/>
                  </a:moveTo>
                  <a:cubicBezTo>
                    <a:pt x="923081" y="424596"/>
                    <a:pt x="357001" y="990676"/>
                    <a:pt x="357001" y="1688970"/>
                  </a:cubicBezTo>
                  <a:cubicBezTo>
                    <a:pt x="357001" y="2128645"/>
                    <a:pt x="581423" y="2515905"/>
                    <a:pt x="922189" y="2742109"/>
                  </a:cubicBezTo>
                  <a:lnTo>
                    <a:pt x="652992" y="3227814"/>
                  </a:lnTo>
                  <a:lnTo>
                    <a:pt x="911997" y="3227814"/>
                  </a:lnTo>
                  <a:lnTo>
                    <a:pt x="1121304" y="2850168"/>
                  </a:lnTo>
                  <a:cubicBezTo>
                    <a:pt x="1274563" y="2916691"/>
                    <a:pt x="1443689" y="2953344"/>
                    <a:pt x="1621376" y="2953344"/>
                  </a:cubicBezTo>
                  <a:cubicBezTo>
                    <a:pt x="1799063" y="2953344"/>
                    <a:pt x="1968189" y="2916691"/>
                    <a:pt x="2121449" y="2850168"/>
                  </a:cubicBezTo>
                  <a:lnTo>
                    <a:pt x="2330755" y="3227814"/>
                  </a:lnTo>
                  <a:lnTo>
                    <a:pt x="2589760" y="3227814"/>
                  </a:lnTo>
                  <a:lnTo>
                    <a:pt x="2320563" y="2742109"/>
                  </a:lnTo>
                  <a:cubicBezTo>
                    <a:pt x="2661329" y="2515905"/>
                    <a:pt x="2885751" y="2128645"/>
                    <a:pt x="2885751" y="1688970"/>
                  </a:cubicBezTo>
                  <a:cubicBezTo>
                    <a:pt x="2885751" y="990676"/>
                    <a:pt x="2319671" y="424596"/>
                    <a:pt x="1621376" y="424596"/>
                  </a:cubicBezTo>
                  <a:close/>
                  <a:moveTo>
                    <a:pt x="2599800" y="123238"/>
                  </a:moveTo>
                  <a:cubicBezTo>
                    <a:pt x="2434609" y="120698"/>
                    <a:pt x="2268460" y="180476"/>
                    <a:pt x="2139563" y="303161"/>
                  </a:cubicBezTo>
                  <a:lnTo>
                    <a:pt x="3057258" y="1232053"/>
                  </a:lnTo>
                  <a:cubicBezTo>
                    <a:pt x="3305736" y="977255"/>
                    <a:pt x="3304415" y="570405"/>
                    <a:pt x="3054287" y="317226"/>
                  </a:cubicBezTo>
                  <a:cubicBezTo>
                    <a:pt x="2929224" y="190636"/>
                    <a:pt x="2764991" y="125778"/>
                    <a:pt x="2599800" y="123238"/>
                  </a:cubicBezTo>
                  <a:close/>
                  <a:moveTo>
                    <a:pt x="642953" y="123238"/>
                  </a:moveTo>
                  <a:cubicBezTo>
                    <a:pt x="477762" y="125778"/>
                    <a:pt x="313529" y="190636"/>
                    <a:pt x="188466" y="317226"/>
                  </a:cubicBezTo>
                  <a:cubicBezTo>
                    <a:pt x="-61662" y="570405"/>
                    <a:pt x="-62983" y="977255"/>
                    <a:pt x="185495" y="1232053"/>
                  </a:cubicBezTo>
                  <a:lnTo>
                    <a:pt x="1103190" y="303161"/>
                  </a:lnTo>
                  <a:cubicBezTo>
                    <a:pt x="974294" y="180476"/>
                    <a:pt x="808144" y="120698"/>
                    <a:pt x="642953" y="123238"/>
                  </a:cubicBezTo>
                  <a:close/>
                  <a:moveTo>
                    <a:pt x="1722692" y="0"/>
                  </a:moveTo>
                  <a:lnTo>
                    <a:pt x="1520061" y="0"/>
                  </a:lnTo>
                  <a:cubicBezTo>
                    <a:pt x="1440152" y="0"/>
                    <a:pt x="1375373" y="64779"/>
                    <a:pt x="1375373" y="144688"/>
                  </a:cubicBezTo>
                  <a:lnTo>
                    <a:pt x="1375373" y="289376"/>
                  </a:lnTo>
                  <a:lnTo>
                    <a:pt x="1867380" y="289376"/>
                  </a:lnTo>
                  <a:lnTo>
                    <a:pt x="1867380" y="144688"/>
                  </a:lnTo>
                  <a:cubicBezTo>
                    <a:pt x="1867380" y="64779"/>
                    <a:pt x="1802601" y="0"/>
                    <a:pt x="1722692" y="0"/>
                  </a:cubicBez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7" name="Parallelogram 15">
              <a:extLst>
                <a:ext uri="{FF2B5EF4-FFF2-40B4-BE49-F238E27FC236}">
                  <a16:creationId xmlns:a16="http://schemas.microsoft.com/office/drawing/2014/main" id="{11825832-333D-4585-8A56-44DB3B3CF579}"/>
                </a:ext>
              </a:extLst>
            </p:cNvPr>
            <p:cNvSpPr/>
            <p:nvPr/>
          </p:nvSpPr>
          <p:spPr>
            <a:xfrm flipH="1">
              <a:off x="5431046" y="2610175"/>
              <a:ext cx="108430" cy="108430"/>
            </a:xfrm>
            <a:custGeom>
              <a:avLst/>
              <a:gdLst/>
              <a:ahLst/>
              <a:cxnLst/>
              <a:rect l="l" t="t" r="r" b="b"/>
              <a:pathLst>
                <a:path w="3242753" h="3227814">
                  <a:moveTo>
                    <a:pt x="1621376" y="1043635"/>
                  </a:moveTo>
                  <a:cubicBezTo>
                    <a:pt x="1557188" y="1043635"/>
                    <a:pt x="1505154" y="1095669"/>
                    <a:pt x="1505154" y="1159857"/>
                  </a:cubicBezTo>
                  <a:lnTo>
                    <a:pt x="1505154" y="1625483"/>
                  </a:lnTo>
                  <a:lnTo>
                    <a:pt x="1033577" y="1625483"/>
                  </a:lnTo>
                  <a:cubicBezTo>
                    <a:pt x="969389" y="1625483"/>
                    <a:pt x="917355" y="1677517"/>
                    <a:pt x="917355" y="1741705"/>
                  </a:cubicBezTo>
                  <a:cubicBezTo>
                    <a:pt x="917355" y="1805893"/>
                    <a:pt x="969389" y="1857927"/>
                    <a:pt x="1033577" y="1857927"/>
                  </a:cubicBezTo>
                  <a:lnTo>
                    <a:pt x="1614688" y="1857927"/>
                  </a:lnTo>
                  <a:lnTo>
                    <a:pt x="1619859" y="1856884"/>
                  </a:lnTo>
                  <a:cubicBezTo>
                    <a:pt x="1620361" y="1857187"/>
                    <a:pt x="1620868" y="1857190"/>
                    <a:pt x="1621376" y="1857190"/>
                  </a:cubicBezTo>
                  <a:cubicBezTo>
                    <a:pt x="1685564" y="1857190"/>
                    <a:pt x="1737598" y="1805156"/>
                    <a:pt x="1737598" y="1740968"/>
                  </a:cubicBezTo>
                  <a:lnTo>
                    <a:pt x="1737598" y="1159857"/>
                  </a:lnTo>
                  <a:cubicBezTo>
                    <a:pt x="1737598" y="1095669"/>
                    <a:pt x="1685564" y="1043635"/>
                    <a:pt x="1621376" y="1043635"/>
                  </a:cubicBezTo>
                  <a:close/>
                  <a:moveTo>
                    <a:pt x="1621376" y="628818"/>
                  </a:moveTo>
                  <a:cubicBezTo>
                    <a:pt x="2206882" y="628818"/>
                    <a:pt x="2681529" y="1103464"/>
                    <a:pt x="2681529" y="1688970"/>
                  </a:cubicBezTo>
                  <a:cubicBezTo>
                    <a:pt x="2681529" y="2274476"/>
                    <a:pt x="2206882" y="2749122"/>
                    <a:pt x="1621376" y="2749122"/>
                  </a:cubicBezTo>
                  <a:cubicBezTo>
                    <a:pt x="1035870" y="2749122"/>
                    <a:pt x="561223" y="2274476"/>
                    <a:pt x="561223" y="1688970"/>
                  </a:cubicBezTo>
                  <a:cubicBezTo>
                    <a:pt x="561223" y="1103464"/>
                    <a:pt x="1035870" y="628818"/>
                    <a:pt x="1621376" y="628818"/>
                  </a:cubicBezTo>
                  <a:close/>
                  <a:moveTo>
                    <a:pt x="1621376" y="424596"/>
                  </a:moveTo>
                  <a:cubicBezTo>
                    <a:pt x="923081" y="424596"/>
                    <a:pt x="357001" y="990676"/>
                    <a:pt x="357001" y="1688970"/>
                  </a:cubicBezTo>
                  <a:cubicBezTo>
                    <a:pt x="357001" y="2128645"/>
                    <a:pt x="581423" y="2515905"/>
                    <a:pt x="922189" y="2742109"/>
                  </a:cubicBezTo>
                  <a:lnTo>
                    <a:pt x="652992" y="3227814"/>
                  </a:lnTo>
                  <a:lnTo>
                    <a:pt x="911997" y="3227814"/>
                  </a:lnTo>
                  <a:lnTo>
                    <a:pt x="1121304" y="2850168"/>
                  </a:lnTo>
                  <a:cubicBezTo>
                    <a:pt x="1274563" y="2916691"/>
                    <a:pt x="1443689" y="2953344"/>
                    <a:pt x="1621376" y="2953344"/>
                  </a:cubicBezTo>
                  <a:cubicBezTo>
                    <a:pt x="1799063" y="2953344"/>
                    <a:pt x="1968189" y="2916691"/>
                    <a:pt x="2121449" y="2850168"/>
                  </a:cubicBezTo>
                  <a:lnTo>
                    <a:pt x="2330755" y="3227814"/>
                  </a:lnTo>
                  <a:lnTo>
                    <a:pt x="2589760" y="3227814"/>
                  </a:lnTo>
                  <a:lnTo>
                    <a:pt x="2320563" y="2742109"/>
                  </a:lnTo>
                  <a:cubicBezTo>
                    <a:pt x="2661329" y="2515905"/>
                    <a:pt x="2885751" y="2128645"/>
                    <a:pt x="2885751" y="1688970"/>
                  </a:cubicBezTo>
                  <a:cubicBezTo>
                    <a:pt x="2885751" y="990676"/>
                    <a:pt x="2319671" y="424596"/>
                    <a:pt x="1621376" y="424596"/>
                  </a:cubicBezTo>
                  <a:close/>
                  <a:moveTo>
                    <a:pt x="2599800" y="123238"/>
                  </a:moveTo>
                  <a:cubicBezTo>
                    <a:pt x="2434609" y="120698"/>
                    <a:pt x="2268460" y="180476"/>
                    <a:pt x="2139563" y="303161"/>
                  </a:cubicBezTo>
                  <a:lnTo>
                    <a:pt x="3057258" y="1232053"/>
                  </a:lnTo>
                  <a:cubicBezTo>
                    <a:pt x="3305736" y="977255"/>
                    <a:pt x="3304415" y="570405"/>
                    <a:pt x="3054287" y="317226"/>
                  </a:cubicBezTo>
                  <a:cubicBezTo>
                    <a:pt x="2929224" y="190636"/>
                    <a:pt x="2764991" y="125778"/>
                    <a:pt x="2599800" y="123238"/>
                  </a:cubicBezTo>
                  <a:close/>
                  <a:moveTo>
                    <a:pt x="642953" y="123238"/>
                  </a:moveTo>
                  <a:cubicBezTo>
                    <a:pt x="477762" y="125778"/>
                    <a:pt x="313529" y="190636"/>
                    <a:pt x="188466" y="317226"/>
                  </a:cubicBezTo>
                  <a:cubicBezTo>
                    <a:pt x="-61662" y="570405"/>
                    <a:pt x="-62983" y="977255"/>
                    <a:pt x="185495" y="1232053"/>
                  </a:cubicBezTo>
                  <a:lnTo>
                    <a:pt x="1103190" y="303161"/>
                  </a:lnTo>
                  <a:cubicBezTo>
                    <a:pt x="974294" y="180476"/>
                    <a:pt x="808144" y="120698"/>
                    <a:pt x="642953" y="123238"/>
                  </a:cubicBezTo>
                  <a:close/>
                  <a:moveTo>
                    <a:pt x="1722692" y="0"/>
                  </a:moveTo>
                  <a:lnTo>
                    <a:pt x="1520061" y="0"/>
                  </a:lnTo>
                  <a:cubicBezTo>
                    <a:pt x="1440152" y="0"/>
                    <a:pt x="1375373" y="64779"/>
                    <a:pt x="1375373" y="144688"/>
                  </a:cubicBezTo>
                  <a:lnTo>
                    <a:pt x="1375373" y="289376"/>
                  </a:lnTo>
                  <a:lnTo>
                    <a:pt x="1867380" y="289376"/>
                  </a:lnTo>
                  <a:lnTo>
                    <a:pt x="1867380" y="144688"/>
                  </a:lnTo>
                  <a:cubicBezTo>
                    <a:pt x="1867380" y="64779"/>
                    <a:pt x="1802601" y="0"/>
                    <a:pt x="17226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D9C580B-33C6-4728-9A6C-6927D8DE2699}"/>
                </a:ext>
              </a:extLst>
            </p:cNvPr>
            <p:cNvGrpSpPr/>
            <p:nvPr/>
          </p:nvGrpSpPr>
          <p:grpSpPr>
            <a:xfrm>
              <a:off x="5407042" y="2889882"/>
              <a:ext cx="763438" cy="71222"/>
              <a:chOff x="5407042" y="2889882"/>
              <a:chExt cx="763438" cy="71222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376D739B-1237-4879-ACA2-EFA6B6BC11C4}"/>
                  </a:ext>
                </a:extLst>
              </p:cNvPr>
              <p:cNvSpPr/>
              <p:nvPr/>
            </p:nvSpPr>
            <p:spPr>
              <a:xfrm flipV="1">
                <a:off x="5438960" y="2914666"/>
                <a:ext cx="731520" cy="1828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C2A5CB62-0325-4929-A1E2-F59D3B7646A8}"/>
                  </a:ext>
                </a:extLst>
              </p:cNvPr>
              <p:cNvSpPr/>
              <p:nvPr/>
            </p:nvSpPr>
            <p:spPr>
              <a:xfrm flipV="1">
                <a:off x="5442457" y="2914666"/>
                <a:ext cx="182880" cy="18288"/>
              </a:xfrm>
              <a:prstGeom prst="roundRect">
                <a:avLst>
                  <a:gd name="adj" fmla="val 50000"/>
                </a:avLst>
              </a:prstGeom>
              <a:solidFill>
                <a:srgbClr val="0091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3F2E99B-BF8B-410C-9EC9-818B2C63BAE6}"/>
                  </a:ext>
                </a:extLst>
              </p:cNvPr>
              <p:cNvSpPr/>
              <p:nvPr/>
            </p:nvSpPr>
            <p:spPr>
              <a:xfrm>
                <a:off x="5407042" y="2889882"/>
                <a:ext cx="71222" cy="71222"/>
              </a:xfrm>
              <a:prstGeom prst="ellipse">
                <a:avLst/>
              </a:prstGeom>
              <a:solidFill>
                <a:srgbClr val="ECEFF1"/>
              </a:solidFill>
              <a:ln w="6350">
                <a:solidFill>
                  <a:srgbClr val="0091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ABC14C4-DC25-4210-A7F2-57535B846A47}"/>
                  </a:ext>
                </a:extLst>
              </p:cNvPr>
              <p:cNvSpPr/>
              <p:nvPr/>
            </p:nvSpPr>
            <p:spPr>
              <a:xfrm>
                <a:off x="5617701" y="2889882"/>
                <a:ext cx="71222" cy="71222"/>
              </a:xfrm>
              <a:prstGeom prst="ellipse">
                <a:avLst/>
              </a:prstGeom>
              <a:solidFill>
                <a:srgbClr val="ECEFF1"/>
              </a:solidFill>
              <a:ln w="6350">
                <a:solidFill>
                  <a:srgbClr val="0091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CEE19094-FD80-4C40-B1D1-90ADB7181E5E}"/>
                </a:ext>
              </a:extLst>
            </p:cNvPr>
            <p:cNvGrpSpPr/>
            <p:nvPr/>
          </p:nvGrpSpPr>
          <p:grpSpPr>
            <a:xfrm>
              <a:off x="5410301" y="3047242"/>
              <a:ext cx="763438" cy="71222"/>
              <a:chOff x="5407042" y="2889882"/>
              <a:chExt cx="763438" cy="71222"/>
            </a:xfrm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572B9CED-13E9-4A6F-8CB8-323E225E204F}"/>
                  </a:ext>
                </a:extLst>
              </p:cNvPr>
              <p:cNvSpPr/>
              <p:nvPr/>
            </p:nvSpPr>
            <p:spPr>
              <a:xfrm flipV="1">
                <a:off x="5438960" y="2914666"/>
                <a:ext cx="731520" cy="1828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003BB69F-6958-4C7B-A073-A3CC96010126}"/>
                  </a:ext>
                </a:extLst>
              </p:cNvPr>
              <p:cNvSpPr/>
              <p:nvPr/>
            </p:nvSpPr>
            <p:spPr>
              <a:xfrm flipV="1">
                <a:off x="5442457" y="2914666"/>
                <a:ext cx="365760" cy="18288"/>
              </a:xfrm>
              <a:prstGeom prst="roundRect">
                <a:avLst>
                  <a:gd name="adj" fmla="val 50000"/>
                </a:avLst>
              </a:prstGeom>
              <a:solidFill>
                <a:srgbClr val="0091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BA2CE80-0B88-4C84-93BB-99F955E76E94}"/>
                  </a:ext>
                </a:extLst>
              </p:cNvPr>
              <p:cNvSpPr/>
              <p:nvPr/>
            </p:nvSpPr>
            <p:spPr>
              <a:xfrm>
                <a:off x="5407042" y="2889882"/>
                <a:ext cx="71222" cy="71222"/>
              </a:xfrm>
              <a:prstGeom prst="ellipse">
                <a:avLst/>
              </a:prstGeom>
              <a:solidFill>
                <a:srgbClr val="ECEFF1"/>
              </a:solidFill>
              <a:ln w="6350">
                <a:solidFill>
                  <a:srgbClr val="0091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8190B30-E496-4E6F-97A3-ECF1E0A5FE10}"/>
                  </a:ext>
                </a:extLst>
              </p:cNvPr>
              <p:cNvSpPr/>
              <p:nvPr/>
            </p:nvSpPr>
            <p:spPr>
              <a:xfrm>
                <a:off x="5758196" y="2889882"/>
                <a:ext cx="71222" cy="71222"/>
              </a:xfrm>
              <a:prstGeom prst="ellipse">
                <a:avLst/>
              </a:prstGeom>
              <a:solidFill>
                <a:srgbClr val="ECEFF1"/>
              </a:solidFill>
              <a:ln w="6350">
                <a:solidFill>
                  <a:srgbClr val="0091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Flowchart: Alternate Process 129">
              <a:extLst>
                <a:ext uri="{FF2B5EF4-FFF2-40B4-BE49-F238E27FC236}">
                  <a16:creationId xmlns:a16="http://schemas.microsoft.com/office/drawing/2014/main" id="{CB35BEB1-B337-4431-931F-4F2D07CC64E4}"/>
                </a:ext>
              </a:extLst>
            </p:cNvPr>
            <p:cNvSpPr/>
            <p:nvPr/>
          </p:nvSpPr>
          <p:spPr>
            <a:xfrm>
              <a:off x="4811243" y="3338319"/>
              <a:ext cx="453199" cy="165491"/>
            </a:xfrm>
            <a:prstGeom prst="flowChartAlternateProcess">
              <a:avLst/>
            </a:prstGeom>
            <a:solidFill>
              <a:srgbClr val="ECE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2E4FDEA-6FA5-4F08-A607-69D7DA8F7D5F}"/>
                </a:ext>
              </a:extLst>
            </p:cNvPr>
            <p:cNvSpPr txBox="1"/>
            <p:nvPr/>
          </p:nvSpPr>
          <p:spPr>
            <a:xfrm>
              <a:off x="4807158" y="3335058"/>
              <a:ext cx="46235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srgbClr val="0091EA"/>
                  </a:solidFill>
                </a:rPr>
                <a:t>Baked</a:t>
              </a:r>
            </a:p>
          </p:txBody>
        </p:sp>
        <p:sp>
          <p:nvSpPr>
            <p:cNvPr id="159" name="Flowchart: Alternate Process 158">
              <a:extLst>
                <a:ext uri="{FF2B5EF4-FFF2-40B4-BE49-F238E27FC236}">
                  <a16:creationId xmlns:a16="http://schemas.microsoft.com/office/drawing/2014/main" id="{C8F8F717-0979-423A-860C-93A8AFA5AD6C}"/>
                </a:ext>
              </a:extLst>
            </p:cNvPr>
            <p:cNvSpPr/>
            <p:nvPr/>
          </p:nvSpPr>
          <p:spPr>
            <a:xfrm>
              <a:off x="5305302" y="3338319"/>
              <a:ext cx="453199" cy="165491"/>
            </a:xfrm>
            <a:prstGeom prst="flowChartAlternateProcess">
              <a:avLst/>
            </a:prstGeom>
            <a:solidFill>
              <a:srgbClr val="ECE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Alternate Process 161">
              <a:extLst>
                <a:ext uri="{FF2B5EF4-FFF2-40B4-BE49-F238E27FC236}">
                  <a16:creationId xmlns:a16="http://schemas.microsoft.com/office/drawing/2014/main" id="{CA13BF04-84B6-444F-8928-26B2EF2077E9}"/>
                </a:ext>
              </a:extLst>
            </p:cNvPr>
            <p:cNvSpPr/>
            <p:nvPr/>
          </p:nvSpPr>
          <p:spPr>
            <a:xfrm>
              <a:off x="5799362" y="3338319"/>
              <a:ext cx="453199" cy="165491"/>
            </a:xfrm>
            <a:prstGeom prst="flowChartAlternateProcess">
              <a:avLst/>
            </a:prstGeom>
            <a:solidFill>
              <a:srgbClr val="ECE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lowchart: Alternate Process 164">
              <a:extLst>
                <a:ext uri="{FF2B5EF4-FFF2-40B4-BE49-F238E27FC236}">
                  <a16:creationId xmlns:a16="http://schemas.microsoft.com/office/drawing/2014/main" id="{ABE7FD2D-5174-408D-8B21-BE0637F8DE69}"/>
                </a:ext>
              </a:extLst>
            </p:cNvPr>
            <p:cNvSpPr/>
            <p:nvPr/>
          </p:nvSpPr>
          <p:spPr>
            <a:xfrm>
              <a:off x="4807158" y="3530086"/>
              <a:ext cx="453199" cy="165491"/>
            </a:xfrm>
            <a:prstGeom prst="flowChartAlternateProcess">
              <a:avLst/>
            </a:prstGeom>
            <a:solidFill>
              <a:srgbClr val="ECE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lowchart: Alternate Process 165">
              <a:extLst>
                <a:ext uri="{FF2B5EF4-FFF2-40B4-BE49-F238E27FC236}">
                  <a16:creationId xmlns:a16="http://schemas.microsoft.com/office/drawing/2014/main" id="{DD2001C9-F8FF-4996-A957-9DFEBFA4D03E}"/>
                </a:ext>
              </a:extLst>
            </p:cNvPr>
            <p:cNvSpPr/>
            <p:nvPr/>
          </p:nvSpPr>
          <p:spPr>
            <a:xfrm>
              <a:off x="5301217" y="3530086"/>
              <a:ext cx="453199" cy="165491"/>
            </a:xfrm>
            <a:prstGeom prst="flowChartAlternateProcess">
              <a:avLst/>
            </a:prstGeom>
            <a:solidFill>
              <a:srgbClr val="ECE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Alternate Process 167">
              <a:extLst>
                <a:ext uri="{FF2B5EF4-FFF2-40B4-BE49-F238E27FC236}">
                  <a16:creationId xmlns:a16="http://schemas.microsoft.com/office/drawing/2014/main" id="{A33815ED-0E58-4082-ABB1-79C5F473A0F0}"/>
                </a:ext>
              </a:extLst>
            </p:cNvPr>
            <p:cNvSpPr/>
            <p:nvPr/>
          </p:nvSpPr>
          <p:spPr>
            <a:xfrm>
              <a:off x="5795277" y="3530086"/>
              <a:ext cx="453199" cy="165491"/>
            </a:xfrm>
            <a:prstGeom prst="flowChartAlternateProcess">
              <a:avLst/>
            </a:prstGeom>
            <a:solidFill>
              <a:srgbClr val="ECE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Alternate Process 168">
              <a:extLst>
                <a:ext uri="{FF2B5EF4-FFF2-40B4-BE49-F238E27FC236}">
                  <a16:creationId xmlns:a16="http://schemas.microsoft.com/office/drawing/2014/main" id="{46A4473D-D0FC-4C72-A4F7-C1F14DE7437C}"/>
                </a:ext>
              </a:extLst>
            </p:cNvPr>
            <p:cNvSpPr/>
            <p:nvPr/>
          </p:nvSpPr>
          <p:spPr>
            <a:xfrm>
              <a:off x="4807158" y="3721163"/>
              <a:ext cx="453199" cy="165491"/>
            </a:xfrm>
            <a:prstGeom prst="flowChartAlternateProcess">
              <a:avLst/>
            </a:prstGeom>
            <a:solidFill>
              <a:srgbClr val="ECE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lowchart: Alternate Process 169">
              <a:extLst>
                <a:ext uri="{FF2B5EF4-FFF2-40B4-BE49-F238E27FC236}">
                  <a16:creationId xmlns:a16="http://schemas.microsoft.com/office/drawing/2014/main" id="{6775C869-72DD-41A5-B18C-3015FCB667A6}"/>
                </a:ext>
              </a:extLst>
            </p:cNvPr>
            <p:cNvSpPr/>
            <p:nvPr/>
          </p:nvSpPr>
          <p:spPr>
            <a:xfrm>
              <a:off x="5301217" y="3721163"/>
              <a:ext cx="453199" cy="165491"/>
            </a:xfrm>
            <a:prstGeom prst="flowChartAlternateProcess">
              <a:avLst/>
            </a:prstGeom>
            <a:solidFill>
              <a:srgbClr val="ECE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Alternate Process 171">
              <a:extLst>
                <a:ext uri="{FF2B5EF4-FFF2-40B4-BE49-F238E27FC236}">
                  <a16:creationId xmlns:a16="http://schemas.microsoft.com/office/drawing/2014/main" id="{7BD9DE47-C334-4E55-95EF-C93C07BA1BE0}"/>
                </a:ext>
              </a:extLst>
            </p:cNvPr>
            <p:cNvSpPr/>
            <p:nvPr/>
          </p:nvSpPr>
          <p:spPr>
            <a:xfrm>
              <a:off x="5795277" y="3721163"/>
              <a:ext cx="453199" cy="165491"/>
            </a:xfrm>
            <a:prstGeom prst="flowChartAlternateProcess">
              <a:avLst/>
            </a:prstGeom>
            <a:solidFill>
              <a:srgbClr val="ECE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0B6CEBC-554B-4C86-9955-2967EF26865F}"/>
                </a:ext>
              </a:extLst>
            </p:cNvPr>
            <p:cNvSpPr txBox="1"/>
            <p:nvPr/>
          </p:nvSpPr>
          <p:spPr>
            <a:xfrm>
              <a:off x="5218620" y="3173326"/>
              <a:ext cx="5428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rgbClr val="0091EA"/>
                  </a:solidFill>
                </a:rPr>
                <a:t>Function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C7C332B-AC9D-4502-BF53-E342F3775841}"/>
                </a:ext>
              </a:extLst>
            </p:cNvPr>
            <p:cNvSpPr txBox="1"/>
            <p:nvPr/>
          </p:nvSpPr>
          <p:spPr>
            <a:xfrm>
              <a:off x="4809319" y="3526300"/>
              <a:ext cx="46066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schemeClr val="bg1">
                      <a:lumMod val="50000"/>
                    </a:schemeClr>
                  </a:solidFill>
                </a:rPr>
                <a:t>Grilled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F92EB7E-2B1E-45A2-B482-CF5A6120AF97}"/>
                </a:ext>
              </a:extLst>
            </p:cNvPr>
            <p:cNvSpPr txBox="1"/>
            <p:nvPr/>
          </p:nvSpPr>
          <p:spPr>
            <a:xfrm>
              <a:off x="4811242" y="3711575"/>
              <a:ext cx="45319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schemeClr val="bg1">
                      <a:lumMod val="50000"/>
                    </a:schemeClr>
                  </a:solidFill>
                </a:rPr>
                <a:t>Steamed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0F1EFA2-3DE3-40F3-A2ED-D0EB71D3B4CB}"/>
                </a:ext>
              </a:extLst>
            </p:cNvPr>
            <p:cNvSpPr txBox="1"/>
            <p:nvPr/>
          </p:nvSpPr>
          <p:spPr>
            <a:xfrm>
              <a:off x="5299770" y="3342752"/>
              <a:ext cx="46235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>
                  <a:solidFill>
                    <a:schemeClr val="bg1">
                      <a:lumMod val="50000"/>
                    </a:schemeClr>
                  </a:solidFill>
                </a:rPr>
                <a:t>Lower heat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7DB5A8D-76D3-4EA9-A0FE-DFFE9BD04E6C}"/>
                </a:ext>
              </a:extLst>
            </p:cNvPr>
            <p:cNvSpPr txBox="1"/>
            <p:nvPr/>
          </p:nvSpPr>
          <p:spPr>
            <a:xfrm>
              <a:off x="5300447" y="3688491"/>
              <a:ext cx="4623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>
                  <a:solidFill>
                    <a:srgbClr val="0091EA"/>
                  </a:solidFill>
                </a:rPr>
                <a:t>Upper &amp; Lower heat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8E98259-8C51-4342-BEC0-537FFEBE93AA}"/>
                </a:ext>
              </a:extLst>
            </p:cNvPr>
            <p:cNvSpPr txBox="1"/>
            <p:nvPr/>
          </p:nvSpPr>
          <p:spPr>
            <a:xfrm>
              <a:off x="5296638" y="3531444"/>
              <a:ext cx="46235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>
                  <a:solidFill>
                    <a:schemeClr val="bg1">
                      <a:lumMod val="50000"/>
                    </a:schemeClr>
                  </a:solidFill>
                </a:rPr>
                <a:t>Upper heat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43F3305-620E-4050-A185-03A80274CDCF}"/>
                </a:ext>
              </a:extLst>
            </p:cNvPr>
            <p:cNvSpPr txBox="1"/>
            <p:nvPr/>
          </p:nvSpPr>
          <p:spPr>
            <a:xfrm>
              <a:off x="5802856" y="3531444"/>
              <a:ext cx="46235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>
                  <a:solidFill>
                    <a:schemeClr val="bg1">
                      <a:lumMod val="50000"/>
                    </a:schemeClr>
                  </a:solidFill>
                </a:rPr>
                <a:t>Fan only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4D29504-6C86-4A71-A1AF-985EF8B95BF0}"/>
                </a:ext>
              </a:extLst>
            </p:cNvPr>
            <p:cNvSpPr txBox="1"/>
            <p:nvPr/>
          </p:nvSpPr>
          <p:spPr>
            <a:xfrm>
              <a:off x="5806031" y="3724479"/>
              <a:ext cx="46235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>
                  <a:solidFill>
                    <a:schemeClr val="bg1">
                      <a:lumMod val="50000"/>
                    </a:schemeClr>
                  </a:solidFill>
                </a:rPr>
                <a:t>Fan Grill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482F3EE-C330-4D8F-A848-6B289712F5E4}"/>
                </a:ext>
              </a:extLst>
            </p:cNvPr>
            <p:cNvSpPr txBox="1"/>
            <p:nvPr/>
          </p:nvSpPr>
          <p:spPr>
            <a:xfrm>
              <a:off x="5786121" y="3342752"/>
              <a:ext cx="46235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>
                  <a:solidFill>
                    <a:schemeClr val="bg1">
                      <a:lumMod val="50000"/>
                    </a:schemeClr>
                  </a:solidFill>
                </a:rPr>
                <a:t>Grill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6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      </a:t>
            </a:r>
            <a:r>
              <a:rPr lang="en-US" sz="2400" b="1" dirty="0"/>
              <a:t>Test</a:t>
            </a:r>
            <a:endParaRPr sz="2400" b="1"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Block Arc 41">
            <a:extLst>
              <a:ext uri="{FF2B5EF4-FFF2-40B4-BE49-F238E27FC236}">
                <a16:creationId xmlns:a16="http://schemas.microsoft.com/office/drawing/2014/main" id="{51A43093-1CA4-46A0-A737-A4AEB71AE986}"/>
              </a:ext>
            </a:extLst>
          </p:cNvPr>
          <p:cNvSpPr/>
          <p:nvPr/>
        </p:nvSpPr>
        <p:spPr>
          <a:xfrm>
            <a:off x="892407" y="585709"/>
            <a:ext cx="317326" cy="296760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D06752-C1D1-4799-8733-933D299312DB}"/>
              </a:ext>
            </a:extLst>
          </p:cNvPr>
          <p:cNvGrpSpPr/>
          <p:nvPr/>
        </p:nvGrpSpPr>
        <p:grpSpPr>
          <a:xfrm>
            <a:off x="930251" y="1053846"/>
            <a:ext cx="7283498" cy="3178761"/>
            <a:chOff x="961465" y="1053846"/>
            <a:chExt cx="7283498" cy="3178761"/>
          </a:xfrm>
        </p:grpSpPr>
        <p:sp>
          <p:nvSpPr>
            <p:cNvPr id="6" name="Google Shape;491;p42">
              <a:extLst>
                <a:ext uri="{FF2B5EF4-FFF2-40B4-BE49-F238E27FC236}">
                  <a16:creationId xmlns:a16="http://schemas.microsoft.com/office/drawing/2014/main" id="{94F67405-58B4-42F1-8B3C-674AC012BA2E}"/>
                </a:ext>
              </a:extLst>
            </p:cNvPr>
            <p:cNvSpPr/>
            <p:nvPr/>
          </p:nvSpPr>
          <p:spPr>
            <a:xfrm>
              <a:off x="961465" y="1078048"/>
              <a:ext cx="3541960" cy="151315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80" tIns="91425" rIns="182880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accent1"/>
                  </a:solidFill>
                  <a:latin typeface="Roboto Slab"/>
                  <a:ea typeface="Roboto Slab"/>
                  <a:sym typeface="Source Sans Pro"/>
                </a:rPr>
                <a:t>Like</a:t>
              </a:r>
              <a:endParaRPr lang="en-US" b="1" dirty="0">
                <a:solidFill>
                  <a:schemeClr val="dk1"/>
                </a:solidFill>
                <a:latin typeface="TH Niramit AS" panose="02000506000000020004" pitchFamily="2" charset="-34"/>
                <a:ea typeface="Source Sans Pro"/>
                <a:cs typeface="TH Niramit AS" panose="02000506000000020004" pitchFamily="2" charset="-34"/>
                <a:sym typeface="Source Sans Pr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dk1"/>
                </a:solidFill>
                <a:latin typeface="TH Niramit AS" panose="02000506000000020004" pitchFamily="2" charset="-34"/>
                <a:ea typeface="Source Sans Pro"/>
                <a:cs typeface="TH Niramit AS" panose="02000506000000020004" pitchFamily="2" charset="-34"/>
                <a:sym typeface="Source Sans Pr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th-TH" b="1" dirty="0">
                  <a:solidFill>
                    <a:schemeClr val="dk1"/>
                  </a:solidFill>
                  <a:latin typeface="TH Niramit AS" panose="02000506000000020004" pitchFamily="2" charset="-34"/>
                  <a:ea typeface="Source Sans Pro"/>
                  <a:cs typeface="TH Niramit AS" panose="02000506000000020004" pitchFamily="2" charset="-34"/>
                  <a:sym typeface="Source Sans Pro"/>
                </a:rPr>
                <a:t>ไปทำอย่างอื่นรอได้ ไม่ต้องคอนั่งเฝ้าหน้าเตา เพราะดูผ่านกล้องเอาได้ ถ้าอยากปรับอะไรก็แค่ทำผ่านแอพ ไม่ต้องเดินมาที่เตา </a:t>
              </a:r>
              <a:endParaRPr b="1" dirty="0">
                <a:solidFill>
                  <a:schemeClr val="dk1"/>
                </a:solidFill>
                <a:latin typeface="TH Niramit AS" panose="02000506000000020004" pitchFamily="2" charset="-34"/>
                <a:ea typeface="Source Sans Pro"/>
                <a:cs typeface="TH Niramit AS" panose="02000506000000020004" pitchFamily="2" charset="-34"/>
                <a:sym typeface="Source Sans Pro"/>
              </a:endParaRPr>
            </a:p>
          </p:txBody>
        </p:sp>
        <p:sp>
          <p:nvSpPr>
            <p:cNvPr id="7" name="Google Shape;492;p42">
              <a:extLst>
                <a:ext uri="{FF2B5EF4-FFF2-40B4-BE49-F238E27FC236}">
                  <a16:creationId xmlns:a16="http://schemas.microsoft.com/office/drawing/2014/main" id="{B8EC28F9-17D5-4521-B170-735653C8938E}"/>
                </a:ext>
              </a:extLst>
            </p:cNvPr>
            <p:cNvSpPr/>
            <p:nvPr/>
          </p:nvSpPr>
          <p:spPr>
            <a:xfrm>
              <a:off x="4703003" y="1053846"/>
              <a:ext cx="3541960" cy="151315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80" tIns="91425" rIns="182880" bIns="91425" anchor="t" anchorCtr="0">
              <a:noAutofit/>
            </a:bodyPr>
            <a:lstStyle/>
            <a:p>
              <a:pPr marL="0" lvl="0" indent="0" algn="r">
                <a:buSzPts val="1100"/>
                <a:buFont typeface="Arial"/>
                <a:buNone/>
              </a:pPr>
              <a:r>
                <a:rPr lang="en-US" sz="1600" b="1" dirty="0">
                  <a:solidFill>
                    <a:schemeClr val="accent1"/>
                  </a:solidFill>
                  <a:latin typeface="Roboto Slab"/>
                  <a:ea typeface="Roboto Slab"/>
                  <a:sym typeface="Source Sans Pro"/>
                </a:rPr>
                <a:t>Dislike</a:t>
              </a:r>
              <a:endParaRPr lang="th-TH" sz="1600" b="1" dirty="0">
                <a:solidFill>
                  <a:schemeClr val="accent1"/>
                </a:solidFill>
                <a:latin typeface="Roboto Slab"/>
                <a:ea typeface="Roboto Slab"/>
                <a:sym typeface="Source Sans Pro"/>
              </a:endParaRPr>
            </a:p>
            <a:p>
              <a:pPr marL="285750" lvl="0" indent="-285750">
                <a:buSzPts val="1100"/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dk1"/>
                </a:solidFill>
                <a:latin typeface="TH Niramit AS" panose="02000506000000020004" pitchFamily="2" charset="-34"/>
                <a:ea typeface="Source Sans Pro"/>
                <a:cs typeface="TH Niramit AS" panose="02000506000000020004" pitchFamily="2" charset="-34"/>
                <a:sym typeface="Source Sans Pro"/>
              </a:endParaRPr>
            </a:p>
            <a:p>
              <a:pPr marL="285750" lvl="0" indent="-285750">
                <a:buSzPts val="1100"/>
                <a:buFont typeface="Arial" panose="020B0604020202020204" pitchFamily="34" charset="0"/>
                <a:buChar char="•"/>
              </a:pPr>
              <a:r>
                <a:rPr lang="th-TH" b="1" dirty="0">
                  <a:solidFill>
                    <a:schemeClr val="dk1"/>
                  </a:solidFill>
                  <a:latin typeface="TH Niramit AS" panose="02000506000000020004" pitchFamily="2" charset="-34"/>
                  <a:ea typeface="Source Sans Pro"/>
                  <a:cs typeface="TH Niramit AS" panose="02000506000000020004" pitchFamily="2" charset="-34"/>
                  <a:sym typeface="Source Sans Pro"/>
                </a:rPr>
                <a:t>ปกติแสงในเตาอบจะค่อนข้างมืด อาจจะดูภาพผ่านกล้องได้ยากการมองหน้าเตา</a:t>
              </a:r>
              <a:endParaRPr b="1" dirty="0">
                <a:solidFill>
                  <a:schemeClr val="dk1"/>
                </a:solidFill>
                <a:latin typeface="TH Niramit AS" panose="02000506000000020004" pitchFamily="2" charset="-34"/>
                <a:ea typeface="Source Sans Pro"/>
                <a:cs typeface="TH Niramit AS" panose="02000506000000020004" pitchFamily="2" charset="-34"/>
                <a:sym typeface="Source Sans Pro"/>
              </a:endParaRPr>
            </a:p>
          </p:txBody>
        </p:sp>
        <p:sp>
          <p:nvSpPr>
            <p:cNvPr id="9" name="Google Shape;493;p42">
              <a:extLst>
                <a:ext uri="{FF2B5EF4-FFF2-40B4-BE49-F238E27FC236}">
                  <a16:creationId xmlns:a16="http://schemas.microsoft.com/office/drawing/2014/main" id="{CC024F94-65BA-4ADB-A691-4F646ED542EB}"/>
                </a:ext>
              </a:extLst>
            </p:cNvPr>
            <p:cNvSpPr/>
            <p:nvPr/>
          </p:nvSpPr>
          <p:spPr>
            <a:xfrm>
              <a:off x="961465" y="2719453"/>
              <a:ext cx="3541960" cy="151315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80" tIns="91425" rIns="182880" bIns="91425" anchor="t" anchorCtr="0">
              <a:noAutofit/>
            </a:bodyPr>
            <a:lstStyle/>
            <a:p>
              <a:pPr>
                <a:buSzPts val="1100"/>
              </a:pPr>
              <a:r>
                <a:rPr lang="en-US" b="1" dirty="0">
                  <a:solidFill>
                    <a:schemeClr val="accent1"/>
                  </a:solidFill>
                  <a:latin typeface="Roboto Slab"/>
                  <a:ea typeface="Roboto Slab"/>
                  <a:sym typeface="Source Sans Pro"/>
                </a:rPr>
                <a:t>Question</a:t>
              </a:r>
            </a:p>
            <a:p>
              <a:pPr marL="285750" indent="-285750">
                <a:buSzPts val="1100"/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dk1"/>
                </a:solidFill>
                <a:latin typeface="TH Niramit AS" panose="02000506000000020004" pitchFamily="2" charset="-34"/>
                <a:ea typeface="Source Sans Pro"/>
                <a:cs typeface="TH Niramit AS" panose="02000506000000020004" pitchFamily="2" charset="-34"/>
                <a:sym typeface="Source Sans Pro"/>
              </a:endParaRPr>
            </a:p>
            <a:p>
              <a:pPr marL="285750" indent="-285750">
                <a:buSzPts val="1100"/>
                <a:buFont typeface="Arial" panose="020B0604020202020204" pitchFamily="34" charset="0"/>
                <a:buChar char="•"/>
              </a:pPr>
              <a:r>
                <a:rPr lang="th-TH" b="1" dirty="0">
                  <a:solidFill>
                    <a:schemeClr val="dk1"/>
                  </a:solidFill>
                  <a:latin typeface="TH Niramit AS" panose="02000506000000020004" pitchFamily="2" charset="-34"/>
                  <a:ea typeface="Source Sans Pro"/>
                  <a:cs typeface="TH Niramit AS" panose="02000506000000020004" pitchFamily="2" charset="-34"/>
                  <a:sym typeface="Source Sans Pro"/>
                </a:rPr>
                <a:t>จะมั่นใจได้อย่างไรว่าอุณหภูมิที่โชว์ในแอพถูกต้อง</a:t>
              </a:r>
              <a:endParaRPr lang="en-US" b="1" dirty="0">
                <a:solidFill>
                  <a:schemeClr val="dk1"/>
                </a:solidFill>
                <a:latin typeface="TH Niramit AS" panose="02000506000000020004" pitchFamily="2" charset="-34"/>
                <a:ea typeface="Source Sans Pro"/>
                <a:cs typeface="TH Niramit AS" panose="02000506000000020004" pitchFamily="2" charset="-34"/>
                <a:sym typeface="Source Sans Pro"/>
              </a:endParaRPr>
            </a:p>
            <a:p>
              <a:pPr marL="285750" indent="-285750">
                <a:buSzPts val="1100"/>
                <a:buFont typeface="Arial" panose="020B0604020202020204" pitchFamily="34" charset="0"/>
                <a:buChar char="•"/>
              </a:pPr>
              <a:r>
                <a:rPr lang="th-TH" b="1" dirty="0">
                  <a:solidFill>
                    <a:schemeClr val="dk1"/>
                  </a:solidFill>
                  <a:latin typeface="TH Niramit AS" panose="02000506000000020004" pitchFamily="2" charset="-34"/>
                  <a:ea typeface="Source Sans Pro"/>
                  <a:cs typeface="TH Niramit AS" panose="02000506000000020004" pitchFamily="2" charset="-34"/>
                  <a:sym typeface="Source Sans Pro"/>
                </a:rPr>
                <a:t>จะมองเห็นขนมครบทุกตำแหน่งมั้ย ถ้าอบพร้อมกันหลายชั้น </a:t>
              </a:r>
              <a:endParaRPr b="1" dirty="0">
                <a:solidFill>
                  <a:schemeClr val="dk1"/>
                </a:solidFill>
                <a:latin typeface="TH Niramit AS" panose="02000506000000020004" pitchFamily="2" charset="-34"/>
                <a:ea typeface="Source Sans Pro"/>
                <a:cs typeface="TH Niramit AS" panose="02000506000000020004" pitchFamily="2" charset="-34"/>
                <a:sym typeface="Source Sans Pro"/>
              </a:endParaRPr>
            </a:p>
          </p:txBody>
        </p:sp>
        <p:sp>
          <p:nvSpPr>
            <p:cNvPr id="10" name="Google Shape;494;p42">
              <a:extLst>
                <a:ext uri="{FF2B5EF4-FFF2-40B4-BE49-F238E27FC236}">
                  <a16:creationId xmlns:a16="http://schemas.microsoft.com/office/drawing/2014/main" id="{A7B6C564-DF38-4762-AC0F-F9C56880B181}"/>
                </a:ext>
              </a:extLst>
            </p:cNvPr>
            <p:cNvSpPr/>
            <p:nvPr/>
          </p:nvSpPr>
          <p:spPr>
            <a:xfrm>
              <a:off x="4703003" y="2719453"/>
              <a:ext cx="3541960" cy="151315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80" tIns="91425" rIns="182880" bIns="91425" anchor="t" anchorCtr="0">
              <a:noAutofit/>
            </a:bodyPr>
            <a:lstStyle/>
            <a:p>
              <a:pPr algn="r">
                <a:buSzPts val="1100"/>
              </a:pPr>
              <a:r>
                <a:rPr lang="en" b="1" dirty="0">
                  <a:solidFill>
                    <a:schemeClr val="accent1"/>
                  </a:solidFill>
                  <a:latin typeface="Roboto Slab"/>
                  <a:ea typeface="Roboto Slab"/>
                  <a:sym typeface="Source Sans Pro"/>
                </a:rPr>
                <a:t>Idea</a:t>
              </a:r>
            </a:p>
            <a:p>
              <a:pPr marL="285750" indent="-285750">
                <a:buSzPts val="1100"/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dk1"/>
                </a:solidFill>
                <a:latin typeface="TH Niramit AS" panose="02000506000000020004" pitchFamily="2" charset="-34"/>
                <a:ea typeface="Source Sans Pro"/>
                <a:cs typeface="TH Niramit AS" panose="02000506000000020004" pitchFamily="2" charset="-34"/>
                <a:sym typeface="Source Sans Pro"/>
              </a:endParaRPr>
            </a:p>
            <a:p>
              <a:pPr marL="285750" indent="-285750">
                <a:buSzPts val="1100"/>
                <a:buFont typeface="Arial" panose="020B0604020202020204" pitchFamily="34" charset="0"/>
                <a:buChar char="•"/>
              </a:pPr>
              <a:r>
                <a:rPr lang="th-TH" b="1" dirty="0">
                  <a:solidFill>
                    <a:schemeClr val="dk1"/>
                  </a:solidFill>
                  <a:latin typeface="TH Niramit AS" panose="02000506000000020004" pitchFamily="2" charset="-34"/>
                  <a:ea typeface="Source Sans Pro"/>
                  <a:cs typeface="TH Niramit AS" panose="02000506000000020004" pitchFamily="2" charset="-34"/>
                  <a:sym typeface="Source Sans Pro"/>
                </a:rPr>
                <a:t>ถ้าติดแฟลชไว้ที่ตัวกล้องด้วย ตอนกดดูภาพ จะช่วยให้เห็นภาพได้ชัดเจนขึ้น</a:t>
              </a:r>
              <a:endParaRPr sz="1600" b="1" dirty="0">
                <a:solidFill>
                  <a:schemeClr val="accent1"/>
                </a:solidFill>
                <a:latin typeface="Roboto Slab"/>
                <a:ea typeface="Roboto Slab"/>
                <a:sym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26476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709</Words>
  <Application>Microsoft Office PowerPoint</Application>
  <PresentationFormat>On-screen Show (16:9)</PresentationFormat>
  <Paragraphs>112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 Slab</vt:lpstr>
      <vt:lpstr>Source Sans Pro</vt:lpstr>
      <vt:lpstr>Arial</vt:lpstr>
      <vt:lpstr>TH Niramit AS</vt:lpstr>
      <vt:lpstr>Cordelia template</vt:lpstr>
      <vt:lpstr>Homework 12 Design Thinking</vt:lpstr>
      <vt:lpstr>Design Thinking Method</vt:lpstr>
      <vt:lpstr>       Empathize</vt:lpstr>
      <vt:lpstr>       Define</vt:lpstr>
      <vt:lpstr>      Ideate</vt:lpstr>
      <vt:lpstr>      Prototype </vt:lpstr>
      <vt:lpstr>     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korrapin</dc:creator>
  <cp:lastModifiedBy>Korrapin Pimapansri</cp:lastModifiedBy>
  <cp:revision>60</cp:revision>
  <dcterms:modified xsi:type="dcterms:W3CDTF">2021-06-05T03:00:04Z</dcterms:modified>
</cp:coreProperties>
</file>